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0" r:id="rId2"/>
    <p:sldId id="259" r:id="rId3"/>
    <p:sldId id="261" r:id="rId4"/>
    <p:sldId id="262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6BE91-6AD9-4F0C-A3B3-EFEEAEF9A6CA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3EDAF-AA29-4B52-9B64-931FC866990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3750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9CE23-7E15-4D19-899C-300097DF1D83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0CDCA-DADC-42C9-B8AB-DA734AC42C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169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491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50996" y="792875"/>
            <a:ext cx="4602804" cy="4873625"/>
          </a:xfrm>
          <a:prstGeom prst="round2DiagRect">
            <a:avLst>
              <a:gd name="adj1" fmla="val 41753"/>
              <a:gd name="adj2" fmla="val 0"/>
            </a:avLst>
          </a:prstGeo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97735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97735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831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5688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531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8"/>
            <a:ext cx="10515600" cy="13735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346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7634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7634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7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222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i log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12"/>
          <p:cNvSpPr>
            <a:spLocks noGrp="1"/>
          </p:cNvSpPr>
          <p:nvPr>
            <p:ph type="pic" sz="quarter" idx="16"/>
          </p:nvPr>
        </p:nvSpPr>
        <p:spPr>
          <a:xfrm>
            <a:off x="3699716" y="752595"/>
            <a:ext cx="4792568" cy="5352811"/>
          </a:xfrm>
          <a:custGeom>
            <a:avLst/>
            <a:gdLst>
              <a:gd name="connsiteX0" fmla="*/ 2347784 w 4658627"/>
              <a:gd name="connsiteY0" fmla="*/ 2619633 h 5029200"/>
              <a:gd name="connsiteX1" fmla="*/ 4000915 w 4658627"/>
              <a:gd name="connsiteY1" fmla="*/ 2619633 h 5029200"/>
              <a:gd name="connsiteX2" fmla="*/ 4658627 w 4658627"/>
              <a:gd name="connsiteY2" fmla="*/ 3277345 h 5029200"/>
              <a:gd name="connsiteX3" fmla="*/ 4658627 w 4658627"/>
              <a:gd name="connsiteY3" fmla="*/ 5029200 h 5029200"/>
              <a:gd name="connsiteX4" fmla="*/ 3005496 w 4658627"/>
              <a:gd name="connsiteY4" fmla="*/ 5029200 h 5029200"/>
              <a:gd name="connsiteX5" fmla="*/ 2347784 w 4658627"/>
              <a:gd name="connsiteY5" fmla="*/ 4371488 h 5029200"/>
              <a:gd name="connsiteX6" fmla="*/ 1014234 w 4658627"/>
              <a:gd name="connsiteY6" fmla="*/ 656840 h 5029200"/>
              <a:gd name="connsiteX7" fmla="*/ 695997 w 4658627"/>
              <a:gd name="connsiteY7" fmla="*/ 947352 h 5029200"/>
              <a:gd name="connsiteX8" fmla="*/ 1014234 w 4658627"/>
              <a:gd name="connsiteY8" fmla="*/ 1237864 h 5029200"/>
              <a:gd name="connsiteX9" fmla="*/ 1332471 w 4658627"/>
              <a:gd name="connsiteY9" fmla="*/ 947352 h 5029200"/>
              <a:gd name="connsiteX10" fmla="*/ 1014234 w 4658627"/>
              <a:gd name="connsiteY10" fmla="*/ 656840 h 5029200"/>
              <a:gd name="connsiteX11" fmla="*/ 3005496 w 4658627"/>
              <a:gd name="connsiteY11" fmla="*/ 0 h 5029200"/>
              <a:gd name="connsiteX12" fmla="*/ 4658627 w 4658627"/>
              <a:gd name="connsiteY12" fmla="*/ 0 h 5029200"/>
              <a:gd name="connsiteX13" fmla="*/ 4658627 w 4658627"/>
              <a:gd name="connsiteY13" fmla="*/ 1751855 h 5029200"/>
              <a:gd name="connsiteX14" fmla="*/ 4000915 w 4658627"/>
              <a:gd name="connsiteY14" fmla="*/ 2409567 h 5029200"/>
              <a:gd name="connsiteX15" fmla="*/ 2347784 w 4658627"/>
              <a:gd name="connsiteY15" fmla="*/ 2409567 h 5029200"/>
              <a:gd name="connsiteX16" fmla="*/ 2347784 w 4658627"/>
              <a:gd name="connsiteY16" fmla="*/ 657712 h 5029200"/>
              <a:gd name="connsiteX17" fmla="*/ 3005496 w 4658627"/>
              <a:gd name="connsiteY17" fmla="*/ 0 h 5029200"/>
              <a:gd name="connsiteX18" fmla="*/ 0 w 4658627"/>
              <a:gd name="connsiteY18" fmla="*/ 0 h 5029200"/>
              <a:gd name="connsiteX19" fmla="*/ 1399484 w 4658627"/>
              <a:gd name="connsiteY19" fmla="*/ 0 h 5029200"/>
              <a:gd name="connsiteX20" fmla="*/ 2131540 w 4658627"/>
              <a:gd name="connsiteY20" fmla="*/ 732056 h 5029200"/>
              <a:gd name="connsiteX21" fmla="*/ 2131540 w 4658627"/>
              <a:gd name="connsiteY21" fmla="*/ 5029200 h 5029200"/>
              <a:gd name="connsiteX22" fmla="*/ 732056 w 4658627"/>
              <a:gd name="connsiteY22" fmla="*/ 5029200 h 5029200"/>
              <a:gd name="connsiteX23" fmla="*/ 0 w 4658627"/>
              <a:gd name="connsiteY23" fmla="*/ 4297144 h 5029200"/>
              <a:gd name="connsiteX0" fmla="*/ 2347784 w 4658627"/>
              <a:gd name="connsiteY0" fmla="*/ 2619633 h 5260206"/>
              <a:gd name="connsiteX1" fmla="*/ 4000915 w 4658627"/>
              <a:gd name="connsiteY1" fmla="*/ 2619633 h 5260206"/>
              <a:gd name="connsiteX2" fmla="*/ 4658627 w 4658627"/>
              <a:gd name="connsiteY2" fmla="*/ 3277345 h 5260206"/>
              <a:gd name="connsiteX3" fmla="*/ 4658627 w 4658627"/>
              <a:gd name="connsiteY3" fmla="*/ 5029200 h 5260206"/>
              <a:gd name="connsiteX4" fmla="*/ 3005496 w 4658627"/>
              <a:gd name="connsiteY4" fmla="*/ 5029200 h 5260206"/>
              <a:gd name="connsiteX5" fmla="*/ 2347784 w 4658627"/>
              <a:gd name="connsiteY5" fmla="*/ 4371488 h 5260206"/>
              <a:gd name="connsiteX6" fmla="*/ 2347784 w 4658627"/>
              <a:gd name="connsiteY6" fmla="*/ 2619633 h 5260206"/>
              <a:gd name="connsiteX7" fmla="*/ 1014234 w 4658627"/>
              <a:gd name="connsiteY7" fmla="*/ 656840 h 5260206"/>
              <a:gd name="connsiteX8" fmla="*/ 695997 w 4658627"/>
              <a:gd name="connsiteY8" fmla="*/ 947352 h 5260206"/>
              <a:gd name="connsiteX9" fmla="*/ 1014234 w 4658627"/>
              <a:gd name="connsiteY9" fmla="*/ 1237864 h 5260206"/>
              <a:gd name="connsiteX10" fmla="*/ 1332471 w 4658627"/>
              <a:gd name="connsiteY10" fmla="*/ 947352 h 5260206"/>
              <a:gd name="connsiteX11" fmla="*/ 1014234 w 4658627"/>
              <a:gd name="connsiteY11" fmla="*/ 656840 h 5260206"/>
              <a:gd name="connsiteX12" fmla="*/ 3005496 w 4658627"/>
              <a:gd name="connsiteY12" fmla="*/ 0 h 5260206"/>
              <a:gd name="connsiteX13" fmla="*/ 4658627 w 4658627"/>
              <a:gd name="connsiteY13" fmla="*/ 0 h 5260206"/>
              <a:gd name="connsiteX14" fmla="*/ 4658627 w 4658627"/>
              <a:gd name="connsiteY14" fmla="*/ 1751855 h 5260206"/>
              <a:gd name="connsiteX15" fmla="*/ 4000915 w 4658627"/>
              <a:gd name="connsiteY15" fmla="*/ 2409567 h 5260206"/>
              <a:gd name="connsiteX16" fmla="*/ 2347784 w 4658627"/>
              <a:gd name="connsiteY16" fmla="*/ 2409567 h 5260206"/>
              <a:gd name="connsiteX17" fmla="*/ 2347784 w 4658627"/>
              <a:gd name="connsiteY17" fmla="*/ 657712 h 5260206"/>
              <a:gd name="connsiteX18" fmla="*/ 3005496 w 4658627"/>
              <a:gd name="connsiteY18" fmla="*/ 0 h 5260206"/>
              <a:gd name="connsiteX19" fmla="*/ 0 w 4658627"/>
              <a:gd name="connsiteY19" fmla="*/ 0 h 5260206"/>
              <a:gd name="connsiteX20" fmla="*/ 1399484 w 4658627"/>
              <a:gd name="connsiteY20" fmla="*/ 0 h 5260206"/>
              <a:gd name="connsiteX21" fmla="*/ 2131540 w 4658627"/>
              <a:gd name="connsiteY21" fmla="*/ 732056 h 5260206"/>
              <a:gd name="connsiteX22" fmla="*/ 2131540 w 4658627"/>
              <a:gd name="connsiteY22" fmla="*/ 5029200 h 5260206"/>
              <a:gd name="connsiteX23" fmla="*/ 693555 w 4658627"/>
              <a:gd name="connsiteY23" fmla="*/ 5260206 h 5260206"/>
              <a:gd name="connsiteX24" fmla="*/ 0 w 4658627"/>
              <a:gd name="connsiteY24" fmla="*/ 4297144 h 5260206"/>
              <a:gd name="connsiteX25" fmla="*/ 0 w 4658627"/>
              <a:gd name="connsiteY25" fmla="*/ 0 h 5260206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693555 w 4658627"/>
              <a:gd name="connsiteY23" fmla="*/ 5260206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95997 w 4658627"/>
              <a:gd name="connsiteY8" fmla="*/ 947352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415161 w 4658627"/>
              <a:gd name="connsiteY16" fmla="*/ 2563571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005496 w 4783755"/>
              <a:gd name="connsiteY12" fmla="*/ 0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005496 w 4783755"/>
              <a:gd name="connsiteY18" fmla="*/ 0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5489"/>
              <a:gd name="connsiteY0" fmla="*/ 2619633 h 5317958"/>
              <a:gd name="connsiteX1" fmla="*/ 4000915 w 4785489"/>
              <a:gd name="connsiteY1" fmla="*/ 2619633 h 5317958"/>
              <a:gd name="connsiteX2" fmla="*/ 4658627 w 4785489"/>
              <a:gd name="connsiteY2" fmla="*/ 3277345 h 5317958"/>
              <a:gd name="connsiteX3" fmla="*/ 4658627 w 4785489"/>
              <a:gd name="connsiteY3" fmla="*/ 5029200 h 5317958"/>
              <a:gd name="connsiteX4" fmla="*/ 3005496 w 4785489"/>
              <a:gd name="connsiteY4" fmla="*/ 5029200 h 5317958"/>
              <a:gd name="connsiteX5" fmla="*/ 2347784 w 4785489"/>
              <a:gd name="connsiteY5" fmla="*/ 4371488 h 5317958"/>
              <a:gd name="connsiteX6" fmla="*/ 2347784 w 4785489"/>
              <a:gd name="connsiteY6" fmla="*/ 2619633 h 5317958"/>
              <a:gd name="connsiteX7" fmla="*/ 1014234 w 4785489"/>
              <a:gd name="connsiteY7" fmla="*/ 599089 h 5317958"/>
              <a:gd name="connsiteX8" fmla="*/ 657496 w 4785489"/>
              <a:gd name="connsiteY8" fmla="*/ 956977 h 5317958"/>
              <a:gd name="connsiteX9" fmla="*/ 1014234 w 4785489"/>
              <a:gd name="connsiteY9" fmla="*/ 1314866 h 5317958"/>
              <a:gd name="connsiteX10" fmla="*/ 1390222 w 4785489"/>
              <a:gd name="connsiteY10" fmla="*/ 966603 h 5317958"/>
              <a:gd name="connsiteX11" fmla="*/ 1014234 w 4785489"/>
              <a:gd name="connsiteY11" fmla="*/ 599089 h 5317958"/>
              <a:gd name="connsiteX12" fmla="*/ 3005496 w 4785489"/>
              <a:gd name="connsiteY12" fmla="*/ 0 h 5317958"/>
              <a:gd name="connsiteX13" fmla="*/ 4783755 w 4785489"/>
              <a:gd name="connsiteY13" fmla="*/ 9625 h 5317958"/>
              <a:gd name="connsiteX14" fmla="*/ 4658627 w 4785489"/>
              <a:gd name="connsiteY14" fmla="*/ 1751855 h 5317958"/>
              <a:gd name="connsiteX15" fmla="*/ 4000915 w 4785489"/>
              <a:gd name="connsiteY15" fmla="*/ 2409567 h 5317958"/>
              <a:gd name="connsiteX16" fmla="*/ 2415161 w 4785489"/>
              <a:gd name="connsiteY16" fmla="*/ 2563571 h 5317958"/>
              <a:gd name="connsiteX17" fmla="*/ 2347784 w 4785489"/>
              <a:gd name="connsiteY17" fmla="*/ 657712 h 5317958"/>
              <a:gd name="connsiteX18" fmla="*/ 3005496 w 4785489"/>
              <a:gd name="connsiteY18" fmla="*/ 0 h 5317958"/>
              <a:gd name="connsiteX19" fmla="*/ 0 w 4785489"/>
              <a:gd name="connsiteY19" fmla="*/ 0 h 5317958"/>
              <a:gd name="connsiteX20" fmla="*/ 1399484 w 4785489"/>
              <a:gd name="connsiteY20" fmla="*/ 0 h 5317958"/>
              <a:gd name="connsiteX21" fmla="*/ 2131540 w 4785489"/>
              <a:gd name="connsiteY21" fmla="*/ 732056 h 5317958"/>
              <a:gd name="connsiteX22" fmla="*/ 2141165 w 4785489"/>
              <a:gd name="connsiteY22" fmla="*/ 5317958 h 5317958"/>
              <a:gd name="connsiteX23" fmla="*/ 712806 w 4785489"/>
              <a:gd name="connsiteY23" fmla="*/ 5289082 h 5317958"/>
              <a:gd name="connsiteX24" fmla="*/ 0 w 4785489"/>
              <a:gd name="connsiteY24" fmla="*/ 4297144 h 5317958"/>
              <a:gd name="connsiteX25" fmla="*/ 0 w 4785489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005496 w 4783755"/>
              <a:gd name="connsiteY12" fmla="*/ 0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005496 w 4783755"/>
              <a:gd name="connsiteY18" fmla="*/ 0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178751 w 4783755"/>
              <a:gd name="connsiteY12" fmla="*/ 3850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178751 w 4783755"/>
              <a:gd name="connsiteY18" fmla="*/ 3850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178751 w 4783755"/>
              <a:gd name="connsiteY12" fmla="*/ 3850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178751 w 4783755"/>
              <a:gd name="connsiteY18" fmla="*/ 3850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23570 h 5321895"/>
              <a:gd name="connsiteX1" fmla="*/ 4000915 w 4783755"/>
              <a:gd name="connsiteY1" fmla="*/ 2623570 h 5321895"/>
              <a:gd name="connsiteX2" fmla="*/ 4658627 w 4783755"/>
              <a:gd name="connsiteY2" fmla="*/ 3281282 h 5321895"/>
              <a:gd name="connsiteX3" fmla="*/ 4658627 w 4783755"/>
              <a:gd name="connsiteY3" fmla="*/ 5033137 h 5321895"/>
              <a:gd name="connsiteX4" fmla="*/ 3005496 w 4783755"/>
              <a:gd name="connsiteY4" fmla="*/ 5033137 h 5321895"/>
              <a:gd name="connsiteX5" fmla="*/ 2347784 w 4783755"/>
              <a:gd name="connsiteY5" fmla="*/ 4375425 h 5321895"/>
              <a:gd name="connsiteX6" fmla="*/ 2347784 w 4783755"/>
              <a:gd name="connsiteY6" fmla="*/ 2623570 h 5321895"/>
              <a:gd name="connsiteX7" fmla="*/ 1014234 w 4783755"/>
              <a:gd name="connsiteY7" fmla="*/ 603026 h 5321895"/>
              <a:gd name="connsiteX8" fmla="*/ 657496 w 4783755"/>
              <a:gd name="connsiteY8" fmla="*/ 960914 h 5321895"/>
              <a:gd name="connsiteX9" fmla="*/ 1014234 w 4783755"/>
              <a:gd name="connsiteY9" fmla="*/ 1318803 h 5321895"/>
              <a:gd name="connsiteX10" fmla="*/ 1390222 w 4783755"/>
              <a:gd name="connsiteY10" fmla="*/ 970540 h 5321895"/>
              <a:gd name="connsiteX11" fmla="*/ 1014234 w 4783755"/>
              <a:gd name="connsiteY11" fmla="*/ 603026 h 5321895"/>
              <a:gd name="connsiteX12" fmla="*/ 3313504 w 4783755"/>
              <a:gd name="connsiteY12" fmla="*/ 23188 h 5321895"/>
              <a:gd name="connsiteX13" fmla="*/ 4783755 w 4783755"/>
              <a:gd name="connsiteY13" fmla="*/ 13562 h 5321895"/>
              <a:gd name="connsiteX14" fmla="*/ 4658627 w 4783755"/>
              <a:gd name="connsiteY14" fmla="*/ 1755792 h 5321895"/>
              <a:gd name="connsiteX15" fmla="*/ 4000915 w 4783755"/>
              <a:gd name="connsiteY15" fmla="*/ 2413504 h 5321895"/>
              <a:gd name="connsiteX16" fmla="*/ 2415161 w 4783755"/>
              <a:gd name="connsiteY16" fmla="*/ 2567508 h 5321895"/>
              <a:gd name="connsiteX17" fmla="*/ 2415160 w 4783755"/>
              <a:gd name="connsiteY17" fmla="*/ 892655 h 5321895"/>
              <a:gd name="connsiteX18" fmla="*/ 3313504 w 4783755"/>
              <a:gd name="connsiteY18" fmla="*/ 23188 h 5321895"/>
              <a:gd name="connsiteX19" fmla="*/ 0 w 4783755"/>
              <a:gd name="connsiteY19" fmla="*/ 3937 h 5321895"/>
              <a:gd name="connsiteX20" fmla="*/ 1399484 w 4783755"/>
              <a:gd name="connsiteY20" fmla="*/ 3937 h 5321895"/>
              <a:gd name="connsiteX21" fmla="*/ 2131540 w 4783755"/>
              <a:gd name="connsiteY21" fmla="*/ 735993 h 5321895"/>
              <a:gd name="connsiteX22" fmla="*/ 2141165 w 4783755"/>
              <a:gd name="connsiteY22" fmla="*/ 5321895 h 5321895"/>
              <a:gd name="connsiteX23" fmla="*/ 712806 w 4783755"/>
              <a:gd name="connsiteY23" fmla="*/ 5293019 h 5321895"/>
              <a:gd name="connsiteX24" fmla="*/ 0 w 4783755"/>
              <a:gd name="connsiteY24" fmla="*/ 4301081 h 5321895"/>
              <a:gd name="connsiteX25" fmla="*/ 0 w 4783755"/>
              <a:gd name="connsiteY25" fmla="*/ 3937 h 5321895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313504 w 4783755"/>
              <a:gd name="connsiteY12" fmla="*/ 1925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313504 w 4783755"/>
              <a:gd name="connsiteY18" fmla="*/ 1925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313504 w 4783755"/>
              <a:gd name="connsiteY12" fmla="*/ 1925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313504 w 4783755"/>
              <a:gd name="connsiteY18" fmla="*/ 1925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4000915 w 4784218"/>
              <a:gd name="connsiteY15" fmla="*/ 2409567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4000915 w 4784218"/>
              <a:gd name="connsiteY15" fmla="*/ 2409567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3972040 w 4784218"/>
              <a:gd name="connsiteY15" fmla="*/ 2534696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3972040 w 4784218"/>
              <a:gd name="connsiteY15" fmla="*/ 2534696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7385"/>
              <a:gd name="connsiteY0" fmla="*/ 2619633 h 5317958"/>
              <a:gd name="connsiteX1" fmla="*/ 4000915 w 4787385"/>
              <a:gd name="connsiteY1" fmla="*/ 2619633 h 5317958"/>
              <a:gd name="connsiteX2" fmla="*/ 4658627 w 4787385"/>
              <a:gd name="connsiteY2" fmla="*/ 3277345 h 5317958"/>
              <a:gd name="connsiteX3" fmla="*/ 4658627 w 4787385"/>
              <a:gd name="connsiteY3" fmla="*/ 5029200 h 5317958"/>
              <a:gd name="connsiteX4" fmla="*/ 3005496 w 4787385"/>
              <a:gd name="connsiteY4" fmla="*/ 5029200 h 5317958"/>
              <a:gd name="connsiteX5" fmla="*/ 2347784 w 4787385"/>
              <a:gd name="connsiteY5" fmla="*/ 4371488 h 5317958"/>
              <a:gd name="connsiteX6" fmla="*/ 2347784 w 4787385"/>
              <a:gd name="connsiteY6" fmla="*/ 2619633 h 5317958"/>
              <a:gd name="connsiteX7" fmla="*/ 1014234 w 4787385"/>
              <a:gd name="connsiteY7" fmla="*/ 599089 h 5317958"/>
              <a:gd name="connsiteX8" fmla="*/ 657496 w 4787385"/>
              <a:gd name="connsiteY8" fmla="*/ 956977 h 5317958"/>
              <a:gd name="connsiteX9" fmla="*/ 1014234 w 4787385"/>
              <a:gd name="connsiteY9" fmla="*/ 1314866 h 5317958"/>
              <a:gd name="connsiteX10" fmla="*/ 1390222 w 4787385"/>
              <a:gd name="connsiteY10" fmla="*/ 966603 h 5317958"/>
              <a:gd name="connsiteX11" fmla="*/ 1014234 w 4787385"/>
              <a:gd name="connsiteY11" fmla="*/ 599089 h 5317958"/>
              <a:gd name="connsiteX12" fmla="*/ 3313504 w 4787385"/>
              <a:gd name="connsiteY12" fmla="*/ 19251 h 5317958"/>
              <a:gd name="connsiteX13" fmla="*/ 4783755 w 4787385"/>
              <a:gd name="connsiteY13" fmla="*/ 9625 h 5317958"/>
              <a:gd name="connsiteX14" fmla="*/ 4754880 w 4787385"/>
              <a:gd name="connsiteY14" fmla="*/ 1722979 h 5317958"/>
              <a:gd name="connsiteX15" fmla="*/ 3972040 w 4787385"/>
              <a:gd name="connsiteY15" fmla="*/ 2534696 h 5317958"/>
              <a:gd name="connsiteX16" fmla="*/ 2415161 w 4787385"/>
              <a:gd name="connsiteY16" fmla="*/ 2563571 h 5317958"/>
              <a:gd name="connsiteX17" fmla="*/ 2415160 w 4787385"/>
              <a:gd name="connsiteY17" fmla="*/ 888718 h 5317958"/>
              <a:gd name="connsiteX18" fmla="*/ 3313504 w 4787385"/>
              <a:gd name="connsiteY18" fmla="*/ 19251 h 5317958"/>
              <a:gd name="connsiteX19" fmla="*/ 0 w 4787385"/>
              <a:gd name="connsiteY19" fmla="*/ 0 h 5317958"/>
              <a:gd name="connsiteX20" fmla="*/ 1399484 w 4787385"/>
              <a:gd name="connsiteY20" fmla="*/ 0 h 5317958"/>
              <a:gd name="connsiteX21" fmla="*/ 2131540 w 4787385"/>
              <a:gd name="connsiteY21" fmla="*/ 732056 h 5317958"/>
              <a:gd name="connsiteX22" fmla="*/ 2141165 w 4787385"/>
              <a:gd name="connsiteY22" fmla="*/ 5317958 h 5317958"/>
              <a:gd name="connsiteX23" fmla="*/ 712806 w 4787385"/>
              <a:gd name="connsiteY23" fmla="*/ 5289082 h 5317958"/>
              <a:gd name="connsiteX24" fmla="*/ 0 w 4787385"/>
              <a:gd name="connsiteY24" fmla="*/ 4297144 h 5317958"/>
              <a:gd name="connsiteX25" fmla="*/ 0 w 4787385"/>
              <a:gd name="connsiteY25" fmla="*/ 0 h 5317958"/>
              <a:gd name="connsiteX0" fmla="*/ 2415161 w 4787385"/>
              <a:gd name="connsiteY0" fmla="*/ 2821764 h 5317958"/>
              <a:gd name="connsiteX1" fmla="*/ 4000915 w 4787385"/>
              <a:gd name="connsiteY1" fmla="*/ 2619633 h 5317958"/>
              <a:gd name="connsiteX2" fmla="*/ 4658627 w 4787385"/>
              <a:gd name="connsiteY2" fmla="*/ 3277345 h 5317958"/>
              <a:gd name="connsiteX3" fmla="*/ 4658627 w 4787385"/>
              <a:gd name="connsiteY3" fmla="*/ 5029200 h 5317958"/>
              <a:gd name="connsiteX4" fmla="*/ 3005496 w 4787385"/>
              <a:gd name="connsiteY4" fmla="*/ 5029200 h 5317958"/>
              <a:gd name="connsiteX5" fmla="*/ 2347784 w 4787385"/>
              <a:gd name="connsiteY5" fmla="*/ 4371488 h 5317958"/>
              <a:gd name="connsiteX6" fmla="*/ 2415161 w 4787385"/>
              <a:gd name="connsiteY6" fmla="*/ 2821764 h 5317958"/>
              <a:gd name="connsiteX7" fmla="*/ 1014234 w 4787385"/>
              <a:gd name="connsiteY7" fmla="*/ 599089 h 5317958"/>
              <a:gd name="connsiteX8" fmla="*/ 657496 w 4787385"/>
              <a:gd name="connsiteY8" fmla="*/ 956977 h 5317958"/>
              <a:gd name="connsiteX9" fmla="*/ 1014234 w 4787385"/>
              <a:gd name="connsiteY9" fmla="*/ 1314866 h 5317958"/>
              <a:gd name="connsiteX10" fmla="*/ 1390222 w 4787385"/>
              <a:gd name="connsiteY10" fmla="*/ 966603 h 5317958"/>
              <a:gd name="connsiteX11" fmla="*/ 1014234 w 4787385"/>
              <a:gd name="connsiteY11" fmla="*/ 599089 h 5317958"/>
              <a:gd name="connsiteX12" fmla="*/ 3313504 w 4787385"/>
              <a:gd name="connsiteY12" fmla="*/ 19251 h 5317958"/>
              <a:gd name="connsiteX13" fmla="*/ 4783755 w 4787385"/>
              <a:gd name="connsiteY13" fmla="*/ 9625 h 5317958"/>
              <a:gd name="connsiteX14" fmla="*/ 4754880 w 4787385"/>
              <a:gd name="connsiteY14" fmla="*/ 1722979 h 5317958"/>
              <a:gd name="connsiteX15" fmla="*/ 3972040 w 4787385"/>
              <a:gd name="connsiteY15" fmla="*/ 2534696 h 5317958"/>
              <a:gd name="connsiteX16" fmla="*/ 2415161 w 4787385"/>
              <a:gd name="connsiteY16" fmla="*/ 2563571 h 5317958"/>
              <a:gd name="connsiteX17" fmla="*/ 2415160 w 4787385"/>
              <a:gd name="connsiteY17" fmla="*/ 888718 h 5317958"/>
              <a:gd name="connsiteX18" fmla="*/ 3313504 w 4787385"/>
              <a:gd name="connsiteY18" fmla="*/ 19251 h 5317958"/>
              <a:gd name="connsiteX19" fmla="*/ 0 w 4787385"/>
              <a:gd name="connsiteY19" fmla="*/ 0 h 5317958"/>
              <a:gd name="connsiteX20" fmla="*/ 1399484 w 4787385"/>
              <a:gd name="connsiteY20" fmla="*/ 0 h 5317958"/>
              <a:gd name="connsiteX21" fmla="*/ 2131540 w 4787385"/>
              <a:gd name="connsiteY21" fmla="*/ 732056 h 5317958"/>
              <a:gd name="connsiteX22" fmla="*/ 2141165 w 4787385"/>
              <a:gd name="connsiteY22" fmla="*/ 5317958 h 5317958"/>
              <a:gd name="connsiteX23" fmla="*/ 712806 w 4787385"/>
              <a:gd name="connsiteY23" fmla="*/ 5289082 h 5317958"/>
              <a:gd name="connsiteX24" fmla="*/ 0 w 4787385"/>
              <a:gd name="connsiteY24" fmla="*/ 4297144 h 5317958"/>
              <a:gd name="connsiteX25" fmla="*/ 0 w 4787385"/>
              <a:gd name="connsiteY25" fmla="*/ 0 h 5317958"/>
              <a:gd name="connsiteX0" fmla="*/ 2415161 w 4787385"/>
              <a:gd name="connsiteY0" fmla="*/ 2821764 h 5337209"/>
              <a:gd name="connsiteX1" fmla="*/ 4000915 w 4787385"/>
              <a:gd name="connsiteY1" fmla="*/ 2619633 h 5337209"/>
              <a:gd name="connsiteX2" fmla="*/ 4658627 w 4787385"/>
              <a:gd name="connsiteY2" fmla="*/ 3277345 h 5337209"/>
              <a:gd name="connsiteX3" fmla="*/ 4783755 w 4787385"/>
              <a:gd name="connsiteY3" fmla="*/ 5337209 h 5337209"/>
              <a:gd name="connsiteX4" fmla="*/ 3005496 w 4787385"/>
              <a:gd name="connsiteY4" fmla="*/ 5029200 h 5337209"/>
              <a:gd name="connsiteX5" fmla="*/ 2347784 w 4787385"/>
              <a:gd name="connsiteY5" fmla="*/ 4371488 h 5337209"/>
              <a:gd name="connsiteX6" fmla="*/ 2415161 w 4787385"/>
              <a:gd name="connsiteY6" fmla="*/ 2821764 h 5337209"/>
              <a:gd name="connsiteX7" fmla="*/ 1014234 w 4787385"/>
              <a:gd name="connsiteY7" fmla="*/ 599089 h 5337209"/>
              <a:gd name="connsiteX8" fmla="*/ 657496 w 4787385"/>
              <a:gd name="connsiteY8" fmla="*/ 956977 h 5337209"/>
              <a:gd name="connsiteX9" fmla="*/ 1014234 w 4787385"/>
              <a:gd name="connsiteY9" fmla="*/ 1314866 h 5337209"/>
              <a:gd name="connsiteX10" fmla="*/ 1390222 w 4787385"/>
              <a:gd name="connsiteY10" fmla="*/ 966603 h 5337209"/>
              <a:gd name="connsiteX11" fmla="*/ 1014234 w 4787385"/>
              <a:gd name="connsiteY11" fmla="*/ 599089 h 5337209"/>
              <a:gd name="connsiteX12" fmla="*/ 3313504 w 4787385"/>
              <a:gd name="connsiteY12" fmla="*/ 19251 h 5337209"/>
              <a:gd name="connsiteX13" fmla="*/ 4783755 w 4787385"/>
              <a:gd name="connsiteY13" fmla="*/ 9625 h 5337209"/>
              <a:gd name="connsiteX14" fmla="*/ 4754880 w 4787385"/>
              <a:gd name="connsiteY14" fmla="*/ 1722979 h 5337209"/>
              <a:gd name="connsiteX15" fmla="*/ 3972040 w 4787385"/>
              <a:gd name="connsiteY15" fmla="*/ 2534696 h 5337209"/>
              <a:gd name="connsiteX16" fmla="*/ 2415161 w 4787385"/>
              <a:gd name="connsiteY16" fmla="*/ 2563571 h 5337209"/>
              <a:gd name="connsiteX17" fmla="*/ 2415160 w 4787385"/>
              <a:gd name="connsiteY17" fmla="*/ 888718 h 5337209"/>
              <a:gd name="connsiteX18" fmla="*/ 3313504 w 4787385"/>
              <a:gd name="connsiteY18" fmla="*/ 19251 h 5337209"/>
              <a:gd name="connsiteX19" fmla="*/ 0 w 4787385"/>
              <a:gd name="connsiteY19" fmla="*/ 0 h 5337209"/>
              <a:gd name="connsiteX20" fmla="*/ 1399484 w 4787385"/>
              <a:gd name="connsiteY20" fmla="*/ 0 h 5337209"/>
              <a:gd name="connsiteX21" fmla="*/ 2131540 w 4787385"/>
              <a:gd name="connsiteY21" fmla="*/ 732056 h 5337209"/>
              <a:gd name="connsiteX22" fmla="*/ 2141165 w 4787385"/>
              <a:gd name="connsiteY22" fmla="*/ 5317958 h 5337209"/>
              <a:gd name="connsiteX23" fmla="*/ 712806 w 4787385"/>
              <a:gd name="connsiteY23" fmla="*/ 5289082 h 5337209"/>
              <a:gd name="connsiteX24" fmla="*/ 0 w 4787385"/>
              <a:gd name="connsiteY24" fmla="*/ 4297144 h 5337209"/>
              <a:gd name="connsiteX25" fmla="*/ 0 w 4787385"/>
              <a:gd name="connsiteY25" fmla="*/ 0 h 5337209"/>
              <a:gd name="connsiteX0" fmla="*/ 2415161 w 4787385"/>
              <a:gd name="connsiteY0" fmla="*/ 2821764 h 5346834"/>
              <a:gd name="connsiteX1" fmla="*/ 4000915 w 4787385"/>
              <a:gd name="connsiteY1" fmla="*/ 2619633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347784 w 4787385"/>
              <a:gd name="connsiteY5" fmla="*/ 4371488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00915 w 4787385"/>
              <a:gd name="connsiteY1" fmla="*/ 2619633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10541 w 4787385"/>
              <a:gd name="connsiteY1" fmla="*/ 2821764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10541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91144"/>
              <a:gd name="connsiteY0" fmla="*/ 2821764 h 5346834"/>
              <a:gd name="connsiteX1" fmla="*/ 3856536 w 4791144"/>
              <a:gd name="connsiteY1" fmla="*/ 2821764 h 5346834"/>
              <a:gd name="connsiteX2" fmla="*/ 4764505 w 4791144"/>
              <a:gd name="connsiteY2" fmla="*/ 3671980 h 5346834"/>
              <a:gd name="connsiteX3" fmla="*/ 4783755 w 4791144"/>
              <a:gd name="connsiteY3" fmla="*/ 5337209 h 5346834"/>
              <a:gd name="connsiteX4" fmla="*/ 3419382 w 4791144"/>
              <a:gd name="connsiteY4" fmla="*/ 5346834 h 5346834"/>
              <a:gd name="connsiteX5" fmla="*/ 2415160 w 4791144"/>
              <a:gd name="connsiteY5" fmla="*/ 4400364 h 5346834"/>
              <a:gd name="connsiteX6" fmla="*/ 2415161 w 4791144"/>
              <a:gd name="connsiteY6" fmla="*/ 2821764 h 5346834"/>
              <a:gd name="connsiteX7" fmla="*/ 1014234 w 4791144"/>
              <a:gd name="connsiteY7" fmla="*/ 599089 h 5346834"/>
              <a:gd name="connsiteX8" fmla="*/ 657496 w 4791144"/>
              <a:gd name="connsiteY8" fmla="*/ 956977 h 5346834"/>
              <a:gd name="connsiteX9" fmla="*/ 1014234 w 4791144"/>
              <a:gd name="connsiteY9" fmla="*/ 1314866 h 5346834"/>
              <a:gd name="connsiteX10" fmla="*/ 1390222 w 4791144"/>
              <a:gd name="connsiteY10" fmla="*/ 966603 h 5346834"/>
              <a:gd name="connsiteX11" fmla="*/ 1014234 w 4791144"/>
              <a:gd name="connsiteY11" fmla="*/ 599089 h 5346834"/>
              <a:gd name="connsiteX12" fmla="*/ 3313504 w 4791144"/>
              <a:gd name="connsiteY12" fmla="*/ 19251 h 5346834"/>
              <a:gd name="connsiteX13" fmla="*/ 4783755 w 4791144"/>
              <a:gd name="connsiteY13" fmla="*/ 9625 h 5346834"/>
              <a:gd name="connsiteX14" fmla="*/ 4754880 w 4791144"/>
              <a:gd name="connsiteY14" fmla="*/ 1722979 h 5346834"/>
              <a:gd name="connsiteX15" fmla="*/ 3972040 w 4791144"/>
              <a:gd name="connsiteY15" fmla="*/ 2534696 h 5346834"/>
              <a:gd name="connsiteX16" fmla="*/ 2415161 w 4791144"/>
              <a:gd name="connsiteY16" fmla="*/ 2563571 h 5346834"/>
              <a:gd name="connsiteX17" fmla="*/ 2415160 w 4791144"/>
              <a:gd name="connsiteY17" fmla="*/ 888718 h 5346834"/>
              <a:gd name="connsiteX18" fmla="*/ 3313504 w 4791144"/>
              <a:gd name="connsiteY18" fmla="*/ 19251 h 5346834"/>
              <a:gd name="connsiteX19" fmla="*/ 0 w 4791144"/>
              <a:gd name="connsiteY19" fmla="*/ 0 h 5346834"/>
              <a:gd name="connsiteX20" fmla="*/ 1399484 w 4791144"/>
              <a:gd name="connsiteY20" fmla="*/ 0 h 5346834"/>
              <a:gd name="connsiteX21" fmla="*/ 2131540 w 4791144"/>
              <a:gd name="connsiteY21" fmla="*/ 732056 h 5346834"/>
              <a:gd name="connsiteX22" fmla="*/ 2141165 w 4791144"/>
              <a:gd name="connsiteY22" fmla="*/ 5317958 h 5346834"/>
              <a:gd name="connsiteX23" fmla="*/ 712806 w 4791144"/>
              <a:gd name="connsiteY23" fmla="*/ 5289082 h 5346834"/>
              <a:gd name="connsiteX24" fmla="*/ 0 w 4791144"/>
              <a:gd name="connsiteY24" fmla="*/ 4297144 h 5346834"/>
              <a:gd name="connsiteX25" fmla="*/ 0 w 4791144"/>
              <a:gd name="connsiteY25" fmla="*/ 0 h 5346834"/>
              <a:gd name="connsiteX0" fmla="*/ 2415161 w 4803056"/>
              <a:gd name="connsiteY0" fmla="*/ 2821764 h 5346834"/>
              <a:gd name="connsiteX1" fmla="*/ 3856536 w 4803056"/>
              <a:gd name="connsiteY1" fmla="*/ 2821764 h 5346834"/>
              <a:gd name="connsiteX2" fmla="*/ 4764505 w 4803056"/>
              <a:gd name="connsiteY2" fmla="*/ 3671980 h 5346834"/>
              <a:gd name="connsiteX3" fmla="*/ 4783755 w 4803056"/>
              <a:gd name="connsiteY3" fmla="*/ 5337209 h 5346834"/>
              <a:gd name="connsiteX4" fmla="*/ 3419382 w 4803056"/>
              <a:gd name="connsiteY4" fmla="*/ 5346834 h 5346834"/>
              <a:gd name="connsiteX5" fmla="*/ 2415160 w 4803056"/>
              <a:gd name="connsiteY5" fmla="*/ 4400364 h 5346834"/>
              <a:gd name="connsiteX6" fmla="*/ 2415161 w 4803056"/>
              <a:gd name="connsiteY6" fmla="*/ 2821764 h 5346834"/>
              <a:gd name="connsiteX7" fmla="*/ 1014234 w 4803056"/>
              <a:gd name="connsiteY7" fmla="*/ 599089 h 5346834"/>
              <a:gd name="connsiteX8" fmla="*/ 657496 w 4803056"/>
              <a:gd name="connsiteY8" fmla="*/ 956977 h 5346834"/>
              <a:gd name="connsiteX9" fmla="*/ 1014234 w 4803056"/>
              <a:gd name="connsiteY9" fmla="*/ 1314866 h 5346834"/>
              <a:gd name="connsiteX10" fmla="*/ 1390222 w 4803056"/>
              <a:gd name="connsiteY10" fmla="*/ 966603 h 5346834"/>
              <a:gd name="connsiteX11" fmla="*/ 1014234 w 4803056"/>
              <a:gd name="connsiteY11" fmla="*/ 599089 h 5346834"/>
              <a:gd name="connsiteX12" fmla="*/ 3313504 w 4803056"/>
              <a:gd name="connsiteY12" fmla="*/ 19251 h 5346834"/>
              <a:gd name="connsiteX13" fmla="*/ 4783755 w 4803056"/>
              <a:gd name="connsiteY13" fmla="*/ 9625 h 5346834"/>
              <a:gd name="connsiteX14" fmla="*/ 4754880 w 4803056"/>
              <a:gd name="connsiteY14" fmla="*/ 1722979 h 5346834"/>
              <a:gd name="connsiteX15" fmla="*/ 3972040 w 4803056"/>
              <a:gd name="connsiteY15" fmla="*/ 2534696 h 5346834"/>
              <a:gd name="connsiteX16" fmla="*/ 2415161 w 4803056"/>
              <a:gd name="connsiteY16" fmla="*/ 2563571 h 5346834"/>
              <a:gd name="connsiteX17" fmla="*/ 2415160 w 4803056"/>
              <a:gd name="connsiteY17" fmla="*/ 888718 h 5346834"/>
              <a:gd name="connsiteX18" fmla="*/ 3313504 w 4803056"/>
              <a:gd name="connsiteY18" fmla="*/ 19251 h 5346834"/>
              <a:gd name="connsiteX19" fmla="*/ 0 w 4803056"/>
              <a:gd name="connsiteY19" fmla="*/ 0 h 5346834"/>
              <a:gd name="connsiteX20" fmla="*/ 1399484 w 4803056"/>
              <a:gd name="connsiteY20" fmla="*/ 0 h 5346834"/>
              <a:gd name="connsiteX21" fmla="*/ 2131540 w 4803056"/>
              <a:gd name="connsiteY21" fmla="*/ 732056 h 5346834"/>
              <a:gd name="connsiteX22" fmla="*/ 2141165 w 4803056"/>
              <a:gd name="connsiteY22" fmla="*/ 5317958 h 5346834"/>
              <a:gd name="connsiteX23" fmla="*/ 712806 w 4803056"/>
              <a:gd name="connsiteY23" fmla="*/ 5289082 h 5346834"/>
              <a:gd name="connsiteX24" fmla="*/ 0 w 4803056"/>
              <a:gd name="connsiteY24" fmla="*/ 4297144 h 5346834"/>
              <a:gd name="connsiteX25" fmla="*/ 0 w 4803056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0 h 5346834"/>
              <a:gd name="connsiteX21" fmla="*/ 2131540 w 4792568"/>
              <a:gd name="connsiteY21" fmla="*/ 732056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732056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7618 h 5352688"/>
              <a:gd name="connsiteX1" fmla="*/ 3778841 w 4792568"/>
              <a:gd name="connsiteY1" fmla="*/ 2821642 h 5352688"/>
              <a:gd name="connsiteX2" fmla="*/ 4764505 w 4792568"/>
              <a:gd name="connsiteY2" fmla="*/ 3677834 h 5352688"/>
              <a:gd name="connsiteX3" fmla="*/ 4783755 w 4792568"/>
              <a:gd name="connsiteY3" fmla="*/ 5343063 h 5352688"/>
              <a:gd name="connsiteX4" fmla="*/ 3419382 w 4792568"/>
              <a:gd name="connsiteY4" fmla="*/ 5352688 h 5352688"/>
              <a:gd name="connsiteX5" fmla="*/ 2409184 w 4792568"/>
              <a:gd name="connsiteY5" fmla="*/ 4334501 h 5352688"/>
              <a:gd name="connsiteX6" fmla="*/ 2409185 w 4792568"/>
              <a:gd name="connsiteY6" fmla="*/ 2827618 h 5352688"/>
              <a:gd name="connsiteX7" fmla="*/ 1008257 w 4792568"/>
              <a:gd name="connsiteY7" fmla="*/ 604943 h 5352688"/>
              <a:gd name="connsiteX8" fmla="*/ 657496 w 4792568"/>
              <a:gd name="connsiteY8" fmla="*/ 962831 h 5352688"/>
              <a:gd name="connsiteX9" fmla="*/ 1026187 w 4792568"/>
              <a:gd name="connsiteY9" fmla="*/ 1332673 h 5352688"/>
              <a:gd name="connsiteX10" fmla="*/ 1378269 w 4792568"/>
              <a:gd name="connsiteY10" fmla="*/ 972457 h 5352688"/>
              <a:gd name="connsiteX11" fmla="*/ 1008257 w 4792568"/>
              <a:gd name="connsiteY11" fmla="*/ 604943 h 5352688"/>
              <a:gd name="connsiteX12" fmla="*/ 3313504 w 4792568"/>
              <a:gd name="connsiteY12" fmla="*/ 25105 h 5352688"/>
              <a:gd name="connsiteX13" fmla="*/ 4783755 w 4792568"/>
              <a:gd name="connsiteY13" fmla="*/ 15479 h 5352688"/>
              <a:gd name="connsiteX14" fmla="*/ 4754880 w 4792568"/>
              <a:gd name="connsiteY14" fmla="*/ 1728833 h 5352688"/>
              <a:gd name="connsiteX15" fmla="*/ 3888369 w 4792568"/>
              <a:gd name="connsiteY15" fmla="*/ 2540550 h 5352688"/>
              <a:gd name="connsiteX16" fmla="*/ 2403208 w 4792568"/>
              <a:gd name="connsiteY16" fmla="*/ 2551496 h 5352688"/>
              <a:gd name="connsiteX17" fmla="*/ 2409184 w 4792568"/>
              <a:gd name="connsiteY17" fmla="*/ 1026054 h 5352688"/>
              <a:gd name="connsiteX18" fmla="*/ 3313504 w 4792568"/>
              <a:gd name="connsiteY18" fmla="*/ 25105 h 5352688"/>
              <a:gd name="connsiteX19" fmla="*/ 0 w 4792568"/>
              <a:gd name="connsiteY19" fmla="*/ 5854 h 5352688"/>
              <a:gd name="connsiteX20" fmla="*/ 1262025 w 4792568"/>
              <a:gd name="connsiteY20" fmla="*/ 7176 h 5352688"/>
              <a:gd name="connsiteX21" fmla="*/ 2131540 w 4792568"/>
              <a:gd name="connsiteY21" fmla="*/ 997792 h 5352688"/>
              <a:gd name="connsiteX22" fmla="*/ 2141165 w 4792568"/>
              <a:gd name="connsiteY22" fmla="*/ 5323812 h 5352688"/>
              <a:gd name="connsiteX23" fmla="*/ 870145 w 4792568"/>
              <a:gd name="connsiteY23" fmla="*/ 5326140 h 5352688"/>
              <a:gd name="connsiteX24" fmla="*/ 0 w 4792568"/>
              <a:gd name="connsiteY24" fmla="*/ 4302998 h 5352688"/>
              <a:gd name="connsiteX25" fmla="*/ 0 w 4792568"/>
              <a:gd name="connsiteY25" fmla="*/ 5854 h 5352688"/>
              <a:gd name="connsiteX0" fmla="*/ 2409185 w 4792568"/>
              <a:gd name="connsiteY0" fmla="*/ 2827618 h 5352688"/>
              <a:gd name="connsiteX1" fmla="*/ 3778841 w 4792568"/>
              <a:gd name="connsiteY1" fmla="*/ 2821642 h 5352688"/>
              <a:gd name="connsiteX2" fmla="*/ 4764505 w 4792568"/>
              <a:gd name="connsiteY2" fmla="*/ 3677834 h 5352688"/>
              <a:gd name="connsiteX3" fmla="*/ 4783755 w 4792568"/>
              <a:gd name="connsiteY3" fmla="*/ 5343063 h 5352688"/>
              <a:gd name="connsiteX4" fmla="*/ 3419382 w 4792568"/>
              <a:gd name="connsiteY4" fmla="*/ 5352688 h 5352688"/>
              <a:gd name="connsiteX5" fmla="*/ 2409184 w 4792568"/>
              <a:gd name="connsiteY5" fmla="*/ 4334501 h 5352688"/>
              <a:gd name="connsiteX6" fmla="*/ 2409185 w 4792568"/>
              <a:gd name="connsiteY6" fmla="*/ 2827618 h 5352688"/>
              <a:gd name="connsiteX7" fmla="*/ 1008257 w 4792568"/>
              <a:gd name="connsiteY7" fmla="*/ 604943 h 5352688"/>
              <a:gd name="connsiteX8" fmla="*/ 657496 w 4792568"/>
              <a:gd name="connsiteY8" fmla="*/ 962831 h 5352688"/>
              <a:gd name="connsiteX9" fmla="*/ 1026187 w 4792568"/>
              <a:gd name="connsiteY9" fmla="*/ 1332673 h 5352688"/>
              <a:gd name="connsiteX10" fmla="*/ 1378269 w 4792568"/>
              <a:gd name="connsiteY10" fmla="*/ 972457 h 5352688"/>
              <a:gd name="connsiteX11" fmla="*/ 1008257 w 4792568"/>
              <a:gd name="connsiteY11" fmla="*/ 604943 h 5352688"/>
              <a:gd name="connsiteX12" fmla="*/ 3313504 w 4792568"/>
              <a:gd name="connsiteY12" fmla="*/ 25105 h 5352688"/>
              <a:gd name="connsiteX13" fmla="*/ 4783755 w 4792568"/>
              <a:gd name="connsiteY13" fmla="*/ 15479 h 5352688"/>
              <a:gd name="connsiteX14" fmla="*/ 4754880 w 4792568"/>
              <a:gd name="connsiteY14" fmla="*/ 1728833 h 5352688"/>
              <a:gd name="connsiteX15" fmla="*/ 3888369 w 4792568"/>
              <a:gd name="connsiteY15" fmla="*/ 2540550 h 5352688"/>
              <a:gd name="connsiteX16" fmla="*/ 2403208 w 4792568"/>
              <a:gd name="connsiteY16" fmla="*/ 2551496 h 5352688"/>
              <a:gd name="connsiteX17" fmla="*/ 2409184 w 4792568"/>
              <a:gd name="connsiteY17" fmla="*/ 1026054 h 5352688"/>
              <a:gd name="connsiteX18" fmla="*/ 3313504 w 4792568"/>
              <a:gd name="connsiteY18" fmla="*/ 25105 h 5352688"/>
              <a:gd name="connsiteX19" fmla="*/ 0 w 4792568"/>
              <a:gd name="connsiteY19" fmla="*/ 5854 h 5352688"/>
              <a:gd name="connsiteX20" fmla="*/ 1262025 w 4792568"/>
              <a:gd name="connsiteY20" fmla="*/ 7176 h 5352688"/>
              <a:gd name="connsiteX21" fmla="*/ 2131540 w 4792568"/>
              <a:gd name="connsiteY21" fmla="*/ 997792 h 5352688"/>
              <a:gd name="connsiteX22" fmla="*/ 2141165 w 4792568"/>
              <a:gd name="connsiteY22" fmla="*/ 5323812 h 5352688"/>
              <a:gd name="connsiteX23" fmla="*/ 870145 w 4792568"/>
              <a:gd name="connsiteY23" fmla="*/ 5326140 h 5352688"/>
              <a:gd name="connsiteX24" fmla="*/ 0 w 4792568"/>
              <a:gd name="connsiteY24" fmla="*/ 4302998 h 5352688"/>
              <a:gd name="connsiteX25" fmla="*/ 0 w 4792568"/>
              <a:gd name="connsiteY25" fmla="*/ 5854 h 5352688"/>
              <a:gd name="connsiteX0" fmla="*/ 2409185 w 4792568"/>
              <a:gd name="connsiteY0" fmla="*/ 2825785 h 5350855"/>
              <a:gd name="connsiteX1" fmla="*/ 3778841 w 4792568"/>
              <a:gd name="connsiteY1" fmla="*/ 2819809 h 5350855"/>
              <a:gd name="connsiteX2" fmla="*/ 4764505 w 4792568"/>
              <a:gd name="connsiteY2" fmla="*/ 3676001 h 5350855"/>
              <a:gd name="connsiteX3" fmla="*/ 4783755 w 4792568"/>
              <a:gd name="connsiteY3" fmla="*/ 5341230 h 5350855"/>
              <a:gd name="connsiteX4" fmla="*/ 3419382 w 4792568"/>
              <a:gd name="connsiteY4" fmla="*/ 5350855 h 5350855"/>
              <a:gd name="connsiteX5" fmla="*/ 2409184 w 4792568"/>
              <a:gd name="connsiteY5" fmla="*/ 4332668 h 5350855"/>
              <a:gd name="connsiteX6" fmla="*/ 2409185 w 4792568"/>
              <a:gd name="connsiteY6" fmla="*/ 2825785 h 5350855"/>
              <a:gd name="connsiteX7" fmla="*/ 1008257 w 4792568"/>
              <a:gd name="connsiteY7" fmla="*/ 603110 h 5350855"/>
              <a:gd name="connsiteX8" fmla="*/ 657496 w 4792568"/>
              <a:gd name="connsiteY8" fmla="*/ 960998 h 5350855"/>
              <a:gd name="connsiteX9" fmla="*/ 1026187 w 4792568"/>
              <a:gd name="connsiteY9" fmla="*/ 1330840 h 5350855"/>
              <a:gd name="connsiteX10" fmla="*/ 1378269 w 4792568"/>
              <a:gd name="connsiteY10" fmla="*/ 970624 h 5350855"/>
              <a:gd name="connsiteX11" fmla="*/ 1008257 w 4792568"/>
              <a:gd name="connsiteY11" fmla="*/ 603110 h 5350855"/>
              <a:gd name="connsiteX12" fmla="*/ 3313504 w 4792568"/>
              <a:gd name="connsiteY12" fmla="*/ 23272 h 5350855"/>
              <a:gd name="connsiteX13" fmla="*/ 4783755 w 4792568"/>
              <a:gd name="connsiteY13" fmla="*/ 13646 h 5350855"/>
              <a:gd name="connsiteX14" fmla="*/ 4754880 w 4792568"/>
              <a:gd name="connsiteY14" fmla="*/ 1727000 h 5350855"/>
              <a:gd name="connsiteX15" fmla="*/ 3888369 w 4792568"/>
              <a:gd name="connsiteY15" fmla="*/ 2538717 h 5350855"/>
              <a:gd name="connsiteX16" fmla="*/ 2403208 w 4792568"/>
              <a:gd name="connsiteY16" fmla="*/ 2549663 h 5350855"/>
              <a:gd name="connsiteX17" fmla="*/ 2409184 w 4792568"/>
              <a:gd name="connsiteY17" fmla="*/ 1024221 h 5350855"/>
              <a:gd name="connsiteX18" fmla="*/ 3313504 w 4792568"/>
              <a:gd name="connsiteY18" fmla="*/ 23272 h 5350855"/>
              <a:gd name="connsiteX19" fmla="*/ 11952 w 4792568"/>
              <a:gd name="connsiteY19" fmla="*/ 15974 h 5350855"/>
              <a:gd name="connsiteX20" fmla="*/ 1262025 w 4792568"/>
              <a:gd name="connsiteY20" fmla="*/ 5343 h 5350855"/>
              <a:gd name="connsiteX21" fmla="*/ 2131540 w 4792568"/>
              <a:gd name="connsiteY21" fmla="*/ 995959 h 5350855"/>
              <a:gd name="connsiteX22" fmla="*/ 2141165 w 4792568"/>
              <a:gd name="connsiteY22" fmla="*/ 5321979 h 5350855"/>
              <a:gd name="connsiteX23" fmla="*/ 870145 w 4792568"/>
              <a:gd name="connsiteY23" fmla="*/ 5324307 h 5350855"/>
              <a:gd name="connsiteX24" fmla="*/ 0 w 4792568"/>
              <a:gd name="connsiteY24" fmla="*/ 4301165 h 5350855"/>
              <a:gd name="connsiteX25" fmla="*/ 11952 w 4792568"/>
              <a:gd name="connsiteY25" fmla="*/ 15974 h 5350855"/>
              <a:gd name="connsiteX0" fmla="*/ 2409185 w 4792568"/>
              <a:gd name="connsiteY0" fmla="*/ 2826480 h 5351550"/>
              <a:gd name="connsiteX1" fmla="*/ 3778841 w 4792568"/>
              <a:gd name="connsiteY1" fmla="*/ 2820504 h 5351550"/>
              <a:gd name="connsiteX2" fmla="*/ 4764505 w 4792568"/>
              <a:gd name="connsiteY2" fmla="*/ 3676696 h 5351550"/>
              <a:gd name="connsiteX3" fmla="*/ 4783755 w 4792568"/>
              <a:gd name="connsiteY3" fmla="*/ 5341925 h 5351550"/>
              <a:gd name="connsiteX4" fmla="*/ 3419382 w 4792568"/>
              <a:gd name="connsiteY4" fmla="*/ 5351550 h 5351550"/>
              <a:gd name="connsiteX5" fmla="*/ 2409184 w 4792568"/>
              <a:gd name="connsiteY5" fmla="*/ 4333363 h 5351550"/>
              <a:gd name="connsiteX6" fmla="*/ 2409185 w 4792568"/>
              <a:gd name="connsiteY6" fmla="*/ 2826480 h 5351550"/>
              <a:gd name="connsiteX7" fmla="*/ 1008257 w 4792568"/>
              <a:gd name="connsiteY7" fmla="*/ 603805 h 5351550"/>
              <a:gd name="connsiteX8" fmla="*/ 657496 w 4792568"/>
              <a:gd name="connsiteY8" fmla="*/ 961693 h 5351550"/>
              <a:gd name="connsiteX9" fmla="*/ 1026187 w 4792568"/>
              <a:gd name="connsiteY9" fmla="*/ 1331535 h 5351550"/>
              <a:gd name="connsiteX10" fmla="*/ 1378269 w 4792568"/>
              <a:gd name="connsiteY10" fmla="*/ 971319 h 5351550"/>
              <a:gd name="connsiteX11" fmla="*/ 1008257 w 4792568"/>
              <a:gd name="connsiteY11" fmla="*/ 603805 h 5351550"/>
              <a:gd name="connsiteX12" fmla="*/ 3313504 w 4792568"/>
              <a:gd name="connsiteY12" fmla="*/ 23967 h 5351550"/>
              <a:gd name="connsiteX13" fmla="*/ 4783755 w 4792568"/>
              <a:gd name="connsiteY13" fmla="*/ 14341 h 5351550"/>
              <a:gd name="connsiteX14" fmla="*/ 4754880 w 4792568"/>
              <a:gd name="connsiteY14" fmla="*/ 1727695 h 5351550"/>
              <a:gd name="connsiteX15" fmla="*/ 3888369 w 4792568"/>
              <a:gd name="connsiteY15" fmla="*/ 2539412 h 5351550"/>
              <a:gd name="connsiteX16" fmla="*/ 2403208 w 4792568"/>
              <a:gd name="connsiteY16" fmla="*/ 2550358 h 5351550"/>
              <a:gd name="connsiteX17" fmla="*/ 2409184 w 4792568"/>
              <a:gd name="connsiteY17" fmla="*/ 1024916 h 5351550"/>
              <a:gd name="connsiteX18" fmla="*/ 3313504 w 4792568"/>
              <a:gd name="connsiteY18" fmla="*/ 23967 h 5351550"/>
              <a:gd name="connsiteX19" fmla="*/ 11952 w 4792568"/>
              <a:gd name="connsiteY19" fmla="*/ 16669 h 5351550"/>
              <a:gd name="connsiteX20" fmla="*/ 1262025 w 4792568"/>
              <a:gd name="connsiteY20" fmla="*/ 6038 h 5351550"/>
              <a:gd name="connsiteX21" fmla="*/ 2131540 w 4792568"/>
              <a:gd name="connsiteY21" fmla="*/ 996654 h 5351550"/>
              <a:gd name="connsiteX22" fmla="*/ 2141165 w 4792568"/>
              <a:gd name="connsiteY22" fmla="*/ 5322674 h 5351550"/>
              <a:gd name="connsiteX23" fmla="*/ 870145 w 4792568"/>
              <a:gd name="connsiteY23" fmla="*/ 5325002 h 5351550"/>
              <a:gd name="connsiteX24" fmla="*/ 0 w 4792568"/>
              <a:gd name="connsiteY24" fmla="*/ 4301860 h 5351550"/>
              <a:gd name="connsiteX25" fmla="*/ 11952 w 4792568"/>
              <a:gd name="connsiteY25" fmla="*/ 16669 h 5351550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8257 w 4792568"/>
              <a:gd name="connsiteY7" fmla="*/ 605066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8257 w 4792568"/>
              <a:gd name="connsiteY11" fmla="*/ 605066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8257 w 4792568"/>
              <a:gd name="connsiteY7" fmla="*/ 605066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8257 w 4792568"/>
              <a:gd name="connsiteY11" fmla="*/ 605066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63656 w 4792568"/>
              <a:gd name="connsiteY15" fmla="*/ 2548911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63656 w 4792568"/>
              <a:gd name="connsiteY15" fmla="*/ 2548911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792568" h="5352811">
                <a:moveTo>
                  <a:pt x="2409185" y="2827741"/>
                </a:moveTo>
                <a:lnTo>
                  <a:pt x="3778841" y="2821765"/>
                </a:lnTo>
                <a:cubicBezTo>
                  <a:pt x="4354533" y="2835038"/>
                  <a:pt x="4764505" y="3314713"/>
                  <a:pt x="4764505" y="3677957"/>
                </a:cubicBezTo>
                <a:cubicBezTo>
                  <a:pt x="4780547" y="4271534"/>
                  <a:pt x="4806213" y="4778484"/>
                  <a:pt x="4783755" y="5343186"/>
                </a:cubicBezTo>
                <a:lnTo>
                  <a:pt x="3419382" y="5352811"/>
                </a:lnTo>
                <a:cubicBezTo>
                  <a:pt x="2719254" y="5314310"/>
                  <a:pt x="2418809" y="4830672"/>
                  <a:pt x="2409184" y="4334624"/>
                </a:cubicBezTo>
                <a:cubicBezTo>
                  <a:pt x="2409184" y="3808424"/>
                  <a:pt x="2409185" y="3353941"/>
                  <a:pt x="2409185" y="2827741"/>
                </a:cubicBezTo>
                <a:close/>
                <a:moveTo>
                  <a:pt x="1002281" y="611043"/>
                </a:moveTo>
                <a:cubicBezTo>
                  <a:pt x="750670" y="609438"/>
                  <a:pt x="653512" y="842662"/>
                  <a:pt x="657496" y="962954"/>
                </a:cubicBezTo>
                <a:cubicBezTo>
                  <a:pt x="661480" y="1083246"/>
                  <a:pt x="750669" y="1343144"/>
                  <a:pt x="1026187" y="1332796"/>
                </a:cubicBezTo>
                <a:cubicBezTo>
                  <a:pt x="1301705" y="1322448"/>
                  <a:pt x="1382253" y="1092872"/>
                  <a:pt x="1378269" y="972580"/>
                </a:cubicBezTo>
                <a:cubicBezTo>
                  <a:pt x="1374285" y="852288"/>
                  <a:pt x="1253892" y="612648"/>
                  <a:pt x="1002281" y="611043"/>
                </a:cubicBezTo>
                <a:close/>
                <a:moveTo>
                  <a:pt x="3313504" y="25228"/>
                </a:moveTo>
                <a:cubicBezTo>
                  <a:pt x="3829255" y="9186"/>
                  <a:pt x="4268004" y="31644"/>
                  <a:pt x="4783755" y="15602"/>
                </a:cubicBezTo>
                <a:cubicBezTo>
                  <a:pt x="4780548" y="798475"/>
                  <a:pt x="4806214" y="1157839"/>
                  <a:pt x="4754880" y="1728956"/>
                </a:cubicBezTo>
                <a:cubicBezTo>
                  <a:pt x="4697128" y="2236579"/>
                  <a:pt x="4271223" y="2499082"/>
                  <a:pt x="3863656" y="2548911"/>
                </a:cubicBezTo>
                <a:lnTo>
                  <a:pt x="2403208" y="2551619"/>
                </a:lnTo>
                <a:cubicBezTo>
                  <a:pt x="2403208" y="1993335"/>
                  <a:pt x="2403208" y="1632273"/>
                  <a:pt x="2409184" y="1026177"/>
                </a:cubicBezTo>
                <a:cubicBezTo>
                  <a:pt x="2421137" y="453755"/>
                  <a:pt x="2825132" y="63729"/>
                  <a:pt x="3313504" y="25228"/>
                </a:cubicBezTo>
                <a:close/>
                <a:moveTo>
                  <a:pt x="17929" y="0"/>
                </a:moveTo>
                <a:lnTo>
                  <a:pt x="1262025" y="7299"/>
                </a:lnTo>
                <a:cubicBezTo>
                  <a:pt x="1791834" y="-22583"/>
                  <a:pt x="2150790" y="545486"/>
                  <a:pt x="2131540" y="997915"/>
                </a:cubicBezTo>
                <a:cubicBezTo>
                  <a:pt x="2134748" y="2526549"/>
                  <a:pt x="2137957" y="3795301"/>
                  <a:pt x="2141165" y="5323935"/>
                </a:cubicBezTo>
                <a:lnTo>
                  <a:pt x="870145" y="5326263"/>
                </a:lnTo>
                <a:cubicBezTo>
                  <a:pt x="284598" y="5333561"/>
                  <a:pt x="0" y="4707424"/>
                  <a:pt x="0" y="4303121"/>
                </a:cubicBezTo>
                <a:cubicBezTo>
                  <a:pt x="5976" y="2868747"/>
                  <a:pt x="11953" y="1434374"/>
                  <a:pt x="1792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35748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9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967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73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76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534EC4E-653F-44F8-91A4-8055E33ABF2E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7" name="Rak 6"/>
          <p:cNvCxnSpPr/>
          <p:nvPr/>
        </p:nvCxnSpPr>
        <p:spPr>
          <a:xfrm>
            <a:off x="838200" y="6229488"/>
            <a:ext cx="10538388" cy="0"/>
          </a:xfrm>
          <a:prstGeom prst="line">
            <a:avLst/>
          </a:prstGeom>
          <a:ln w="19050">
            <a:solidFill>
              <a:srgbClr val="E1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objekt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03" y="6301496"/>
            <a:ext cx="1368182" cy="419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1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2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 3"/>
          <p:cNvSpPr/>
          <p:nvPr/>
        </p:nvSpPr>
        <p:spPr>
          <a:xfrm>
            <a:off x="4819828" y="2929890"/>
            <a:ext cx="1159166" cy="99822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v-SE" sz="1100" dirty="0">
                <a:effectLst/>
                <a:ea typeface="Calibri"/>
                <a:cs typeface="Times New Roman"/>
              </a:rPr>
              <a:t>X -</a:t>
            </a:r>
            <a:r>
              <a:rPr lang="sv-SE" sz="1000" dirty="0">
                <a:effectLst/>
                <a:ea typeface="Calibri"/>
                <a:cs typeface="Times New Roman"/>
              </a:rPr>
              <a:t>processen</a:t>
            </a:r>
            <a:endParaRPr lang="sv-SE" sz="1100" dirty="0">
              <a:effectLst/>
              <a:ea typeface="Calibri"/>
              <a:cs typeface="Times New Roman"/>
            </a:endParaRPr>
          </a:p>
        </p:txBody>
      </p:sp>
      <p:sp>
        <p:nvSpPr>
          <p:cNvPr id="5" name="Textruta 2"/>
          <p:cNvSpPr txBox="1"/>
          <p:nvPr/>
        </p:nvSpPr>
        <p:spPr>
          <a:xfrm>
            <a:off x="4332611" y="1121673"/>
            <a:ext cx="2133600" cy="119634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200" dirty="0">
                <a:effectLst/>
                <a:ea typeface="Calibri"/>
                <a:cs typeface="Times New Roman"/>
              </a:rPr>
              <a:t>Funktionell hälsostatus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100" dirty="0">
                <a:effectLst/>
                <a:ea typeface="Calibri"/>
                <a:cs typeface="Times New Roman"/>
              </a:rPr>
              <a:t> </a:t>
            </a:r>
            <a:r>
              <a:rPr lang="sv-SE" sz="1100" dirty="0">
                <a:ea typeface="Calibri"/>
                <a:cs typeface="Times New Roman"/>
              </a:rPr>
              <a:t>Vilka mått behöver följas för att säkra funktionella resultat ex livskvalitet, ADL?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v-SE" sz="1100" dirty="0">
              <a:effectLst/>
              <a:ea typeface="Calibri"/>
              <a:cs typeface="Times New Roman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6690147" y="2632889"/>
            <a:ext cx="2606040" cy="119634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200" dirty="0">
                <a:effectLst/>
                <a:ea typeface="Calibri"/>
                <a:cs typeface="Times New Roman"/>
              </a:rPr>
              <a:t>Patient/kunderfarenheter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200" dirty="0">
                <a:ea typeface="Calibri"/>
                <a:cs typeface="Times New Roman"/>
              </a:rPr>
              <a:t>Vilka mått behöver följas för att ta del av patient/kunderfarenheter?</a:t>
            </a:r>
            <a:endParaRPr lang="sv-SE" sz="1200" dirty="0">
              <a:effectLst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sv-SE" sz="1100" dirty="0">
                <a:effectLst/>
                <a:ea typeface="Calibri"/>
                <a:cs typeface="Times New Roman"/>
              </a:rPr>
              <a:t> </a:t>
            </a:r>
          </a:p>
        </p:txBody>
      </p:sp>
      <p:sp>
        <p:nvSpPr>
          <p:cNvPr id="7" name="Textruta 3"/>
          <p:cNvSpPr txBox="1"/>
          <p:nvPr/>
        </p:nvSpPr>
        <p:spPr>
          <a:xfrm>
            <a:off x="1956987" y="2636520"/>
            <a:ext cx="2436976" cy="158496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200" dirty="0">
                <a:effectLst/>
                <a:ea typeface="Calibri"/>
                <a:cs typeface="Times New Roman"/>
              </a:rPr>
              <a:t>Klinisk/professionell status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200" dirty="0">
                <a:ea typeface="Calibri"/>
                <a:cs typeface="Times New Roman"/>
              </a:rPr>
              <a:t>Vilka mått behöver följas för att säkra kliniska/professionella resultat?</a:t>
            </a:r>
            <a:endParaRPr lang="sv-SE" sz="1200" dirty="0">
              <a:effectLst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1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8" name="Textruta 4"/>
          <p:cNvSpPr txBox="1"/>
          <p:nvPr/>
        </p:nvSpPr>
        <p:spPr>
          <a:xfrm>
            <a:off x="4393963" y="4651084"/>
            <a:ext cx="2133600" cy="119634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200" dirty="0">
                <a:effectLst/>
                <a:ea typeface="Calibri"/>
                <a:cs typeface="Times New Roman"/>
              </a:rPr>
              <a:t>Kostnad/resurser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200" dirty="0">
                <a:effectLst/>
                <a:ea typeface="Calibri"/>
                <a:cs typeface="Times New Roman"/>
              </a:rPr>
              <a:t>Vilka mått behöver följas för att säkra kostnad och resurser i processen?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sv-SE" sz="1100" dirty="0">
              <a:effectLst/>
              <a:ea typeface="Calibri"/>
              <a:cs typeface="Times New Roman"/>
            </a:endParaRPr>
          </a:p>
        </p:txBody>
      </p:sp>
      <p:cxnSp>
        <p:nvCxnSpPr>
          <p:cNvPr id="10" name="Rak pil 9"/>
          <p:cNvCxnSpPr/>
          <p:nvPr/>
        </p:nvCxnSpPr>
        <p:spPr>
          <a:xfrm>
            <a:off x="5384455" y="3930246"/>
            <a:ext cx="0" cy="4217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pil 13"/>
          <p:cNvCxnSpPr>
            <a:stCxn id="4" idx="2"/>
            <a:endCxn id="7" idx="3"/>
          </p:cNvCxnSpPr>
          <p:nvPr/>
        </p:nvCxnSpPr>
        <p:spPr>
          <a:xfrm flipH="1">
            <a:off x="4393963" y="3429000"/>
            <a:ext cx="4258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 14"/>
          <p:cNvCxnSpPr/>
          <p:nvPr/>
        </p:nvCxnSpPr>
        <p:spPr>
          <a:xfrm flipV="1">
            <a:off x="5380183" y="2508155"/>
            <a:ext cx="0" cy="4217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pil 15"/>
          <p:cNvCxnSpPr>
            <a:stCxn id="4" idx="6"/>
          </p:cNvCxnSpPr>
          <p:nvPr/>
        </p:nvCxnSpPr>
        <p:spPr>
          <a:xfrm>
            <a:off x="5978994" y="3429000"/>
            <a:ext cx="4872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ruta 20"/>
          <p:cNvSpPr txBox="1"/>
          <p:nvPr/>
        </p:nvSpPr>
        <p:spPr>
          <a:xfrm>
            <a:off x="649480" y="640935"/>
            <a:ext cx="2803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Värdekompass 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726393" y="990868"/>
            <a:ext cx="19484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P. Batalden</a:t>
            </a:r>
          </a:p>
        </p:txBody>
      </p:sp>
    </p:spTree>
    <p:extLst>
      <p:ext uri="{BB962C8B-B14F-4D97-AF65-F5344CB8AC3E}">
        <p14:creationId xmlns:p14="http://schemas.microsoft.com/office/powerpoint/2010/main" val="1666472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 3"/>
          <p:cNvSpPr/>
          <p:nvPr/>
        </p:nvSpPr>
        <p:spPr>
          <a:xfrm>
            <a:off x="4819828" y="2929890"/>
            <a:ext cx="1159166" cy="9982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v-SE" sz="1100" dirty="0">
                <a:effectLst/>
                <a:ea typeface="Calibri"/>
                <a:cs typeface="Times New Roman"/>
              </a:rPr>
              <a:t>X -</a:t>
            </a:r>
            <a:r>
              <a:rPr lang="sv-SE" sz="1000" dirty="0">
                <a:effectLst/>
                <a:ea typeface="Calibri"/>
                <a:cs typeface="Times New Roman"/>
              </a:rPr>
              <a:t>processen</a:t>
            </a:r>
            <a:endParaRPr lang="sv-SE" sz="1100" dirty="0">
              <a:effectLst/>
              <a:ea typeface="Calibri"/>
              <a:cs typeface="Times New Roman"/>
            </a:endParaRPr>
          </a:p>
        </p:txBody>
      </p:sp>
      <p:sp>
        <p:nvSpPr>
          <p:cNvPr id="5" name="Textruta 2"/>
          <p:cNvSpPr txBox="1"/>
          <p:nvPr/>
        </p:nvSpPr>
        <p:spPr>
          <a:xfrm>
            <a:off x="4332611" y="1121673"/>
            <a:ext cx="2133600" cy="119634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200" dirty="0">
                <a:effectLst/>
                <a:ea typeface="Calibri"/>
                <a:cs typeface="Times New Roman"/>
              </a:rPr>
              <a:t>Funktionell status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sv-SE" sz="1100" dirty="0">
                <a:effectLst/>
                <a:ea typeface="Calibri"/>
                <a:cs typeface="Times New Roman"/>
              </a:rPr>
              <a:t>_______________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sv-SE" sz="1100" dirty="0">
                <a:effectLst/>
                <a:ea typeface="Calibri"/>
                <a:cs typeface="Times New Roman"/>
              </a:rPr>
              <a:t>_______________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sv-SE" sz="1100" dirty="0">
                <a:effectLst/>
                <a:ea typeface="Calibri"/>
                <a:cs typeface="Times New Roman"/>
              </a:rPr>
              <a:t>_______________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1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6690147" y="2632889"/>
            <a:ext cx="2606040" cy="119634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200" dirty="0">
                <a:effectLst/>
                <a:ea typeface="Calibri"/>
                <a:cs typeface="Times New Roman"/>
              </a:rPr>
              <a:t>Patient/kunderfarenheter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sv-SE" sz="1100" dirty="0">
                <a:effectLst/>
                <a:ea typeface="Calibri"/>
                <a:cs typeface="Times New Roman"/>
              </a:rPr>
              <a:t> ______________________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sv-SE" sz="1100" dirty="0">
                <a:effectLst/>
                <a:ea typeface="Calibri"/>
                <a:cs typeface="Times New Roman"/>
              </a:rPr>
              <a:t> ______________________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sv-SE" sz="1100" dirty="0">
                <a:effectLst/>
                <a:ea typeface="Calibri"/>
                <a:cs typeface="Times New Roman"/>
              </a:rPr>
              <a:t>_______________________</a:t>
            </a:r>
          </a:p>
        </p:txBody>
      </p:sp>
      <p:sp>
        <p:nvSpPr>
          <p:cNvPr id="7" name="Textruta 3"/>
          <p:cNvSpPr txBox="1"/>
          <p:nvPr/>
        </p:nvSpPr>
        <p:spPr>
          <a:xfrm>
            <a:off x="1956987" y="2636520"/>
            <a:ext cx="2436976" cy="158496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200" dirty="0">
                <a:effectLst/>
                <a:ea typeface="Calibri"/>
                <a:cs typeface="Times New Roman"/>
              </a:rPr>
              <a:t>Klinisk/professionell status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sv-SE" sz="1100" dirty="0">
                <a:effectLst/>
                <a:ea typeface="Calibri"/>
                <a:cs typeface="Times New Roman"/>
              </a:rPr>
              <a:t> _________________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sv-SE" sz="1100" dirty="0">
                <a:effectLst/>
                <a:ea typeface="Calibri"/>
                <a:cs typeface="Times New Roman"/>
              </a:rPr>
              <a:t> _________________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sv-SE" sz="1100" dirty="0">
                <a:effectLst/>
                <a:ea typeface="Calibri"/>
                <a:cs typeface="Times New Roman"/>
              </a:rPr>
              <a:t>_________________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1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8" name="Textruta 4"/>
          <p:cNvSpPr txBox="1"/>
          <p:nvPr/>
        </p:nvSpPr>
        <p:spPr>
          <a:xfrm>
            <a:off x="4393963" y="4651084"/>
            <a:ext cx="2133600" cy="119634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200" dirty="0">
                <a:effectLst/>
                <a:ea typeface="Calibri"/>
                <a:cs typeface="Times New Roman"/>
              </a:rPr>
              <a:t>Kostnad/resurser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sv-SE" sz="1100" dirty="0">
                <a:effectLst/>
                <a:ea typeface="Calibri"/>
                <a:cs typeface="Times New Roman"/>
              </a:rPr>
              <a:t> ____________________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sv-SE" sz="1100" dirty="0">
                <a:effectLst/>
                <a:ea typeface="Calibri"/>
                <a:cs typeface="Times New Roman"/>
              </a:rPr>
              <a:t> ____________________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sv-SE" sz="1100" dirty="0">
                <a:effectLst/>
                <a:ea typeface="Calibri"/>
                <a:cs typeface="Times New Roman"/>
              </a:rPr>
              <a:t>____________________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v-SE" sz="1100" dirty="0">
                <a:effectLst/>
                <a:ea typeface="Calibri"/>
                <a:cs typeface="Times New Roman"/>
              </a:rPr>
              <a:t> </a:t>
            </a:r>
          </a:p>
        </p:txBody>
      </p:sp>
      <p:cxnSp>
        <p:nvCxnSpPr>
          <p:cNvPr id="10" name="Rak pil 9"/>
          <p:cNvCxnSpPr/>
          <p:nvPr/>
        </p:nvCxnSpPr>
        <p:spPr>
          <a:xfrm>
            <a:off x="5384455" y="3930246"/>
            <a:ext cx="0" cy="4217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pil 13"/>
          <p:cNvCxnSpPr>
            <a:stCxn id="4" idx="2"/>
            <a:endCxn id="7" idx="3"/>
          </p:cNvCxnSpPr>
          <p:nvPr/>
        </p:nvCxnSpPr>
        <p:spPr>
          <a:xfrm flipH="1">
            <a:off x="4393963" y="3429000"/>
            <a:ext cx="4258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 14"/>
          <p:cNvCxnSpPr/>
          <p:nvPr/>
        </p:nvCxnSpPr>
        <p:spPr>
          <a:xfrm flipV="1">
            <a:off x="5380183" y="2508155"/>
            <a:ext cx="0" cy="4217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pil 15"/>
          <p:cNvCxnSpPr>
            <a:stCxn id="4" idx="6"/>
          </p:cNvCxnSpPr>
          <p:nvPr/>
        </p:nvCxnSpPr>
        <p:spPr>
          <a:xfrm>
            <a:off x="5978994" y="3429000"/>
            <a:ext cx="4872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ruta 20"/>
          <p:cNvSpPr txBox="1"/>
          <p:nvPr/>
        </p:nvSpPr>
        <p:spPr>
          <a:xfrm>
            <a:off x="649480" y="640935"/>
            <a:ext cx="2803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Värdekompass - mall</a:t>
            </a:r>
          </a:p>
        </p:txBody>
      </p:sp>
    </p:spTree>
    <p:extLst>
      <p:ext uri="{BB962C8B-B14F-4D97-AF65-F5344CB8AC3E}">
        <p14:creationId xmlns:p14="http://schemas.microsoft.com/office/powerpoint/2010/main" val="2386754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3836553"/>
              </p:ext>
            </p:extLst>
          </p:nvPr>
        </p:nvGraphicFramePr>
        <p:xfrm>
          <a:off x="786213" y="427288"/>
          <a:ext cx="10545510" cy="5246647"/>
        </p:xfrm>
        <a:graphic>
          <a:graphicData uri="http://schemas.openxmlformats.org/drawingml/2006/table">
            <a:tbl>
              <a:tblPr firstRow="1" firstCol="1" bandRow="1"/>
              <a:tblGrid>
                <a:gridCol w="5272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2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802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Klinisk/professionell status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Mått - Vad mäta?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Mätmetod - Hur mäta?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57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Funktionell status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Mått - Vad mäta?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Mätmetod - Hur mäta?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1256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9898087"/>
              </p:ext>
            </p:extLst>
          </p:nvPr>
        </p:nvGraphicFramePr>
        <p:xfrm>
          <a:off x="846033" y="418740"/>
          <a:ext cx="10502782" cy="5228133"/>
        </p:xfrm>
        <a:graphic>
          <a:graphicData uri="http://schemas.openxmlformats.org/drawingml/2006/table">
            <a:tbl>
              <a:tblPr firstRow="1" firstCol="1" bandRow="1"/>
              <a:tblGrid>
                <a:gridCol w="5251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1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239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5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Patient/kunderfarenheter</a:t>
                      </a:r>
                      <a:endParaRPr lang="sv-SE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9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Mått - Vad mäta?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Mätmetod - Hur mäta?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9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9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9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846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500">
                          <a:effectLst/>
                          <a:latin typeface="Calibri"/>
                          <a:ea typeface="Calibri"/>
                          <a:cs typeface="Times New Roman"/>
                        </a:rPr>
                        <a:t>Resurser/kostnad</a:t>
                      </a:r>
                      <a:endParaRPr lang="sv-SE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9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Mått - Vad mäta?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Mätmetod - Hur mäta?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9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9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9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4560" marR="645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7943603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mall_bred">
  <a:themeElements>
    <a:clrScheme name="reg_kr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3B81A"/>
      </a:accent1>
      <a:accent2>
        <a:srgbClr val="E13288"/>
      </a:accent2>
      <a:accent3>
        <a:srgbClr val="4A6E51"/>
      </a:accent3>
      <a:accent4>
        <a:srgbClr val="FFD300"/>
      </a:accent4>
      <a:accent5>
        <a:srgbClr val="830628"/>
      </a:accent5>
      <a:accent6>
        <a:srgbClr val="A05599"/>
      </a:accent6>
      <a:hlink>
        <a:srgbClr val="4A6E51"/>
      </a:hlink>
      <a:folHlink>
        <a:srgbClr val="83B81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951D0B8-EB72-472F-9313-E6569998134E}" vid="{15C29FF2-4D51-431C-A993-AB62833E730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PowerPointmall_bred</Template>
  <TotalTime>70</TotalTime>
  <Words>214</Words>
  <Application>Microsoft Office PowerPoint</Application>
  <PresentationFormat>Bredbild</PresentationFormat>
  <Paragraphs>94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PowerPointmall_bred</vt:lpstr>
      <vt:lpstr>PowerPoint-presentation</vt:lpstr>
      <vt:lpstr>PowerPoint-presentation</vt:lpstr>
      <vt:lpstr>PowerPoint-presentation</vt:lpstr>
      <vt:lpstr>PowerPoint-presentation</vt:lpstr>
    </vt:vector>
  </TitlesOfParts>
  <Company>Region Kronoberg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Yngvesson Lena HSU utvecklingsenheten</dc:creator>
  <cp:lastModifiedBy>Abrahamsson Daria RST FoUU utv o innovation</cp:lastModifiedBy>
  <cp:revision>7</cp:revision>
  <dcterms:created xsi:type="dcterms:W3CDTF">2017-07-07T06:22:55Z</dcterms:created>
  <dcterms:modified xsi:type="dcterms:W3CDTF">2025-10-23T10:59:57Z</dcterms:modified>
</cp:coreProperties>
</file>