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01" r:id="rId2"/>
    <p:sldMasterId id="2147483714" r:id="rId3"/>
  </p:sldMasterIdLst>
  <p:notesMasterIdLst>
    <p:notesMasterId r:id="rId5"/>
  </p:notesMasterIdLst>
  <p:sldIdLst>
    <p:sldId id="186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848"/>
    <a:srgbClr val="605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7311" autoAdjust="0"/>
  </p:normalViewPr>
  <p:slideViewPr>
    <p:cSldViewPr snapToGrid="0" showGuides="1">
      <p:cViewPr varScale="1">
        <p:scale>
          <a:sx n="64" d="100"/>
          <a:sy n="64" d="100"/>
        </p:scale>
        <p:origin x="6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FD482-0830-4CE2-8CAC-E4BBA5E96A4D}" type="datetimeFigureOut">
              <a:rPr lang="sv-SE" smtClean="0"/>
              <a:t>2024-12-11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9FAB8-8AA6-49BD-99AB-B816102A13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64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3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4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06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1839EFE-0248-88A9-AA09-D12C3981C5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48" r="19174"/>
          <a:stretch/>
        </p:blipFill>
        <p:spPr>
          <a:xfrm>
            <a:off x="6228308" y="-12033"/>
            <a:ext cx="5959682" cy="434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3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763021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68336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15112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tx2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11" name="Bildobjekt 10" descr="Region Kronobergs logotyp i vitt.">
            <a:extLst>
              <a:ext uri="{FF2B5EF4-FFF2-40B4-BE49-F238E27FC236}">
                <a16:creationId xmlns:a16="http://schemas.microsoft.com/office/drawing/2014/main" id="{4C65C9E4-6A18-4E47-AF4A-18AC385A4B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220B82CF-9F6C-4273-AE3B-D391F3723301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296689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235800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008545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24729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944948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1219660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3935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C7A09AD-8787-54E2-737F-657992EC1C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4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032055E-18AF-4C39-8C8F-38FE826D2A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552" y="1382567"/>
            <a:ext cx="3238896" cy="457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55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3738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688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00947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3735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9464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76341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4138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4961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i log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12"/>
          <p:cNvSpPr>
            <a:spLocks noGrp="1"/>
          </p:cNvSpPr>
          <p:nvPr>
            <p:ph type="pic" sz="quarter" idx="16"/>
          </p:nvPr>
        </p:nvSpPr>
        <p:spPr>
          <a:xfrm>
            <a:off x="3699716" y="752595"/>
            <a:ext cx="4792568" cy="5352811"/>
          </a:xfrm>
          <a:custGeom>
            <a:avLst/>
            <a:gdLst>
              <a:gd name="connsiteX0" fmla="*/ 2347784 w 4658627"/>
              <a:gd name="connsiteY0" fmla="*/ 2619633 h 5029200"/>
              <a:gd name="connsiteX1" fmla="*/ 4000915 w 4658627"/>
              <a:gd name="connsiteY1" fmla="*/ 2619633 h 5029200"/>
              <a:gd name="connsiteX2" fmla="*/ 4658627 w 4658627"/>
              <a:gd name="connsiteY2" fmla="*/ 3277345 h 5029200"/>
              <a:gd name="connsiteX3" fmla="*/ 4658627 w 4658627"/>
              <a:gd name="connsiteY3" fmla="*/ 5029200 h 5029200"/>
              <a:gd name="connsiteX4" fmla="*/ 3005496 w 4658627"/>
              <a:gd name="connsiteY4" fmla="*/ 5029200 h 5029200"/>
              <a:gd name="connsiteX5" fmla="*/ 2347784 w 4658627"/>
              <a:gd name="connsiteY5" fmla="*/ 4371488 h 5029200"/>
              <a:gd name="connsiteX6" fmla="*/ 1014234 w 4658627"/>
              <a:gd name="connsiteY6" fmla="*/ 656840 h 5029200"/>
              <a:gd name="connsiteX7" fmla="*/ 695997 w 4658627"/>
              <a:gd name="connsiteY7" fmla="*/ 947352 h 5029200"/>
              <a:gd name="connsiteX8" fmla="*/ 1014234 w 4658627"/>
              <a:gd name="connsiteY8" fmla="*/ 1237864 h 5029200"/>
              <a:gd name="connsiteX9" fmla="*/ 1332471 w 4658627"/>
              <a:gd name="connsiteY9" fmla="*/ 947352 h 5029200"/>
              <a:gd name="connsiteX10" fmla="*/ 1014234 w 4658627"/>
              <a:gd name="connsiteY10" fmla="*/ 656840 h 5029200"/>
              <a:gd name="connsiteX11" fmla="*/ 3005496 w 4658627"/>
              <a:gd name="connsiteY11" fmla="*/ 0 h 5029200"/>
              <a:gd name="connsiteX12" fmla="*/ 4658627 w 4658627"/>
              <a:gd name="connsiteY12" fmla="*/ 0 h 5029200"/>
              <a:gd name="connsiteX13" fmla="*/ 4658627 w 4658627"/>
              <a:gd name="connsiteY13" fmla="*/ 1751855 h 5029200"/>
              <a:gd name="connsiteX14" fmla="*/ 4000915 w 4658627"/>
              <a:gd name="connsiteY14" fmla="*/ 2409567 h 5029200"/>
              <a:gd name="connsiteX15" fmla="*/ 2347784 w 4658627"/>
              <a:gd name="connsiteY15" fmla="*/ 2409567 h 5029200"/>
              <a:gd name="connsiteX16" fmla="*/ 2347784 w 4658627"/>
              <a:gd name="connsiteY16" fmla="*/ 657712 h 5029200"/>
              <a:gd name="connsiteX17" fmla="*/ 3005496 w 4658627"/>
              <a:gd name="connsiteY17" fmla="*/ 0 h 5029200"/>
              <a:gd name="connsiteX18" fmla="*/ 0 w 4658627"/>
              <a:gd name="connsiteY18" fmla="*/ 0 h 5029200"/>
              <a:gd name="connsiteX19" fmla="*/ 1399484 w 4658627"/>
              <a:gd name="connsiteY19" fmla="*/ 0 h 5029200"/>
              <a:gd name="connsiteX20" fmla="*/ 2131540 w 4658627"/>
              <a:gd name="connsiteY20" fmla="*/ 732056 h 5029200"/>
              <a:gd name="connsiteX21" fmla="*/ 2131540 w 4658627"/>
              <a:gd name="connsiteY21" fmla="*/ 5029200 h 5029200"/>
              <a:gd name="connsiteX22" fmla="*/ 732056 w 4658627"/>
              <a:gd name="connsiteY22" fmla="*/ 5029200 h 5029200"/>
              <a:gd name="connsiteX23" fmla="*/ 0 w 4658627"/>
              <a:gd name="connsiteY23" fmla="*/ 4297144 h 5029200"/>
              <a:gd name="connsiteX0" fmla="*/ 2347784 w 4658627"/>
              <a:gd name="connsiteY0" fmla="*/ 2619633 h 5260206"/>
              <a:gd name="connsiteX1" fmla="*/ 4000915 w 4658627"/>
              <a:gd name="connsiteY1" fmla="*/ 2619633 h 5260206"/>
              <a:gd name="connsiteX2" fmla="*/ 4658627 w 4658627"/>
              <a:gd name="connsiteY2" fmla="*/ 3277345 h 5260206"/>
              <a:gd name="connsiteX3" fmla="*/ 4658627 w 4658627"/>
              <a:gd name="connsiteY3" fmla="*/ 5029200 h 5260206"/>
              <a:gd name="connsiteX4" fmla="*/ 3005496 w 4658627"/>
              <a:gd name="connsiteY4" fmla="*/ 5029200 h 5260206"/>
              <a:gd name="connsiteX5" fmla="*/ 2347784 w 4658627"/>
              <a:gd name="connsiteY5" fmla="*/ 4371488 h 5260206"/>
              <a:gd name="connsiteX6" fmla="*/ 2347784 w 4658627"/>
              <a:gd name="connsiteY6" fmla="*/ 2619633 h 5260206"/>
              <a:gd name="connsiteX7" fmla="*/ 1014234 w 4658627"/>
              <a:gd name="connsiteY7" fmla="*/ 656840 h 5260206"/>
              <a:gd name="connsiteX8" fmla="*/ 695997 w 4658627"/>
              <a:gd name="connsiteY8" fmla="*/ 947352 h 5260206"/>
              <a:gd name="connsiteX9" fmla="*/ 1014234 w 4658627"/>
              <a:gd name="connsiteY9" fmla="*/ 1237864 h 5260206"/>
              <a:gd name="connsiteX10" fmla="*/ 1332471 w 4658627"/>
              <a:gd name="connsiteY10" fmla="*/ 947352 h 5260206"/>
              <a:gd name="connsiteX11" fmla="*/ 1014234 w 4658627"/>
              <a:gd name="connsiteY11" fmla="*/ 656840 h 5260206"/>
              <a:gd name="connsiteX12" fmla="*/ 3005496 w 4658627"/>
              <a:gd name="connsiteY12" fmla="*/ 0 h 5260206"/>
              <a:gd name="connsiteX13" fmla="*/ 4658627 w 4658627"/>
              <a:gd name="connsiteY13" fmla="*/ 0 h 5260206"/>
              <a:gd name="connsiteX14" fmla="*/ 4658627 w 4658627"/>
              <a:gd name="connsiteY14" fmla="*/ 1751855 h 5260206"/>
              <a:gd name="connsiteX15" fmla="*/ 4000915 w 4658627"/>
              <a:gd name="connsiteY15" fmla="*/ 2409567 h 5260206"/>
              <a:gd name="connsiteX16" fmla="*/ 2347784 w 4658627"/>
              <a:gd name="connsiteY16" fmla="*/ 2409567 h 5260206"/>
              <a:gd name="connsiteX17" fmla="*/ 2347784 w 4658627"/>
              <a:gd name="connsiteY17" fmla="*/ 657712 h 5260206"/>
              <a:gd name="connsiteX18" fmla="*/ 3005496 w 4658627"/>
              <a:gd name="connsiteY18" fmla="*/ 0 h 5260206"/>
              <a:gd name="connsiteX19" fmla="*/ 0 w 4658627"/>
              <a:gd name="connsiteY19" fmla="*/ 0 h 5260206"/>
              <a:gd name="connsiteX20" fmla="*/ 1399484 w 4658627"/>
              <a:gd name="connsiteY20" fmla="*/ 0 h 5260206"/>
              <a:gd name="connsiteX21" fmla="*/ 2131540 w 4658627"/>
              <a:gd name="connsiteY21" fmla="*/ 732056 h 5260206"/>
              <a:gd name="connsiteX22" fmla="*/ 2131540 w 4658627"/>
              <a:gd name="connsiteY22" fmla="*/ 5029200 h 5260206"/>
              <a:gd name="connsiteX23" fmla="*/ 693555 w 4658627"/>
              <a:gd name="connsiteY23" fmla="*/ 5260206 h 5260206"/>
              <a:gd name="connsiteX24" fmla="*/ 0 w 4658627"/>
              <a:gd name="connsiteY24" fmla="*/ 4297144 h 5260206"/>
              <a:gd name="connsiteX25" fmla="*/ 0 w 4658627"/>
              <a:gd name="connsiteY25" fmla="*/ 0 h 5260206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693555 w 4658627"/>
              <a:gd name="connsiteY23" fmla="*/ 5260206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237864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656840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656840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95997 w 4658627"/>
              <a:gd name="connsiteY8" fmla="*/ 947352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32471 w 4658627"/>
              <a:gd name="connsiteY10" fmla="*/ 947352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347784 w 4658627"/>
              <a:gd name="connsiteY16" fmla="*/ 2409567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658627"/>
              <a:gd name="connsiteY0" fmla="*/ 2619633 h 5317958"/>
              <a:gd name="connsiteX1" fmla="*/ 4000915 w 4658627"/>
              <a:gd name="connsiteY1" fmla="*/ 2619633 h 5317958"/>
              <a:gd name="connsiteX2" fmla="*/ 4658627 w 4658627"/>
              <a:gd name="connsiteY2" fmla="*/ 3277345 h 5317958"/>
              <a:gd name="connsiteX3" fmla="*/ 4658627 w 4658627"/>
              <a:gd name="connsiteY3" fmla="*/ 5029200 h 5317958"/>
              <a:gd name="connsiteX4" fmla="*/ 3005496 w 4658627"/>
              <a:gd name="connsiteY4" fmla="*/ 5029200 h 5317958"/>
              <a:gd name="connsiteX5" fmla="*/ 2347784 w 4658627"/>
              <a:gd name="connsiteY5" fmla="*/ 4371488 h 5317958"/>
              <a:gd name="connsiteX6" fmla="*/ 2347784 w 4658627"/>
              <a:gd name="connsiteY6" fmla="*/ 2619633 h 5317958"/>
              <a:gd name="connsiteX7" fmla="*/ 1014234 w 4658627"/>
              <a:gd name="connsiteY7" fmla="*/ 599089 h 5317958"/>
              <a:gd name="connsiteX8" fmla="*/ 657496 w 4658627"/>
              <a:gd name="connsiteY8" fmla="*/ 956977 h 5317958"/>
              <a:gd name="connsiteX9" fmla="*/ 1014234 w 4658627"/>
              <a:gd name="connsiteY9" fmla="*/ 1314866 h 5317958"/>
              <a:gd name="connsiteX10" fmla="*/ 1390222 w 4658627"/>
              <a:gd name="connsiteY10" fmla="*/ 966603 h 5317958"/>
              <a:gd name="connsiteX11" fmla="*/ 1014234 w 4658627"/>
              <a:gd name="connsiteY11" fmla="*/ 599089 h 5317958"/>
              <a:gd name="connsiteX12" fmla="*/ 3005496 w 4658627"/>
              <a:gd name="connsiteY12" fmla="*/ 0 h 5317958"/>
              <a:gd name="connsiteX13" fmla="*/ 4658627 w 4658627"/>
              <a:gd name="connsiteY13" fmla="*/ 0 h 5317958"/>
              <a:gd name="connsiteX14" fmla="*/ 4658627 w 4658627"/>
              <a:gd name="connsiteY14" fmla="*/ 1751855 h 5317958"/>
              <a:gd name="connsiteX15" fmla="*/ 4000915 w 4658627"/>
              <a:gd name="connsiteY15" fmla="*/ 2409567 h 5317958"/>
              <a:gd name="connsiteX16" fmla="*/ 2415161 w 4658627"/>
              <a:gd name="connsiteY16" fmla="*/ 2563571 h 5317958"/>
              <a:gd name="connsiteX17" fmla="*/ 2347784 w 4658627"/>
              <a:gd name="connsiteY17" fmla="*/ 657712 h 5317958"/>
              <a:gd name="connsiteX18" fmla="*/ 3005496 w 4658627"/>
              <a:gd name="connsiteY18" fmla="*/ 0 h 5317958"/>
              <a:gd name="connsiteX19" fmla="*/ 0 w 4658627"/>
              <a:gd name="connsiteY19" fmla="*/ 0 h 5317958"/>
              <a:gd name="connsiteX20" fmla="*/ 1399484 w 4658627"/>
              <a:gd name="connsiteY20" fmla="*/ 0 h 5317958"/>
              <a:gd name="connsiteX21" fmla="*/ 2131540 w 4658627"/>
              <a:gd name="connsiteY21" fmla="*/ 732056 h 5317958"/>
              <a:gd name="connsiteX22" fmla="*/ 2141165 w 4658627"/>
              <a:gd name="connsiteY22" fmla="*/ 5317958 h 5317958"/>
              <a:gd name="connsiteX23" fmla="*/ 712806 w 4658627"/>
              <a:gd name="connsiteY23" fmla="*/ 5289082 h 5317958"/>
              <a:gd name="connsiteX24" fmla="*/ 0 w 4658627"/>
              <a:gd name="connsiteY24" fmla="*/ 4297144 h 5317958"/>
              <a:gd name="connsiteX25" fmla="*/ 0 w 4658627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5489"/>
              <a:gd name="connsiteY0" fmla="*/ 2619633 h 5317958"/>
              <a:gd name="connsiteX1" fmla="*/ 4000915 w 4785489"/>
              <a:gd name="connsiteY1" fmla="*/ 2619633 h 5317958"/>
              <a:gd name="connsiteX2" fmla="*/ 4658627 w 4785489"/>
              <a:gd name="connsiteY2" fmla="*/ 3277345 h 5317958"/>
              <a:gd name="connsiteX3" fmla="*/ 4658627 w 4785489"/>
              <a:gd name="connsiteY3" fmla="*/ 5029200 h 5317958"/>
              <a:gd name="connsiteX4" fmla="*/ 3005496 w 4785489"/>
              <a:gd name="connsiteY4" fmla="*/ 5029200 h 5317958"/>
              <a:gd name="connsiteX5" fmla="*/ 2347784 w 4785489"/>
              <a:gd name="connsiteY5" fmla="*/ 4371488 h 5317958"/>
              <a:gd name="connsiteX6" fmla="*/ 2347784 w 4785489"/>
              <a:gd name="connsiteY6" fmla="*/ 2619633 h 5317958"/>
              <a:gd name="connsiteX7" fmla="*/ 1014234 w 4785489"/>
              <a:gd name="connsiteY7" fmla="*/ 599089 h 5317958"/>
              <a:gd name="connsiteX8" fmla="*/ 657496 w 4785489"/>
              <a:gd name="connsiteY8" fmla="*/ 956977 h 5317958"/>
              <a:gd name="connsiteX9" fmla="*/ 1014234 w 4785489"/>
              <a:gd name="connsiteY9" fmla="*/ 1314866 h 5317958"/>
              <a:gd name="connsiteX10" fmla="*/ 1390222 w 4785489"/>
              <a:gd name="connsiteY10" fmla="*/ 966603 h 5317958"/>
              <a:gd name="connsiteX11" fmla="*/ 1014234 w 4785489"/>
              <a:gd name="connsiteY11" fmla="*/ 599089 h 5317958"/>
              <a:gd name="connsiteX12" fmla="*/ 3005496 w 4785489"/>
              <a:gd name="connsiteY12" fmla="*/ 0 h 5317958"/>
              <a:gd name="connsiteX13" fmla="*/ 4783755 w 4785489"/>
              <a:gd name="connsiteY13" fmla="*/ 9625 h 5317958"/>
              <a:gd name="connsiteX14" fmla="*/ 4658627 w 4785489"/>
              <a:gd name="connsiteY14" fmla="*/ 1751855 h 5317958"/>
              <a:gd name="connsiteX15" fmla="*/ 4000915 w 4785489"/>
              <a:gd name="connsiteY15" fmla="*/ 2409567 h 5317958"/>
              <a:gd name="connsiteX16" fmla="*/ 2415161 w 4785489"/>
              <a:gd name="connsiteY16" fmla="*/ 2563571 h 5317958"/>
              <a:gd name="connsiteX17" fmla="*/ 2347784 w 4785489"/>
              <a:gd name="connsiteY17" fmla="*/ 657712 h 5317958"/>
              <a:gd name="connsiteX18" fmla="*/ 3005496 w 4785489"/>
              <a:gd name="connsiteY18" fmla="*/ 0 h 5317958"/>
              <a:gd name="connsiteX19" fmla="*/ 0 w 4785489"/>
              <a:gd name="connsiteY19" fmla="*/ 0 h 5317958"/>
              <a:gd name="connsiteX20" fmla="*/ 1399484 w 4785489"/>
              <a:gd name="connsiteY20" fmla="*/ 0 h 5317958"/>
              <a:gd name="connsiteX21" fmla="*/ 2131540 w 4785489"/>
              <a:gd name="connsiteY21" fmla="*/ 732056 h 5317958"/>
              <a:gd name="connsiteX22" fmla="*/ 2141165 w 4785489"/>
              <a:gd name="connsiteY22" fmla="*/ 5317958 h 5317958"/>
              <a:gd name="connsiteX23" fmla="*/ 712806 w 4785489"/>
              <a:gd name="connsiteY23" fmla="*/ 5289082 h 5317958"/>
              <a:gd name="connsiteX24" fmla="*/ 0 w 4785489"/>
              <a:gd name="connsiteY24" fmla="*/ 4297144 h 5317958"/>
              <a:gd name="connsiteX25" fmla="*/ 0 w 4785489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005496 w 4783755"/>
              <a:gd name="connsiteY12" fmla="*/ 0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005496 w 4783755"/>
              <a:gd name="connsiteY18" fmla="*/ 0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347784 w 4783755"/>
              <a:gd name="connsiteY17" fmla="*/ 657712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178751 w 4783755"/>
              <a:gd name="connsiteY12" fmla="*/ 3850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178751 w 4783755"/>
              <a:gd name="connsiteY18" fmla="*/ 3850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236502 w 4783755"/>
              <a:gd name="connsiteY12" fmla="*/ 57752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236502 w 4783755"/>
              <a:gd name="connsiteY18" fmla="*/ 57752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23570 h 5321895"/>
              <a:gd name="connsiteX1" fmla="*/ 4000915 w 4783755"/>
              <a:gd name="connsiteY1" fmla="*/ 2623570 h 5321895"/>
              <a:gd name="connsiteX2" fmla="*/ 4658627 w 4783755"/>
              <a:gd name="connsiteY2" fmla="*/ 3281282 h 5321895"/>
              <a:gd name="connsiteX3" fmla="*/ 4658627 w 4783755"/>
              <a:gd name="connsiteY3" fmla="*/ 5033137 h 5321895"/>
              <a:gd name="connsiteX4" fmla="*/ 3005496 w 4783755"/>
              <a:gd name="connsiteY4" fmla="*/ 5033137 h 5321895"/>
              <a:gd name="connsiteX5" fmla="*/ 2347784 w 4783755"/>
              <a:gd name="connsiteY5" fmla="*/ 4375425 h 5321895"/>
              <a:gd name="connsiteX6" fmla="*/ 2347784 w 4783755"/>
              <a:gd name="connsiteY6" fmla="*/ 2623570 h 5321895"/>
              <a:gd name="connsiteX7" fmla="*/ 1014234 w 4783755"/>
              <a:gd name="connsiteY7" fmla="*/ 603026 h 5321895"/>
              <a:gd name="connsiteX8" fmla="*/ 657496 w 4783755"/>
              <a:gd name="connsiteY8" fmla="*/ 960914 h 5321895"/>
              <a:gd name="connsiteX9" fmla="*/ 1014234 w 4783755"/>
              <a:gd name="connsiteY9" fmla="*/ 1318803 h 5321895"/>
              <a:gd name="connsiteX10" fmla="*/ 1390222 w 4783755"/>
              <a:gd name="connsiteY10" fmla="*/ 970540 h 5321895"/>
              <a:gd name="connsiteX11" fmla="*/ 1014234 w 4783755"/>
              <a:gd name="connsiteY11" fmla="*/ 603026 h 5321895"/>
              <a:gd name="connsiteX12" fmla="*/ 3313504 w 4783755"/>
              <a:gd name="connsiteY12" fmla="*/ 23188 h 5321895"/>
              <a:gd name="connsiteX13" fmla="*/ 4783755 w 4783755"/>
              <a:gd name="connsiteY13" fmla="*/ 13562 h 5321895"/>
              <a:gd name="connsiteX14" fmla="*/ 4658627 w 4783755"/>
              <a:gd name="connsiteY14" fmla="*/ 1755792 h 5321895"/>
              <a:gd name="connsiteX15" fmla="*/ 4000915 w 4783755"/>
              <a:gd name="connsiteY15" fmla="*/ 2413504 h 5321895"/>
              <a:gd name="connsiteX16" fmla="*/ 2415161 w 4783755"/>
              <a:gd name="connsiteY16" fmla="*/ 2567508 h 5321895"/>
              <a:gd name="connsiteX17" fmla="*/ 2415160 w 4783755"/>
              <a:gd name="connsiteY17" fmla="*/ 892655 h 5321895"/>
              <a:gd name="connsiteX18" fmla="*/ 3313504 w 4783755"/>
              <a:gd name="connsiteY18" fmla="*/ 23188 h 5321895"/>
              <a:gd name="connsiteX19" fmla="*/ 0 w 4783755"/>
              <a:gd name="connsiteY19" fmla="*/ 3937 h 5321895"/>
              <a:gd name="connsiteX20" fmla="*/ 1399484 w 4783755"/>
              <a:gd name="connsiteY20" fmla="*/ 3937 h 5321895"/>
              <a:gd name="connsiteX21" fmla="*/ 2131540 w 4783755"/>
              <a:gd name="connsiteY21" fmla="*/ 735993 h 5321895"/>
              <a:gd name="connsiteX22" fmla="*/ 2141165 w 4783755"/>
              <a:gd name="connsiteY22" fmla="*/ 5321895 h 5321895"/>
              <a:gd name="connsiteX23" fmla="*/ 712806 w 4783755"/>
              <a:gd name="connsiteY23" fmla="*/ 5293019 h 5321895"/>
              <a:gd name="connsiteX24" fmla="*/ 0 w 4783755"/>
              <a:gd name="connsiteY24" fmla="*/ 4301081 h 5321895"/>
              <a:gd name="connsiteX25" fmla="*/ 0 w 4783755"/>
              <a:gd name="connsiteY25" fmla="*/ 3937 h 5321895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3755"/>
              <a:gd name="connsiteY0" fmla="*/ 2619633 h 5317958"/>
              <a:gd name="connsiteX1" fmla="*/ 4000915 w 4783755"/>
              <a:gd name="connsiteY1" fmla="*/ 2619633 h 5317958"/>
              <a:gd name="connsiteX2" fmla="*/ 4658627 w 4783755"/>
              <a:gd name="connsiteY2" fmla="*/ 3277345 h 5317958"/>
              <a:gd name="connsiteX3" fmla="*/ 4658627 w 4783755"/>
              <a:gd name="connsiteY3" fmla="*/ 5029200 h 5317958"/>
              <a:gd name="connsiteX4" fmla="*/ 3005496 w 4783755"/>
              <a:gd name="connsiteY4" fmla="*/ 5029200 h 5317958"/>
              <a:gd name="connsiteX5" fmla="*/ 2347784 w 4783755"/>
              <a:gd name="connsiteY5" fmla="*/ 4371488 h 5317958"/>
              <a:gd name="connsiteX6" fmla="*/ 2347784 w 4783755"/>
              <a:gd name="connsiteY6" fmla="*/ 2619633 h 5317958"/>
              <a:gd name="connsiteX7" fmla="*/ 1014234 w 4783755"/>
              <a:gd name="connsiteY7" fmla="*/ 599089 h 5317958"/>
              <a:gd name="connsiteX8" fmla="*/ 657496 w 4783755"/>
              <a:gd name="connsiteY8" fmla="*/ 956977 h 5317958"/>
              <a:gd name="connsiteX9" fmla="*/ 1014234 w 4783755"/>
              <a:gd name="connsiteY9" fmla="*/ 1314866 h 5317958"/>
              <a:gd name="connsiteX10" fmla="*/ 1390222 w 4783755"/>
              <a:gd name="connsiteY10" fmla="*/ 966603 h 5317958"/>
              <a:gd name="connsiteX11" fmla="*/ 1014234 w 4783755"/>
              <a:gd name="connsiteY11" fmla="*/ 599089 h 5317958"/>
              <a:gd name="connsiteX12" fmla="*/ 3313504 w 4783755"/>
              <a:gd name="connsiteY12" fmla="*/ 19251 h 5317958"/>
              <a:gd name="connsiteX13" fmla="*/ 4783755 w 4783755"/>
              <a:gd name="connsiteY13" fmla="*/ 9625 h 5317958"/>
              <a:gd name="connsiteX14" fmla="*/ 4658627 w 4783755"/>
              <a:gd name="connsiteY14" fmla="*/ 1751855 h 5317958"/>
              <a:gd name="connsiteX15" fmla="*/ 4000915 w 4783755"/>
              <a:gd name="connsiteY15" fmla="*/ 2409567 h 5317958"/>
              <a:gd name="connsiteX16" fmla="*/ 2415161 w 4783755"/>
              <a:gd name="connsiteY16" fmla="*/ 2563571 h 5317958"/>
              <a:gd name="connsiteX17" fmla="*/ 2415160 w 4783755"/>
              <a:gd name="connsiteY17" fmla="*/ 888718 h 5317958"/>
              <a:gd name="connsiteX18" fmla="*/ 3313504 w 4783755"/>
              <a:gd name="connsiteY18" fmla="*/ 19251 h 5317958"/>
              <a:gd name="connsiteX19" fmla="*/ 0 w 4783755"/>
              <a:gd name="connsiteY19" fmla="*/ 0 h 5317958"/>
              <a:gd name="connsiteX20" fmla="*/ 1399484 w 4783755"/>
              <a:gd name="connsiteY20" fmla="*/ 0 h 5317958"/>
              <a:gd name="connsiteX21" fmla="*/ 2131540 w 4783755"/>
              <a:gd name="connsiteY21" fmla="*/ 732056 h 5317958"/>
              <a:gd name="connsiteX22" fmla="*/ 2141165 w 4783755"/>
              <a:gd name="connsiteY22" fmla="*/ 5317958 h 5317958"/>
              <a:gd name="connsiteX23" fmla="*/ 712806 w 4783755"/>
              <a:gd name="connsiteY23" fmla="*/ 5289082 h 5317958"/>
              <a:gd name="connsiteX24" fmla="*/ 0 w 4783755"/>
              <a:gd name="connsiteY24" fmla="*/ 4297144 h 5317958"/>
              <a:gd name="connsiteX25" fmla="*/ 0 w 4783755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4000915 w 4784218"/>
              <a:gd name="connsiteY15" fmla="*/ 2409567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4218"/>
              <a:gd name="connsiteY0" fmla="*/ 2619633 h 5317958"/>
              <a:gd name="connsiteX1" fmla="*/ 4000915 w 4784218"/>
              <a:gd name="connsiteY1" fmla="*/ 2619633 h 5317958"/>
              <a:gd name="connsiteX2" fmla="*/ 4658627 w 4784218"/>
              <a:gd name="connsiteY2" fmla="*/ 3277345 h 5317958"/>
              <a:gd name="connsiteX3" fmla="*/ 4658627 w 4784218"/>
              <a:gd name="connsiteY3" fmla="*/ 5029200 h 5317958"/>
              <a:gd name="connsiteX4" fmla="*/ 3005496 w 4784218"/>
              <a:gd name="connsiteY4" fmla="*/ 5029200 h 5317958"/>
              <a:gd name="connsiteX5" fmla="*/ 2347784 w 4784218"/>
              <a:gd name="connsiteY5" fmla="*/ 4371488 h 5317958"/>
              <a:gd name="connsiteX6" fmla="*/ 2347784 w 4784218"/>
              <a:gd name="connsiteY6" fmla="*/ 2619633 h 5317958"/>
              <a:gd name="connsiteX7" fmla="*/ 1014234 w 4784218"/>
              <a:gd name="connsiteY7" fmla="*/ 599089 h 5317958"/>
              <a:gd name="connsiteX8" fmla="*/ 657496 w 4784218"/>
              <a:gd name="connsiteY8" fmla="*/ 956977 h 5317958"/>
              <a:gd name="connsiteX9" fmla="*/ 1014234 w 4784218"/>
              <a:gd name="connsiteY9" fmla="*/ 1314866 h 5317958"/>
              <a:gd name="connsiteX10" fmla="*/ 1390222 w 4784218"/>
              <a:gd name="connsiteY10" fmla="*/ 966603 h 5317958"/>
              <a:gd name="connsiteX11" fmla="*/ 1014234 w 4784218"/>
              <a:gd name="connsiteY11" fmla="*/ 599089 h 5317958"/>
              <a:gd name="connsiteX12" fmla="*/ 3313504 w 4784218"/>
              <a:gd name="connsiteY12" fmla="*/ 19251 h 5317958"/>
              <a:gd name="connsiteX13" fmla="*/ 4783755 w 4784218"/>
              <a:gd name="connsiteY13" fmla="*/ 9625 h 5317958"/>
              <a:gd name="connsiteX14" fmla="*/ 4754880 w 4784218"/>
              <a:gd name="connsiteY14" fmla="*/ 1722979 h 5317958"/>
              <a:gd name="connsiteX15" fmla="*/ 3972040 w 4784218"/>
              <a:gd name="connsiteY15" fmla="*/ 2534696 h 5317958"/>
              <a:gd name="connsiteX16" fmla="*/ 2415161 w 4784218"/>
              <a:gd name="connsiteY16" fmla="*/ 2563571 h 5317958"/>
              <a:gd name="connsiteX17" fmla="*/ 2415160 w 4784218"/>
              <a:gd name="connsiteY17" fmla="*/ 888718 h 5317958"/>
              <a:gd name="connsiteX18" fmla="*/ 3313504 w 4784218"/>
              <a:gd name="connsiteY18" fmla="*/ 19251 h 5317958"/>
              <a:gd name="connsiteX19" fmla="*/ 0 w 4784218"/>
              <a:gd name="connsiteY19" fmla="*/ 0 h 5317958"/>
              <a:gd name="connsiteX20" fmla="*/ 1399484 w 4784218"/>
              <a:gd name="connsiteY20" fmla="*/ 0 h 5317958"/>
              <a:gd name="connsiteX21" fmla="*/ 2131540 w 4784218"/>
              <a:gd name="connsiteY21" fmla="*/ 732056 h 5317958"/>
              <a:gd name="connsiteX22" fmla="*/ 2141165 w 4784218"/>
              <a:gd name="connsiteY22" fmla="*/ 5317958 h 5317958"/>
              <a:gd name="connsiteX23" fmla="*/ 712806 w 4784218"/>
              <a:gd name="connsiteY23" fmla="*/ 5289082 h 5317958"/>
              <a:gd name="connsiteX24" fmla="*/ 0 w 4784218"/>
              <a:gd name="connsiteY24" fmla="*/ 4297144 h 5317958"/>
              <a:gd name="connsiteX25" fmla="*/ 0 w 4784218"/>
              <a:gd name="connsiteY25" fmla="*/ 0 h 5317958"/>
              <a:gd name="connsiteX0" fmla="*/ 2347784 w 4787385"/>
              <a:gd name="connsiteY0" fmla="*/ 2619633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347784 w 4787385"/>
              <a:gd name="connsiteY6" fmla="*/ 2619633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17958"/>
              <a:gd name="connsiteX1" fmla="*/ 4000915 w 4787385"/>
              <a:gd name="connsiteY1" fmla="*/ 2619633 h 5317958"/>
              <a:gd name="connsiteX2" fmla="*/ 4658627 w 4787385"/>
              <a:gd name="connsiteY2" fmla="*/ 3277345 h 5317958"/>
              <a:gd name="connsiteX3" fmla="*/ 4658627 w 4787385"/>
              <a:gd name="connsiteY3" fmla="*/ 5029200 h 5317958"/>
              <a:gd name="connsiteX4" fmla="*/ 3005496 w 4787385"/>
              <a:gd name="connsiteY4" fmla="*/ 5029200 h 5317958"/>
              <a:gd name="connsiteX5" fmla="*/ 2347784 w 4787385"/>
              <a:gd name="connsiteY5" fmla="*/ 4371488 h 5317958"/>
              <a:gd name="connsiteX6" fmla="*/ 2415161 w 4787385"/>
              <a:gd name="connsiteY6" fmla="*/ 2821764 h 5317958"/>
              <a:gd name="connsiteX7" fmla="*/ 1014234 w 4787385"/>
              <a:gd name="connsiteY7" fmla="*/ 599089 h 5317958"/>
              <a:gd name="connsiteX8" fmla="*/ 657496 w 4787385"/>
              <a:gd name="connsiteY8" fmla="*/ 956977 h 5317958"/>
              <a:gd name="connsiteX9" fmla="*/ 1014234 w 4787385"/>
              <a:gd name="connsiteY9" fmla="*/ 1314866 h 5317958"/>
              <a:gd name="connsiteX10" fmla="*/ 1390222 w 4787385"/>
              <a:gd name="connsiteY10" fmla="*/ 966603 h 5317958"/>
              <a:gd name="connsiteX11" fmla="*/ 1014234 w 4787385"/>
              <a:gd name="connsiteY11" fmla="*/ 599089 h 5317958"/>
              <a:gd name="connsiteX12" fmla="*/ 3313504 w 4787385"/>
              <a:gd name="connsiteY12" fmla="*/ 19251 h 5317958"/>
              <a:gd name="connsiteX13" fmla="*/ 4783755 w 4787385"/>
              <a:gd name="connsiteY13" fmla="*/ 9625 h 5317958"/>
              <a:gd name="connsiteX14" fmla="*/ 4754880 w 4787385"/>
              <a:gd name="connsiteY14" fmla="*/ 1722979 h 5317958"/>
              <a:gd name="connsiteX15" fmla="*/ 3972040 w 4787385"/>
              <a:gd name="connsiteY15" fmla="*/ 2534696 h 5317958"/>
              <a:gd name="connsiteX16" fmla="*/ 2415161 w 4787385"/>
              <a:gd name="connsiteY16" fmla="*/ 2563571 h 5317958"/>
              <a:gd name="connsiteX17" fmla="*/ 2415160 w 4787385"/>
              <a:gd name="connsiteY17" fmla="*/ 888718 h 5317958"/>
              <a:gd name="connsiteX18" fmla="*/ 3313504 w 4787385"/>
              <a:gd name="connsiteY18" fmla="*/ 19251 h 5317958"/>
              <a:gd name="connsiteX19" fmla="*/ 0 w 4787385"/>
              <a:gd name="connsiteY19" fmla="*/ 0 h 5317958"/>
              <a:gd name="connsiteX20" fmla="*/ 1399484 w 4787385"/>
              <a:gd name="connsiteY20" fmla="*/ 0 h 5317958"/>
              <a:gd name="connsiteX21" fmla="*/ 2131540 w 4787385"/>
              <a:gd name="connsiteY21" fmla="*/ 732056 h 5317958"/>
              <a:gd name="connsiteX22" fmla="*/ 2141165 w 4787385"/>
              <a:gd name="connsiteY22" fmla="*/ 5317958 h 5317958"/>
              <a:gd name="connsiteX23" fmla="*/ 712806 w 4787385"/>
              <a:gd name="connsiteY23" fmla="*/ 5289082 h 5317958"/>
              <a:gd name="connsiteX24" fmla="*/ 0 w 4787385"/>
              <a:gd name="connsiteY24" fmla="*/ 4297144 h 5317958"/>
              <a:gd name="connsiteX25" fmla="*/ 0 w 4787385"/>
              <a:gd name="connsiteY25" fmla="*/ 0 h 5317958"/>
              <a:gd name="connsiteX0" fmla="*/ 2415161 w 4787385"/>
              <a:gd name="connsiteY0" fmla="*/ 2821764 h 5337209"/>
              <a:gd name="connsiteX1" fmla="*/ 4000915 w 4787385"/>
              <a:gd name="connsiteY1" fmla="*/ 2619633 h 5337209"/>
              <a:gd name="connsiteX2" fmla="*/ 4658627 w 4787385"/>
              <a:gd name="connsiteY2" fmla="*/ 3277345 h 5337209"/>
              <a:gd name="connsiteX3" fmla="*/ 4783755 w 4787385"/>
              <a:gd name="connsiteY3" fmla="*/ 5337209 h 5337209"/>
              <a:gd name="connsiteX4" fmla="*/ 3005496 w 4787385"/>
              <a:gd name="connsiteY4" fmla="*/ 5029200 h 5337209"/>
              <a:gd name="connsiteX5" fmla="*/ 2347784 w 4787385"/>
              <a:gd name="connsiteY5" fmla="*/ 4371488 h 5337209"/>
              <a:gd name="connsiteX6" fmla="*/ 2415161 w 4787385"/>
              <a:gd name="connsiteY6" fmla="*/ 2821764 h 5337209"/>
              <a:gd name="connsiteX7" fmla="*/ 1014234 w 4787385"/>
              <a:gd name="connsiteY7" fmla="*/ 599089 h 5337209"/>
              <a:gd name="connsiteX8" fmla="*/ 657496 w 4787385"/>
              <a:gd name="connsiteY8" fmla="*/ 956977 h 5337209"/>
              <a:gd name="connsiteX9" fmla="*/ 1014234 w 4787385"/>
              <a:gd name="connsiteY9" fmla="*/ 1314866 h 5337209"/>
              <a:gd name="connsiteX10" fmla="*/ 1390222 w 4787385"/>
              <a:gd name="connsiteY10" fmla="*/ 966603 h 5337209"/>
              <a:gd name="connsiteX11" fmla="*/ 1014234 w 4787385"/>
              <a:gd name="connsiteY11" fmla="*/ 599089 h 5337209"/>
              <a:gd name="connsiteX12" fmla="*/ 3313504 w 4787385"/>
              <a:gd name="connsiteY12" fmla="*/ 19251 h 5337209"/>
              <a:gd name="connsiteX13" fmla="*/ 4783755 w 4787385"/>
              <a:gd name="connsiteY13" fmla="*/ 9625 h 5337209"/>
              <a:gd name="connsiteX14" fmla="*/ 4754880 w 4787385"/>
              <a:gd name="connsiteY14" fmla="*/ 1722979 h 5337209"/>
              <a:gd name="connsiteX15" fmla="*/ 3972040 w 4787385"/>
              <a:gd name="connsiteY15" fmla="*/ 2534696 h 5337209"/>
              <a:gd name="connsiteX16" fmla="*/ 2415161 w 4787385"/>
              <a:gd name="connsiteY16" fmla="*/ 2563571 h 5337209"/>
              <a:gd name="connsiteX17" fmla="*/ 2415160 w 4787385"/>
              <a:gd name="connsiteY17" fmla="*/ 888718 h 5337209"/>
              <a:gd name="connsiteX18" fmla="*/ 3313504 w 4787385"/>
              <a:gd name="connsiteY18" fmla="*/ 19251 h 5337209"/>
              <a:gd name="connsiteX19" fmla="*/ 0 w 4787385"/>
              <a:gd name="connsiteY19" fmla="*/ 0 h 5337209"/>
              <a:gd name="connsiteX20" fmla="*/ 1399484 w 4787385"/>
              <a:gd name="connsiteY20" fmla="*/ 0 h 5337209"/>
              <a:gd name="connsiteX21" fmla="*/ 2131540 w 4787385"/>
              <a:gd name="connsiteY21" fmla="*/ 732056 h 5337209"/>
              <a:gd name="connsiteX22" fmla="*/ 2141165 w 4787385"/>
              <a:gd name="connsiteY22" fmla="*/ 5317958 h 5337209"/>
              <a:gd name="connsiteX23" fmla="*/ 712806 w 4787385"/>
              <a:gd name="connsiteY23" fmla="*/ 5289082 h 5337209"/>
              <a:gd name="connsiteX24" fmla="*/ 0 w 4787385"/>
              <a:gd name="connsiteY24" fmla="*/ 4297144 h 5337209"/>
              <a:gd name="connsiteX25" fmla="*/ 0 w 4787385"/>
              <a:gd name="connsiteY25" fmla="*/ 0 h 5337209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347784 w 4787385"/>
              <a:gd name="connsiteY5" fmla="*/ 4371488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00915 w 4787385"/>
              <a:gd name="connsiteY1" fmla="*/ 2619633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658627 w 4787385"/>
              <a:gd name="connsiteY2" fmla="*/ 3277345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4010541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87385"/>
              <a:gd name="connsiteY0" fmla="*/ 2821764 h 5346834"/>
              <a:gd name="connsiteX1" fmla="*/ 3856536 w 4787385"/>
              <a:gd name="connsiteY1" fmla="*/ 2821764 h 5346834"/>
              <a:gd name="connsiteX2" fmla="*/ 4764505 w 4787385"/>
              <a:gd name="connsiteY2" fmla="*/ 3671980 h 5346834"/>
              <a:gd name="connsiteX3" fmla="*/ 4783755 w 4787385"/>
              <a:gd name="connsiteY3" fmla="*/ 5337209 h 5346834"/>
              <a:gd name="connsiteX4" fmla="*/ 3419382 w 4787385"/>
              <a:gd name="connsiteY4" fmla="*/ 5346834 h 5346834"/>
              <a:gd name="connsiteX5" fmla="*/ 2415160 w 4787385"/>
              <a:gd name="connsiteY5" fmla="*/ 4400364 h 5346834"/>
              <a:gd name="connsiteX6" fmla="*/ 2415161 w 4787385"/>
              <a:gd name="connsiteY6" fmla="*/ 2821764 h 5346834"/>
              <a:gd name="connsiteX7" fmla="*/ 1014234 w 4787385"/>
              <a:gd name="connsiteY7" fmla="*/ 599089 h 5346834"/>
              <a:gd name="connsiteX8" fmla="*/ 657496 w 4787385"/>
              <a:gd name="connsiteY8" fmla="*/ 956977 h 5346834"/>
              <a:gd name="connsiteX9" fmla="*/ 1014234 w 4787385"/>
              <a:gd name="connsiteY9" fmla="*/ 1314866 h 5346834"/>
              <a:gd name="connsiteX10" fmla="*/ 1390222 w 4787385"/>
              <a:gd name="connsiteY10" fmla="*/ 966603 h 5346834"/>
              <a:gd name="connsiteX11" fmla="*/ 1014234 w 4787385"/>
              <a:gd name="connsiteY11" fmla="*/ 599089 h 5346834"/>
              <a:gd name="connsiteX12" fmla="*/ 3313504 w 4787385"/>
              <a:gd name="connsiteY12" fmla="*/ 19251 h 5346834"/>
              <a:gd name="connsiteX13" fmla="*/ 4783755 w 4787385"/>
              <a:gd name="connsiteY13" fmla="*/ 9625 h 5346834"/>
              <a:gd name="connsiteX14" fmla="*/ 4754880 w 4787385"/>
              <a:gd name="connsiteY14" fmla="*/ 1722979 h 5346834"/>
              <a:gd name="connsiteX15" fmla="*/ 3972040 w 4787385"/>
              <a:gd name="connsiteY15" fmla="*/ 2534696 h 5346834"/>
              <a:gd name="connsiteX16" fmla="*/ 2415161 w 4787385"/>
              <a:gd name="connsiteY16" fmla="*/ 2563571 h 5346834"/>
              <a:gd name="connsiteX17" fmla="*/ 2415160 w 4787385"/>
              <a:gd name="connsiteY17" fmla="*/ 888718 h 5346834"/>
              <a:gd name="connsiteX18" fmla="*/ 3313504 w 4787385"/>
              <a:gd name="connsiteY18" fmla="*/ 19251 h 5346834"/>
              <a:gd name="connsiteX19" fmla="*/ 0 w 4787385"/>
              <a:gd name="connsiteY19" fmla="*/ 0 h 5346834"/>
              <a:gd name="connsiteX20" fmla="*/ 1399484 w 4787385"/>
              <a:gd name="connsiteY20" fmla="*/ 0 h 5346834"/>
              <a:gd name="connsiteX21" fmla="*/ 2131540 w 4787385"/>
              <a:gd name="connsiteY21" fmla="*/ 732056 h 5346834"/>
              <a:gd name="connsiteX22" fmla="*/ 2141165 w 4787385"/>
              <a:gd name="connsiteY22" fmla="*/ 5317958 h 5346834"/>
              <a:gd name="connsiteX23" fmla="*/ 712806 w 4787385"/>
              <a:gd name="connsiteY23" fmla="*/ 5289082 h 5346834"/>
              <a:gd name="connsiteX24" fmla="*/ 0 w 4787385"/>
              <a:gd name="connsiteY24" fmla="*/ 4297144 h 5346834"/>
              <a:gd name="connsiteX25" fmla="*/ 0 w 4787385"/>
              <a:gd name="connsiteY25" fmla="*/ 0 h 5346834"/>
              <a:gd name="connsiteX0" fmla="*/ 2415161 w 4791144"/>
              <a:gd name="connsiteY0" fmla="*/ 2821764 h 5346834"/>
              <a:gd name="connsiteX1" fmla="*/ 3856536 w 4791144"/>
              <a:gd name="connsiteY1" fmla="*/ 2821764 h 5346834"/>
              <a:gd name="connsiteX2" fmla="*/ 4764505 w 4791144"/>
              <a:gd name="connsiteY2" fmla="*/ 3671980 h 5346834"/>
              <a:gd name="connsiteX3" fmla="*/ 4783755 w 4791144"/>
              <a:gd name="connsiteY3" fmla="*/ 5337209 h 5346834"/>
              <a:gd name="connsiteX4" fmla="*/ 3419382 w 4791144"/>
              <a:gd name="connsiteY4" fmla="*/ 5346834 h 5346834"/>
              <a:gd name="connsiteX5" fmla="*/ 2415160 w 4791144"/>
              <a:gd name="connsiteY5" fmla="*/ 4400364 h 5346834"/>
              <a:gd name="connsiteX6" fmla="*/ 2415161 w 4791144"/>
              <a:gd name="connsiteY6" fmla="*/ 2821764 h 5346834"/>
              <a:gd name="connsiteX7" fmla="*/ 1014234 w 4791144"/>
              <a:gd name="connsiteY7" fmla="*/ 599089 h 5346834"/>
              <a:gd name="connsiteX8" fmla="*/ 657496 w 4791144"/>
              <a:gd name="connsiteY8" fmla="*/ 956977 h 5346834"/>
              <a:gd name="connsiteX9" fmla="*/ 1014234 w 4791144"/>
              <a:gd name="connsiteY9" fmla="*/ 1314866 h 5346834"/>
              <a:gd name="connsiteX10" fmla="*/ 1390222 w 4791144"/>
              <a:gd name="connsiteY10" fmla="*/ 966603 h 5346834"/>
              <a:gd name="connsiteX11" fmla="*/ 1014234 w 4791144"/>
              <a:gd name="connsiteY11" fmla="*/ 599089 h 5346834"/>
              <a:gd name="connsiteX12" fmla="*/ 3313504 w 4791144"/>
              <a:gd name="connsiteY12" fmla="*/ 19251 h 5346834"/>
              <a:gd name="connsiteX13" fmla="*/ 4783755 w 4791144"/>
              <a:gd name="connsiteY13" fmla="*/ 9625 h 5346834"/>
              <a:gd name="connsiteX14" fmla="*/ 4754880 w 4791144"/>
              <a:gd name="connsiteY14" fmla="*/ 1722979 h 5346834"/>
              <a:gd name="connsiteX15" fmla="*/ 3972040 w 4791144"/>
              <a:gd name="connsiteY15" fmla="*/ 2534696 h 5346834"/>
              <a:gd name="connsiteX16" fmla="*/ 2415161 w 4791144"/>
              <a:gd name="connsiteY16" fmla="*/ 2563571 h 5346834"/>
              <a:gd name="connsiteX17" fmla="*/ 2415160 w 4791144"/>
              <a:gd name="connsiteY17" fmla="*/ 888718 h 5346834"/>
              <a:gd name="connsiteX18" fmla="*/ 3313504 w 4791144"/>
              <a:gd name="connsiteY18" fmla="*/ 19251 h 5346834"/>
              <a:gd name="connsiteX19" fmla="*/ 0 w 4791144"/>
              <a:gd name="connsiteY19" fmla="*/ 0 h 5346834"/>
              <a:gd name="connsiteX20" fmla="*/ 1399484 w 4791144"/>
              <a:gd name="connsiteY20" fmla="*/ 0 h 5346834"/>
              <a:gd name="connsiteX21" fmla="*/ 2131540 w 4791144"/>
              <a:gd name="connsiteY21" fmla="*/ 732056 h 5346834"/>
              <a:gd name="connsiteX22" fmla="*/ 2141165 w 4791144"/>
              <a:gd name="connsiteY22" fmla="*/ 5317958 h 5346834"/>
              <a:gd name="connsiteX23" fmla="*/ 712806 w 4791144"/>
              <a:gd name="connsiteY23" fmla="*/ 5289082 h 5346834"/>
              <a:gd name="connsiteX24" fmla="*/ 0 w 4791144"/>
              <a:gd name="connsiteY24" fmla="*/ 4297144 h 5346834"/>
              <a:gd name="connsiteX25" fmla="*/ 0 w 4791144"/>
              <a:gd name="connsiteY25" fmla="*/ 0 h 5346834"/>
              <a:gd name="connsiteX0" fmla="*/ 2415161 w 4803056"/>
              <a:gd name="connsiteY0" fmla="*/ 2821764 h 5346834"/>
              <a:gd name="connsiteX1" fmla="*/ 3856536 w 4803056"/>
              <a:gd name="connsiteY1" fmla="*/ 2821764 h 5346834"/>
              <a:gd name="connsiteX2" fmla="*/ 4764505 w 4803056"/>
              <a:gd name="connsiteY2" fmla="*/ 3671980 h 5346834"/>
              <a:gd name="connsiteX3" fmla="*/ 4783755 w 4803056"/>
              <a:gd name="connsiteY3" fmla="*/ 5337209 h 5346834"/>
              <a:gd name="connsiteX4" fmla="*/ 3419382 w 4803056"/>
              <a:gd name="connsiteY4" fmla="*/ 5346834 h 5346834"/>
              <a:gd name="connsiteX5" fmla="*/ 2415160 w 4803056"/>
              <a:gd name="connsiteY5" fmla="*/ 4400364 h 5346834"/>
              <a:gd name="connsiteX6" fmla="*/ 2415161 w 4803056"/>
              <a:gd name="connsiteY6" fmla="*/ 2821764 h 5346834"/>
              <a:gd name="connsiteX7" fmla="*/ 1014234 w 4803056"/>
              <a:gd name="connsiteY7" fmla="*/ 599089 h 5346834"/>
              <a:gd name="connsiteX8" fmla="*/ 657496 w 4803056"/>
              <a:gd name="connsiteY8" fmla="*/ 956977 h 5346834"/>
              <a:gd name="connsiteX9" fmla="*/ 1014234 w 4803056"/>
              <a:gd name="connsiteY9" fmla="*/ 1314866 h 5346834"/>
              <a:gd name="connsiteX10" fmla="*/ 1390222 w 4803056"/>
              <a:gd name="connsiteY10" fmla="*/ 966603 h 5346834"/>
              <a:gd name="connsiteX11" fmla="*/ 1014234 w 4803056"/>
              <a:gd name="connsiteY11" fmla="*/ 599089 h 5346834"/>
              <a:gd name="connsiteX12" fmla="*/ 3313504 w 4803056"/>
              <a:gd name="connsiteY12" fmla="*/ 19251 h 5346834"/>
              <a:gd name="connsiteX13" fmla="*/ 4783755 w 4803056"/>
              <a:gd name="connsiteY13" fmla="*/ 9625 h 5346834"/>
              <a:gd name="connsiteX14" fmla="*/ 4754880 w 4803056"/>
              <a:gd name="connsiteY14" fmla="*/ 1722979 h 5346834"/>
              <a:gd name="connsiteX15" fmla="*/ 3972040 w 4803056"/>
              <a:gd name="connsiteY15" fmla="*/ 2534696 h 5346834"/>
              <a:gd name="connsiteX16" fmla="*/ 2415161 w 4803056"/>
              <a:gd name="connsiteY16" fmla="*/ 2563571 h 5346834"/>
              <a:gd name="connsiteX17" fmla="*/ 2415160 w 4803056"/>
              <a:gd name="connsiteY17" fmla="*/ 888718 h 5346834"/>
              <a:gd name="connsiteX18" fmla="*/ 3313504 w 4803056"/>
              <a:gd name="connsiteY18" fmla="*/ 19251 h 5346834"/>
              <a:gd name="connsiteX19" fmla="*/ 0 w 4803056"/>
              <a:gd name="connsiteY19" fmla="*/ 0 h 5346834"/>
              <a:gd name="connsiteX20" fmla="*/ 1399484 w 4803056"/>
              <a:gd name="connsiteY20" fmla="*/ 0 h 5346834"/>
              <a:gd name="connsiteX21" fmla="*/ 2131540 w 4803056"/>
              <a:gd name="connsiteY21" fmla="*/ 732056 h 5346834"/>
              <a:gd name="connsiteX22" fmla="*/ 2141165 w 4803056"/>
              <a:gd name="connsiteY22" fmla="*/ 5317958 h 5346834"/>
              <a:gd name="connsiteX23" fmla="*/ 712806 w 4803056"/>
              <a:gd name="connsiteY23" fmla="*/ 5289082 h 5346834"/>
              <a:gd name="connsiteX24" fmla="*/ 0 w 4803056"/>
              <a:gd name="connsiteY24" fmla="*/ 4297144 h 5346834"/>
              <a:gd name="connsiteX25" fmla="*/ 0 w 4803056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0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732056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712806 w 4792568"/>
              <a:gd name="connsiteY23" fmla="*/ 5289082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90222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14234 w 4792568"/>
              <a:gd name="connsiteY9" fmla="*/ 1314866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14234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14234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15161 w 4792568"/>
              <a:gd name="connsiteY16" fmla="*/ 2563571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888718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972040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15160 w 4792568"/>
              <a:gd name="connsiteY17" fmla="*/ 954459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15161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15161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15160 w 4792568"/>
              <a:gd name="connsiteY5" fmla="*/ 4400364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856536 w 4792568"/>
              <a:gd name="connsiteY1" fmla="*/ 2821764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28309 w 4792568"/>
              <a:gd name="connsiteY23" fmla="*/ 5308333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1764 h 5346834"/>
              <a:gd name="connsiteX1" fmla="*/ 3778841 w 4792568"/>
              <a:gd name="connsiteY1" fmla="*/ 2815788 h 5346834"/>
              <a:gd name="connsiteX2" fmla="*/ 4764505 w 4792568"/>
              <a:gd name="connsiteY2" fmla="*/ 3671980 h 5346834"/>
              <a:gd name="connsiteX3" fmla="*/ 4783755 w 4792568"/>
              <a:gd name="connsiteY3" fmla="*/ 5337209 h 5346834"/>
              <a:gd name="connsiteX4" fmla="*/ 3419382 w 4792568"/>
              <a:gd name="connsiteY4" fmla="*/ 5346834 h 5346834"/>
              <a:gd name="connsiteX5" fmla="*/ 2409184 w 4792568"/>
              <a:gd name="connsiteY5" fmla="*/ 4328647 h 5346834"/>
              <a:gd name="connsiteX6" fmla="*/ 2409185 w 4792568"/>
              <a:gd name="connsiteY6" fmla="*/ 2821764 h 5346834"/>
              <a:gd name="connsiteX7" fmla="*/ 1008257 w 4792568"/>
              <a:gd name="connsiteY7" fmla="*/ 599089 h 5346834"/>
              <a:gd name="connsiteX8" fmla="*/ 657496 w 4792568"/>
              <a:gd name="connsiteY8" fmla="*/ 956977 h 5346834"/>
              <a:gd name="connsiteX9" fmla="*/ 1026187 w 4792568"/>
              <a:gd name="connsiteY9" fmla="*/ 1326819 h 5346834"/>
              <a:gd name="connsiteX10" fmla="*/ 1378269 w 4792568"/>
              <a:gd name="connsiteY10" fmla="*/ 966603 h 5346834"/>
              <a:gd name="connsiteX11" fmla="*/ 1008257 w 4792568"/>
              <a:gd name="connsiteY11" fmla="*/ 599089 h 5346834"/>
              <a:gd name="connsiteX12" fmla="*/ 3313504 w 4792568"/>
              <a:gd name="connsiteY12" fmla="*/ 19251 h 5346834"/>
              <a:gd name="connsiteX13" fmla="*/ 4783755 w 4792568"/>
              <a:gd name="connsiteY13" fmla="*/ 9625 h 5346834"/>
              <a:gd name="connsiteX14" fmla="*/ 4754880 w 4792568"/>
              <a:gd name="connsiteY14" fmla="*/ 1722979 h 5346834"/>
              <a:gd name="connsiteX15" fmla="*/ 3888369 w 4792568"/>
              <a:gd name="connsiteY15" fmla="*/ 2534696 h 5346834"/>
              <a:gd name="connsiteX16" fmla="*/ 2403208 w 4792568"/>
              <a:gd name="connsiteY16" fmla="*/ 2545642 h 5346834"/>
              <a:gd name="connsiteX17" fmla="*/ 2409184 w 4792568"/>
              <a:gd name="connsiteY17" fmla="*/ 1020200 h 5346834"/>
              <a:gd name="connsiteX18" fmla="*/ 3313504 w 4792568"/>
              <a:gd name="connsiteY18" fmla="*/ 19251 h 5346834"/>
              <a:gd name="connsiteX19" fmla="*/ 0 w 4792568"/>
              <a:gd name="connsiteY19" fmla="*/ 0 h 5346834"/>
              <a:gd name="connsiteX20" fmla="*/ 1399484 w 4792568"/>
              <a:gd name="connsiteY20" fmla="*/ 19251 h 5346834"/>
              <a:gd name="connsiteX21" fmla="*/ 2131540 w 4792568"/>
              <a:gd name="connsiteY21" fmla="*/ 991938 h 5346834"/>
              <a:gd name="connsiteX22" fmla="*/ 2141165 w 4792568"/>
              <a:gd name="connsiteY22" fmla="*/ 5317958 h 5346834"/>
              <a:gd name="connsiteX23" fmla="*/ 870145 w 4792568"/>
              <a:gd name="connsiteY23" fmla="*/ 5320286 h 5346834"/>
              <a:gd name="connsiteX24" fmla="*/ 0 w 4792568"/>
              <a:gd name="connsiteY24" fmla="*/ 4297144 h 5346834"/>
              <a:gd name="connsiteX25" fmla="*/ 0 w 4792568"/>
              <a:gd name="connsiteY25" fmla="*/ 0 h 5346834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7618 h 5352688"/>
              <a:gd name="connsiteX1" fmla="*/ 3778841 w 4792568"/>
              <a:gd name="connsiteY1" fmla="*/ 2821642 h 5352688"/>
              <a:gd name="connsiteX2" fmla="*/ 4764505 w 4792568"/>
              <a:gd name="connsiteY2" fmla="*/ 3677834 h 5352688"/>
              <a:gd name="connsiteX3" fmla="*/ 4783755 w 4792568"/>
              <a:gd name="connsiteY3" fmla="*/ 5343063 h 5352688"/>
              <a:gd name="connsiteX4" fmla="*/ 3419382 w 4792568"/>
              <a:gd name="connsiteY4" fmla="*/ 5352688 h 5352688"/>
              <a:gd name="connsiteX5" fmla="*/ 2409184 w 4792568"/>
              <a:gd name="connsiteY5" fmla="*/ 4334501 h 5352688"/>
              <a:gd name="connsiteX6" fmla="*/ 2409185 w 4792568"/>
              <a:gd name="connsiteY6" fmla="*/ 2827618 h 5352688"/>
              <a:gd name="connsiteX7" fmla="*/ 1008257 w 4792568"/>
              <a:gd name="connsiteY7" fmla="*/ 604943 h 5352688"/>
              <a:gd name="connsiteX8" fmla="*/ 657496 w 4792568"/>
              <a:gd name="connsiteY8" fmla="*/ 962831 h 5352688"/>
              <a:gd name="connsiteX9" fmla="*/ 1026187 w 4792568"/>
              <a:gd name="connsiteY9" fmla="*/ 1332673 h 5352688"/>
              <a:gd name="connsiteX10" fmla="*/ 1378269 w 4792568"/>
              <a:gd name="connsiteY10" fmla="*/ 972457 h 5352688"/>
              <a:gd name="connsiteX11" fmla="*/ 1008257 w 4792568"/>
              <a:gd name="connsiteY11" fmla="*/ 604943 h 5352688"/>
              <a:gd name="connsiteX12" fmla="*/ 3313504 w 4792568"/>
              <a:gd name="connsiteY12" fmla="*/ 25105 h 5352688"/>
              <a:gd name="connsiteX13" fmla="*/ 4783755 w 4792568"/>
              <a:gd name="connsiteY13" fmla="*/ 15479 h 5352688"/>
              <a:gd name="connsiteX14" fmla="*/ 4754880 w 4792568"/>
              <a:gd name="connsiteY14" fmla="*/ 1728833 h 5352688"/>
              <a:gd name="connsiteX15" fmla="*/ 3888369 w 4792568"/>
              <a:gd name="connsiteY15" fmla="*/ 2540550 h 5352688"/>
              <a:gd name="connsiteX16" fmla="*/ 2403208 w 4792568"/>
              <a:gd name="connsiteY16" fmla="*/ 2551496 h 5352688"/>
              <a:gd name="connsiteX17" fmla="*/ 2409184 w 4792568"/>
              <a:gd name="connsiteY17" fmla="*/ 1026054 h 5352688"/>
              <a:gd name="connsiteX18" fmla="*/ 3313504 w 4792568"/>
              <a:gd name="connsiteY18" fmla="*/ 25105 h 5352688"/>
              <a:gd name="connsiteX19" fmla="*/ 0 w 4792568"/>
              <a:gd name="connsiteY19" fmla="*/ 5854 h 5352688"/>
              <a:gd name="connsiteX20" fmla="*/ 1262025 w 4792568"/>
              <a:gd name="connsiteY20" fmla="*/ 7176 h 5352688"/>
              <a:gd name="connsiteX21" fmla="*/ 2131540 w 4792568"/>
              <a:gd name="connsiteY21" fmla="*/ 997792 h 5352688"/>
              <a:gd name="connsiteX22" fmla="*/ 2141165 w 4792568"/>
              <a:gd name="connsiteY22" fmla="*/ 5323812 h 5352688"/>
              <a:gd name="connsiteX23" fmla="*/ 870145 w 4792568"/>
              <a:gd name="connsiteY23" fmla="*/ 5326140 h 5352688"/>
              <a:gd name="connsiteX24" fmla="*/ 0 w 4792568"/>
              <a:gd name="connsiteY24" fmla="*/ 4302998 h 5352688"/>
              <a:gd name="connsiteX25" fmla="*/ 0 w 4792568"/>
              <a:gd name="connsiteY25" fmla="*/ 5854 h 5352688"/>
              <a:gd name="connsiteX0" fmla="*/ 2409185 w 4792568"/>
              <a:gd name="connsiteY0" fmla="*/ 2825785 h 5350855"/>
              <a:gd name="connsiteX1" fmla="*/ 3778841 w 4792568"/>
              <a:gd name="connsiteY1" fmla="*/ 2819809 h 5350855"/>
              <a:gd name="connsiteX2" fmla="*/ 4764505 w 4792568"/>
              <a:gd name="connsiteY2" fmla="*/ 3676001 h 5350855"/>
              <a:gd name="connsiteX3" fmla="*/ 4783755 w 4792568"/>
              <a:gd name="connsiteY3" fmla="*/ 5341230 h 5350855"/>
              <a:gd name="connsiteX4" fmla="*/ 3419382 w 4792568"/>
              <a:gd name="connsiteY4" fmla="*/ 5350855 h 5350855"/>
              <a:gd name="connsiteX5" fmla="*/ 2409184 w 4792568"/>
              <a:gd name="connsiteY5" fmla="*/ 4332668 h 5350855"/>
              <a:gd name="connsiteX6" fmla="*/ 2409185 w 4792568"/>
              <a:gd name="connsiteY6" fmla="*/ 2825785 h 5350855"/>
              <a:gd name="connsiteX7" fmla="*/ 1008257 w 4792568"/>
              <a:gd name="connsiteY7" fmla="*/ 603110 h 5350855"/>
              <a:gd name="connsiteX8" fmla="*/ 657496 w 4792568"/>
              <a:gd name="connsiteY8" fmla="*/ 960998 h 5350855"/>
              <a:gd name="connsiteX9" fmla="*/ 1026187 w 4792568"/>
              <a:gd name="connsiteY9" fmla="*/ 1330840 h 5350855"/>
              <a:gd name="connsiteX10" fmla="*/ 1378269 w 4792568"/>
              <a:gd name="connsiteY10" fmla="*/ 970624 h 5350855"/>
              <a:gd name="connsiteX11" fmla="*/ 1008257 w 4792568"/>
              <a:gd name="connsiteY11" fmla="*/ 603110 h 5350855"/>
              <a:gd name="connsiteX12" fmla="*/ 3313504 w 4792568"/>
              <a:gd name="connsiteY12" fmla="*/ 23272 h 5350855"/>
              <a:gd name="connsiteX13" fmla="*/ 4783755 w 4792568"/>
              <a:gd name="connsiteY13" fmla="*/ 13646 h 5350855"/>
              <a:gd name="connsiteX14" fmla="*/ 4754880 w 4792568"/>
              <a:gd name="connsiteY14" fmla="*/ 1727000 h 5350855"/>
              <a:gd name="connsiteX15" fmla="*/ 3888369 w 4792568"/>
              <a:gd name="connsiteY15" fmla="*/ 2538717 h 5350855"/>
              <a:gd name="connsiteX16" fmla="*/ 2403208 w 4792568"/>
              <a:gd name="connsiteY16" fmla="*/ 2549663 h 5350855"/>
              <a:gd name="connsiteX17" fmla="*/ 2409184 w 4792568"/>
              <a:gd name="connsiteY17" fmla="*/ 1024221 h 5350855"/>
              <a:gd name="connsiteX18" fmla="*/ 3313504 w 4792568"/>
              <a:gd name="connsiteY18" fmla="*/ 23272 h 5350855"/>
              <a:gd name="connsiteX19" fmla="*/ 11952 w 4792568"/>
              <a:gd name="connsiteY19" fmla="*/ 15974 h 5350855"/>
              <a:gd name="connsiteX20" fmla="*/ 1262025 w 4792568"/>
              <a:gd name="connsiteY20" fmla="*/ 5343 h 5350855"/>
              <a:gd name="connsiteX21" fmla="*/ 2131540 w 4792568"/>
              <a:gd name="connsiteY21" fmla="*/ 995959 h 5350855"/>
              <a:gd name="connsiteX22" fmla="*/ 2141165 w 4792568"/>
              <a:gd name="connsiteY22" fmla="*/ 5321979 h 5350855"/>
              <a:gd name="connsiteX23" fmla="*/ 870145 w 4792568"/>
              <a:gd name="connsiteY23" fmla="*/ 5324307 h 5350855"/>
              <a:gd name="connsiteX24" fmla="*/ 0 w 4792568"/>
              <a:gd name="connsiteY24" fmla="*/ 4301165 h 5350855"/>
              <a:gd name="connsiteX25" fmla="*/ 11952 w 4792568"/>
              <a:gd name="connsiteY25" fmla="*/ 15974 h 5350855"/>
              <a:gd name="connsiteX0" fmla="*/ 2409185 w 4792568"/>
              <a:gd name="connsiteY0" fmla="*/ 2826480 h 5351550"/>
              <a:gd name="connsiteX1" fmla="*/ 3778841 w 4792568"/>
              <a:gd name="connsiteY1" fmla="*/ 2820504 h 5351550"/>
              <a:gd name="connsiteX2" fmla="*/ 4764505 w 4792568"/>
              <a:gd name="connsiteY2" fmla="*/ 3676696 h 5351550"/>
              <a:gd name="connsiteX3" fmla="*/ 4783755 w 4792568"/>
              <a:gd name="connsiteY3" fmla="*/ 5341925 h 5351550"/>
              <a:gd name="connsiteX4" fmla="*/ 3419382 w 4792568"/>
              <a:gd name="connsiteY4" fmla="*/ 5351550 h 5351550"/>
              <a:gd name="connsiteX5" fmla="*/ 2409184 w 4792568"/>
              <a:gd name="connsiteY5" fmla="*/ 4333363 h 5351550"/>
              <a:gd name="connsiteX6" fmla="*/ 2409185 w 4792568"/>
              <a:gd name="connsiteY6" fmla="*/ 2826480 h 5351550"/>
              <a:gd name="connsiteX7" fmla="*/ 1008257 w 4792568"/>
              <a:gd name="connsiteY7" fmla="*/ 603805 h 5351550"/>
              <a:gd name="connsiteX8" fmla="*/ 657496 w 4792568"/>
              <a:gd name="connsiteY8" fmla="*/ 961693 h 5351550"/>
              <a:gd name="connsiteX9" fmla="*/ 1026187 w 4792568"/>
              <a:gd name="connsiteY9" fmla="*/ 1331535 h 5351550"/>
              <a:gd name="connsiteX10" fmla="*/ 1378269 w 4792568"/>
              <a:gd name="connsiteY10" fmla="*/ 971319 h 5351550"/>
              <a:gd name="connsiteX11" fmla="*/ 1008257 w 4792568"/>
              <a:gd name="connsiteY11" fmla="*/ 603805 h 5351550"/>
              <a:gd name="connsiteX12" fmla="*/ 3313504 w 4792568"/>
              <a:gd name="connsiteY12" fmla="*/ 23967 h 5351550"/>
              <a:gd name="connsiteX13" fmla="*/ 4783755 w 4792568"/>
              <a:gd name="connsiteY13" fmla="*/ 14341 h 5351550"/>
              <a:gd name="connsiteX14" fmla="*/ 4754880 w 4792568"/>
              <a:gd name="connsiteY14" fmla="*/ 1727695 h 5351550"/>
              <a:gd name="connsiteX15" fmla="*/ 3888369 w 4792568"/>
              <a:gd name="connsiteY15" fmla="*/ 2539412 h 5351550"/>
              <a:gd name="connsiteX16" fmla="*/ 2403208 w 4792568"/>
              <a:gd name="connsiteY16" fmla="*/ 2550358 h 5351550"/>
              <a:gd name="connsiteX17" fmla="*/ 2409184 w 4792568"/>
              <a:gd name="connsiteY17" fmla="*/ 1024916 h 5351550"/>
              <a:gd name="connsiteX18" fmla="*/ 3313504 w 4792568"/>
              <a:gd name="connsiteY18" fmla="*/ 23967 h 5351550"/>
              <a:gd name="connsiteX19" fmla="*/ 11952 w 4792568"/>
              <a:gd name="connsiteY19" fmla="*/ 16669 h 5351550"/>
              <a:gd name="connsiteX20" fmla="*/ 1262025 w 4792568"/>
              <a:gd name="connsiteY20" fmla="*/ 6038 h 5351550"/>
              <a:gd name="connsiteX21" fmla="*/ 2131540 w 4792568"/>
              <a:gd name="connsiteY21" fmla="*/ 996654 h 5351550"/>
              <a:gd name="connsiteX22" fmla="*/ 2141165 w 4792568"/>
              <a:gd name="connsiteY22" fmla="*/ 5322674 h 5351550"/>
              <a:gd name="connsiteX23" fmla="*/ 870145 w 4792568"/>
              <a:gd name="connsiteY23" fmla="*/ 5325002 h 5351550"/>
              <a:gd name="connsiteX24" fmla="*/ 0 w 4792568"/>
              <a:gd name="connsiteY24" fmla="*/ 4301860 h 5351550"/>
              <a:gd name="connsiteX25" fmla="*/ 11952 w 4792568"/>
              <a:gd name="connsiteY25" fmla="*/ 16669 h 5351550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8257 w 4792568"/>
              <a:gd name="connsiteY7" fmla="*/ 605066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8257 w 4792568"/>
              <a:gd name="connsiteY11" fmla="*/ 605066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88369 w 4792568"/>
              <a:gd name="connsiteY15" fmla="*/ 2540673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  <a:gd name="connsiteX0" fmla="*/ 2409185 w 4792568"/>
              <a:gd name="connsiteY0" fmla="*/ 2827741 h 5352811"/>
              <a:gd name="connsiteX1" fmla="*/ 3778841 w 4792568"/>
              <a:gd name="connsiteY1" fmla="*/ 2821765 h 5352811"/>
              <a:gd name="connsiteX2" fmla="*/ 4764505 w 4792568"/>
              <a:gd name="connsiteY2" fmla="*/ 3677957 h 5352811"/>
              <a:gd name="connsiteX3" fmla="*/ 4783755 w 4792568"/>
              <a:gd name="connsiteY3" fmla="*/ 5343186 h 5352811"/>
              <a:gd name="connsiteX4" fmla="*/ 3419382 w 4792568"/>
              <a:gd name="connsiteY4" fmla="*/ 5352811 h 5352811"/>
              <a:gd name="connsiteX5" fmla="*/ 2409184 w 4792568"/>
              <a:gd name="connsiteY5" fmla="*/ 4334624 h 5352811"/>
              <a:gd name="connsiteX6" fmla="*/ 2409185 w 4792568"/>
              <a:gd name="connsiteY6" fmla="*/ 2827741 h 5352811"/>
              <a:gd name="connsiteX7" fmla="*/ 1002281 w 4792568"/>
              <a:gd name="connsiteY7" fmla="*/ 611043 h 5352811"/>
              <a:gd name="connsiteX8" fmla="*/ 657496 w 4792568"/>
              <a:gd name="connsiteY8" fmla="*/ 962954 h 5352811"/>
              <a:gd name="connsiteX9" fmla="*/ 1026187 w 4792568"/>
              <a:gd name="connsiteY9" fmla="*/ 1332796 h 5352811"/>
              <a:gd name="connsiteX10" fmla="*/ 1378269 w 4792568"/>
              <a:gd name="connsiteY10" fmla="*/ 972580 h 5352811"/>
              <a:gd name="connsiteX11" fmla="*/ 1002281 w 4792568"/>
              <a:gd name="connsiteY11" fmla="*/ 611043 h 5352811"/>
              <a:gd name="connsiteX12" fmla="*/ 3313504 w 4792568"/>
              <a:gd name="connsiteY12" fmla="*/ 25228 h 5352811"/>
              <a:gd name="connsiteX13" fmla="*/ 4783755 w 4792568"/>
              <a:gd name="connsiteY13" fmla="*/ 15602 h 5352811"/>
              <a:gd name="connsiteX14" fmla="*/ 4754880 w 4792568"/>
              <a:gd name="connsiteY14" fmla="*/ 1728956 h 5352811"/>
              <a:gd name="connsiteX15" fmla="*/ 3863656 w 4792568"/>
              <a:gd name="connsiteY15" fmla="*/ 2548911 h 5352811"/>
              <a:gd name="connsiteX16" fmla="*/ 2403208 w 4792568"/>
              <a:gd name="connsiteY16" fmla="*/ 2551619 h 5352811"/>
              <a:gd name="connsiteX17" fmla="*/ 2409184 w 4792568"/>
              <a:gd name="connsiteY17" fmla="*/ 1026177 h 5352811"/>
              <a:gd name="connsiteX18" fmla="*/ 3313504 w 4792568"/>
              <a:gd name="connsiteY18" fmla="*/ 25228 h 5352811"/>
              <a:gd name="connsiteX19" fmla="*/ 17929 w 4792568"/>
              <a:gd name="connsiteY19" fmla="*/ 0 h 5352811"/>
              <a:gd name="connsiteX20" fmla="*/ 1262025 w 4792568"/>
              <a:gd name="connsiteY20" fmla="*/ 7299 h 5352811"/>
              <a:gd name="connsiteX21" fmla="*/ 2131540 w 4792568"/>
              <a:gd name="connsiteY21" fmla="*/ 997915 h 5352811"/>
              <a:gd name="connsiteX22" fmla="*/ 2141165 w 4792568"/>
              <a:gd name="connsiteY22" fmla="*/ 5323935 h 5352811"/>
              <a:gd name="connsiteX23" fmla="*/ 870145 w 4792568"/>
              <a:gd name="connsiteY23" fmla="*/ 5326263 h 5352811"/>
              <a:gd name="connsiteX24" fmla="*/ 0 w 4792568"/>
              <a:gd name="connsiteY24" fmla="*/ 4303121 h 5352811"/>
              <a:gd name="connsiteX25" fmla="*/ 17929 w 4792568"/>
              <a:gd name="connsiteY25" fmla="*/ 0 h 5352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792568" h="5352811">
                <a:moveTo>
                  <a:pt x="2409185" y="2827741"/>
                </a:moveTo>
                <a:lnTo>
                  <a:pt x="3778841" y="2821765"/>
                </a:lnTo>
                <a:cubicBezTo>
                  <a:pt x="4354533" y="2835038"/>
                  <a:pt x="4764505" y="3314713"/>
                  <a:pt x="4764505" y="3677957"/>
                </a:cubicBezTo>
                <a:cubicBezTo>
                  <a:pt x="4780547" y="4271534"/>
                  <a:pt x="4806213" y="4778484"/>
                  <a:pt x="4783755" y="5343186"/>
                </a:cubicBezTo>
                <a:lnTo>
                  <a:pt x="3419382" y="5352811"/>
                </a:lnTo>
                <a:cubicBezTo>
                  <a:pt x="2719254" y="5314310"/>
                  <a:pt x="2418809" y="4830672"/>
                  <a:pt x="2409184" y="4334624"/>
                </a:cubicBezTo>
                <a:cubicBezTo>
                  <a:pt x="2409184" y="3808424"/>
                  <a:pt x="2409185" y="3353941"/>
                  <a:pt x="2409185" y="2827741"/>
                </a:cubicBezTo>
                <a:close/>
                <a:moveTo>
                  <a:pt x="1002281" y="611043"/>
                </a:moveTo>
                <a:cubicBezTo>
                  <a:pt x="750670" y="609438"/>
                  <a:pt x="653512" y="842662"/>
                  <a:pt x="657496" y="962954"/>
                </a:cubicBezTo>
                <a:cubicBezTo>
                  <a:pt x="661480" y="1083246"/>
                  <a:pt x="750669" y="1343144"/>
                  <a:pt x="1026187" y="1332796"/>
                </a:cubicBezTo>
                <a:cubicBezTo>
                  <a:pt x="1301705" y="1322448"/>
                  <a:pt x="1382253" y="1092872"/>
                  <a:pt x="1378269" y="972580"/>
                </a:cubicBezTo>
                <a:cubicBezTo>
                  <a:pt x="1374285" y="852288"/>
                  <a:pt x="1253892" y="612648"/>
                  <a:pt x="1002281" y="611043"/>
                </a:cubicBezTo>
                <a:close/>
                <a:moveTo>
                  <a:pt x="3313504" y="25228"/>
                </a:moveTo>
                <a:cubicBezTo>
                  <a:pt x="3829255" y="9186"/>
                  <a:pt x="4268004" y="31644"/>
                  <a:pt x="4783755" y="15602"/>
                </a:cubicBezTo>
                <a:cubicBezTo>
                  <a:pt x="4780548" y="798475"/>
                  <a:pt x="4806214" y="1157839"/>
                  <a:pt x="4754880" y="1728956"/>
                </a:cubicBezTo>
                <a:cubicBezTo>
                  <a:pt x="4697128" y="2236579"/>
                  <a:pt x="4271223" y="2499082"/>
                  <a:pt x="3863656" y="2548911"/>
                </a:cubicBezTo>
                <a:lnTo>
                  <a:pt x="2403208" y="2551619"/>
                </a:lnTo>
                <a:cubicBezTo>
                  <a:pt x="2403208" y="1993335"/>
                  <a:pt x="2403208" y="1632273"/>
                  <a:pt x="2409184" y="1026177"/>
                </a:cubicBezTo>
                <a:cubicBezTo>
                  <a:pt x="2421137" y="453755"/>
                  <a:pt x="2825132" y="63729"/>
                  <a:pt x="3313504" y="25228"/>
                </a:cubicBezTo>
                <a:close/>
                <a:moveTo>
                  <a:pt x="17929" y="0"/>
                </a:moveTo>
                <a:lnTo>
                  <a:pt x="1262025" y="7299"/>
                </a:lnTo>
                <a:cubicBezTo>
                  <a:pt x="1791834" y="-22583"/>
                  <a:pt x="2150790" y="545486"/>
                  <a:pt x="2131540" y="997915"/>
                </a:cubicBezTo>
                <a:cubicBezTo>
                  <a:pt x="2134748" y="2526549"/>
                  <a:pt x="2137957" y="3795301"/>
                  <a:pt x="2141165" y="5323935"/>
                </a:cubicBezTo>
                <a:lnTo>
                  <a:pt x="870145" y="5326263"/>
                </a:lnTo>
                <a:cubicBezTo>
                  <a:pt x="284598" y="5333561"/>
                  <a:pt x="0" y="4707424"/>
                  <a:pt x="0" y="4303121"/>
                </a:cubicBezTo>
                <a:cubicBezTo>
                  <a:pt x="5976" y="2868747"/>
                  <a:pt x="11953" y="1434374"/>
                  <a:pt x="1792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67308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3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274017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6301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7205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50996" y="792875"/>
            <a:ext cx="4602804" cy="4873625"/>
          </a:xfrm>
          <a:prstGeom prst="round2DiagRect">
            <a:avLst>
              <a:gd name="adj1" fmla="val 41753"/>
              <a:gd name="adj2" fmla="val 0"/>
            </a:avLst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97735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97735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4EC4E-653F-44F8-91A4-8055E33ABF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150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922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4358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40805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79934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92124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9280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2024-12-11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98" r:id="rId3"/>
    <p:sldLayoutId id="2147483688" r:id="rId4"/>
    <p:sldLayoutId id="2147483684" r:id="rId5"/>
    <p:sldLayoutId id="2147483697" r:id="rId6"/>
    <p:sldLayoutId id="2147483690" r:id="rId7"/>
    <p:sldLayoutId id="2147483686" r:id="rId8"/>
    <p:sldLayoutId id="2147483699" r:id="rId9"/>
    <p:sldLayoutId id="2147483700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2024-12-11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84" y="6426926"/>
            <a:ext cx="471753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Region Kronobergs logotyp i vitt.">
            <a:extLst>
              <a:ext uri="{FF2B5EF4-FFF2-40B4-BE49-F238E27FC236}">
                <a16:creationId xmlns:a16="http://schemas.microsoft.com/office/drawing/2014/main" id="{AF44FD0E-75BD-2148-0264-73CEB5A7A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6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534EC4E-653F-44F8-91A4-8055E33ABF2E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7" name="Rak 6"/>
          <p:cNvCxnSpPr/>
          <p:nvPr userDrawn="1"/>
        </p:nvCxnSpPr>
        <p:spPr>
          <a:xfrm>
            <a:off x="838200" y="6229488"/>
            <a:ext cx="10538388" cy="0"/>
          </a:xfrm>
          <a:prstGeom prst="line">
            <a:avLst/>
          </a:prstGeom>
          <a:ln w="19050">
            <a:solidFill>
              <a:srgbClr val="E132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03" y="6301496"/>
            <a:ext cx="1368182" cy="41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11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ionkronoberg.se/contentassets/fce6511e4e9d4f19a2178fff63c61d93/definitioner-av-valdsutsatthet-samt-relevanta-lankar.pdf" TargetMode="Externa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4AA38E35-3FCA-4462-B094-4212E9B15B4B}"/>
              </a:ext>
            </a:extLst>
          </p:cNvPr>
          <p:cNvSpPr txBox="1"/>
          <p:nvPr/>
        </p:nvSpPr>
        <p:spPr>
          <a:xfrm>
            <a:off x="2690907" y="103519"/>
            <a:ext cx="6810187" cy="25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PATIENT VI MISSTÄNKER/VET ÄR VÅLDSUTSATT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DA74E0B6-C524-44E9-9647-A4CCFD5323B2}"/>
              </a:ext>
            </a:extLst>
          </p:cNvPr>
          <p:cNvSpPr txBox="1"/>
          <p:nvPr/>
        </p:nvSpPr>
        <p:spPr>
          <a:xfrm>
            <a:off x="3661531" y="458270"/>
            <a:ext cx="5112000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Samtal med patienten i enskilt rum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Utan medföljande. Observera att medföljande kan vara (förmedlare till) våldsutövare</a:t>
            </a:r>
            <a:endParaRPr kumimoji="0" lang="sv-SE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4" name="Pil: nedåt 63">
            <a:extLst>
              <a:ext uri="{FF2B5EF4-FFF2-40B4-BE49-F238E27FC236}">
                <a16:creationId xmlns:a16="http://schemas.microsoft.com/office/drawing/2014/main" id="{DFFBF58E-F285-481E-B2E7-B8B42E2B38AD}"/>
              </a:ext>
            </a:extLst>
          </p:cNvPr>
          <p:cNvSpPr/>
          <p:nvPr/>
        </p:nvSpPr>
        <p:spPr>
          <a:xfrm>
            <a:off x="6137464" y="1449642"/>
            <a:ext cx="144000" cy="144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2" name="textruta 71">
            <a:extLst>
              <a:ext uri="{FF2B5EF4-FFF2-40B4-BE49-F238E27FC236}">
                <a16:creationId xmlns:a16="http://schemas.microsoft.com/office/drawing/2014/main" id="{9202877C-7EC7-4F48-92BF-8B55CAD63034}"/>
              </a:ext>
            </a:extLst>
          </p:cNvPr>
          <p:cNvSpPr txBox="1"/>
          <p:nvPr/>
        </p:nvSpPr>
        <p:spPr>
          <a:xfrm>
            <a:off x="6088846" y="4618107"/>
            <a:ext cx="4469621" cy="707886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Ge information om relevant vård och stöd för den våldsutsatta.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Ge Visitkortet ”Vi finns här för dig”. </a:t>
            </a:r>
            <a:b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Det samlade stödet i länet finns i den nedersta länken på webbsidan.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Erbjud den vuxne patienten att etablera kontakt med socialtjänsten.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6" name="textruta 75">
            <a:extLst>
              <a:ext uri="{FF2B5EF4-FFF2-40B4-BE49-F238E27FC236}">
                <a16:creationId xmlns:a16="http://schemas.microsoft.com/office/drawing/2014/main" id="{7703658D-83C7-4871-927E-55A1B4D90429}"/>
              </a:ext>
            </a:extLst>
          </p:cNvPr>
          <p:cNvSpPr txBox="1"/>
          <p:nvPr/>
        </p:nvSpPr>
        <p:spPr>
          <a:xfrm>
            <a:off x="6084123" y="5529624"/>
            <a:ext cx="4469622" cy="55399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Polisanmälan:</a:t>
            </a: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Vi får bryta sekretess och göra en polisanmälan vid sexuellt våld och människohandel eftersom detta kan ge minst 1 års fängelse. </a:t>
            </a:r>
            <a:b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Ring 112 vid akuta situationer, annars 114 14.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9" name="textruta 78">
            <a:extLst>
              <a:ext uri="{FF2B5EF4-FFF2-40B4-BE49-F238E27FC236}">
                <a16:creationId xmlns:a16="http://schemas.microsoft.com/office/drawing/2014/main" id="{DEF17B96-CAA9-4A0A-A8F5-5114384D1253}"/>
              </a:ext>
            </a:extLst>
          </p:cNvPr>
          <p:cNvSpPr txBox="1"/>
          <p:nvPr/>
        </p:nvSpPr>
        <p:spPr>
          <a:xfrm>
            <a:off x="3653464" y="3336310"/>
            <a:ext cx="5112000" cy="324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Finns det risk att patienten far illa av anteckningar om våldsutsatthet?</a:t>
            </a:r>
          </a:p>
        </p:txBody>
      </p:sp>
      <p:sp>
        <p:nvSpPr>
          <p:cNvPr id="82" name="textruta 81">
            <a:extLst>
              <a:ext uri="{FF2B5EF4-FFF2-40B4-BE49-F238E27FC236}">
                <a16:creationId xmlns:a16="http://schemas.microsoft.com/office/drawing/2014/main" id="{256F535B-8159-4FB0-A664-BC945A903558}"/>
              </a:ext>
            </a:extLst>
          </p:cNvPr>
          <p:cNvSpPr txBox="1"/>
          <p:nvPr/>
        </p:nvSpPr>
        <p:spPr>
          <a:xfrm>
            <a:off x="8333464" y="3904240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Nej</a:t>
            </a:r>
          </a:p>
        </p:txBody>
      </p:sp>
      <p:sp>
        <p:nvSpPr>
          <p:cNvPr id="83" name="textruta 82">
            <a:extLst>
              <a:ext uri="{FF2B5EF4-FFF2-40B4-BE49-F238E27FC236}">
                <a16:creationId xmlns:a16="http://schemas.microsoft.com/office/drawing/2014/main" id="{FE807561-906B-4F6F-A16E-9A5FB32B6436}"/>
              </a:ext>
            </a:extLst>
          </p:cNvPr>
          <p:cNvSpPr txBox="1"/>
          <p:nvPr/>
        </p:nvSpPr>
        <p:spPr>
          <a:xfrm>
            <a:off x="3653464" y="3904240"/>
            <a:ext cx="432000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 </a:t>
            </a:r>
          </a:p>
        </p:txBody>
      </p:sp>
      <p:sp>
        <p:nvSpPr>
          <p:cNvPr id="85" name="textruta 84">
            <a:extLst>
              <a:ext uri="{FF2B5EF4-FFF2-40B4-BE49-F238E27FC236}">
                <a16:creationId xmlns:a16="http://schemas.microsoft.com/office/drawing/2014/main" id="{1CCEE10D-B587-4D08-B42F-918F9D8113A2}"/>
              </a:ext>
            </a:extLst>
          </p:cNvPr>
          <p:cNvSpPr txBox="1"/>
          <p:nvPr/>
        </p:nvSpPr>
        <p:spPr>
          <a:xfrm>
            <a:off x="395203" y="3630111"/>
            <a:ext cx="2772000" cy="56520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Anteckna i den skyddade anteckningsmallen ”Våldsutsatthet”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6" name="textruta 85">
            <a:extLst>
              <a:ext uri="{FF2B5EF4-FFF2-40B4-BE49-F238E27FC236}">
                <a16:creationId xmlns:a16="http://schemas.microsoft.com/office/drawing/2014/main" id="{934C1009-38F9-4E2A-BD0C-E36A573CAA46}"/>
              </a:ext>
            </a:extLst>
          </p:cNvPr>
          <p:cNvSpPr txBox="1"/>
          <p:nvPr/>
        </p:nvSpPr>
        <p:spPr>
          <a:xfrm>
            <a:off x="9053340" y="3904240"/>
            <a:ext cx="3060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Anteckna i löpande journalanteckning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8" name="textruta 87">
            <a:extLst>
              <a:ext uri="{FF2B5EF4-FFF2-40B4-BE49-F238E27FC236}">
                <a16:creationId xmlns:a16="http://schemas.microsoft.com/office/drawing/2014/main" id="{7FF6777E-AF05-4212-9365-5F5687EECFA3}"/>
              </a:ext>
            </a:extLst>
          </p:cNvPr>
          <p:cNvSpPr txBox="1"/>
          <p:nvPr/>
        </p:nvSpPr>
        <p:spPr>
          <a:xfrm>
            <a:off x="395203" y="4466664"/>
            <a:ext cx="2772000" cy="565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Ska remiss skickas på patienten?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9" name="Pil: höger 88">
            <a:extLst>
              <a:ext uri="{FF2B5EF4-FFF2-40B4-BE49-F238E27FC236}">
                <a16:creationId xmlns:a16="http://schemas.microsoft.com/office/drawing/2014/main" id="{FC425B99-017F-42A9-BDEC-91A8BC436BFC}"/>
              </a:ext>
            </a:extLst>
          </p:cNvPr>
          <p:cNvSpPr/>
          <p:nvPr/>
        </p:nvSpPr>
        <p:spPr>
          <a:xfrm flipH="1">
            <a:off x="3338334" y="3973205"/>
            <a:ext cx="144000" cy="144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0" name="textruta 89">
            <a:extLst>
              <a:ext uri="{FF2B5EF4-FFF2-40B4-BE49-F238E27FC236}">
                <a16:creationId xmlns:a16="http://schemas.microsoft.com/office/drawing/2014/main" id="{0B5C5823-DC6E-48B5-BE3A-286E7A4000B0}"/>
              </a:ext>
            </a:extLst>
          </p:cNvPr>
          <p:cNvSpPr txBox="1"/>
          <p:nvPr/>
        </p:nvSpPr>
        <p:spPr>
          <a:xfrm>
            <a:off x="1565203" y="5082510"/>
            <a:ext cx="432000" cy="24622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 </a:t>
            </a:r>
          </a:p>
        </p:txBody>
      </p:sp>
      <p:sp>
        <p:nvSpPr>
          <p:cNvPr id="91" name="Pil: nedåt 90">
            <a:extLst>
              <a:ext uri="{FF2B5EF4-FFF2-40B4-BE49-F238E27FC236}">
                <a16:creationId xmlns:a16="http://schemas.microsoft.com/office/drawing/2014/main" id="{3E1D2F65-63E3-49EE-B64E-EF8C358D4733}"/>
              </a:ext>
            </a:extLst>
          </p:cNvPr>
          <p:cNvSpPr/>
          <p:nvPr/>
        </p:nvSpPr>
        <p:spPr>
          <a:xfrm>
            <a:off x="1691203" y="5379377"/>
            <a:ext cx="144000" cy="144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161C0B74-59D9-4695-BEF5-83B3D2465A5D}"/>
              </a:ext>
            </a:extLst>
          </p:cNvPr>
          <p:cNvSpPr txBox="1"/>
          <p:nvPr/>
        </p:nvSpPr>
        <p:spPr>
          <a:xfrm>
            <a:off x="3653464" y="4563299"/>
            <a:ext cx="432000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Nej</a:t>
            </a:r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EFA5D6B2-2413-45E8-990E-2CFE017EE569}"/>
              </a:ext>
            </a:extLst>
          </p:cNvPr>
          <p:cNvSpPr txBox="1"/>
          <p:nvPr/>
        </p:nvSpPr>
        <p:spPr>
          <a:xfrm>
            <a:off x="395203" y="5600085"/>
            <a:ext cx="4015186" cy="553998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Skriv inget om våldsutsattheten i remissen.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Skicka ett meddelande i Messenger till mottagande verksamhet </a:t>
            </a:r>
            <a:b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 att anteckning finns i anteckningsmallen ”Våldsutsatthet”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6" name="Pil: nedåt 95">
            <a:extLst>
              <a:ext uri="{FF2B5EF4-FFF2-40B4-BE49-F238E27FC236}">
                <a16:creationId xmlns:a16="http://schemas.microsoft.com/office/drawing/2014/main" id="{1CD3E8A3-01AF-4D8E-B295-11E1C21A6799}"/>
              </a:ext>
            </a:extLst>
          </p:cNvPr>
          <p:cNvSpPr/>
          <p:nvPr/>
        </p:nvSpPr>
        <p:spPr>
          <a:xfrm>
            <a:off x="4597525" y="2128106"/>
            <a:ext cx="144000" cy="144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7" name="Pil: nedåt 96">
            <a:extLst>
              <a:ext uri="{FF2B5EF4-FFF2-40B4-BE49-F238E27FC236}">
                <a16:creationId xmlns:a16="http://schemas.microsoft.com/office/drawing/2014/main" id="{2D8AD01B-7968-4611-B7E9-6DCD673333AA}"/>
              </a:ext>
            </a:extLst>
          </p:cNvPr>
          <p:cNvSpPr/>
          <p:nvPr/>
        </p:nvSpPr>
        <p:spPr>
          <a:xfrm>
            <a:off x="1690212" y="4245957"/>
            <a:ext cx="144000" cy="144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9" name="textruta 58">
            <a:extLst>
              <a:ext uri="{FF2B5EF4-FFF2-40B4-BE49-F238E27FC236}">
                <a16:creationId xmlns:a16="http://schemas.microsoft.com/office/drawing/2014/main" id="{9CD73708-456F-4B4D-8DF9-2EDF2339142F}"/>
              </a:ext>
            </a:extLst>
          </p:cNvPr>
          <p:cNvSpPr txBox="1"/>
          <p:nvPr/>
        </p:nvSpPr>
        <p:spPr>
          <a:xfrm>
            <a:off x="3653464" y="1660819"/>
            <a:ext cx="5112000" cy="40011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OBS: Orosanmälan SKA göras när patienten är/har barn under 18 år.</a:t>
            </a:r>
          </a:p>
        </p:txBody>
      </p:sp>
      <p:sp>
        <p:nvSpPr>
          <p:cNvPr id="77" name="textruta 76">
            <a:extLst>
              <a:ext uri="{FF2B5EF4-FFF2-40B4-BE49-F238E27FC236}">
                <a16:creationId xmlns:a16="http://schemas.microsoft.com/office/drawing/2014/main" id="{DF005674-20A5-478C-9E7C-31D799F0EDF7}"/>
              </a:ext>
            </a:extLst>
          </p:cNvPr>
          <p:cNvSpPr txBox="1"/>
          <p:nvPr/>
        </p:nvSpPr>
        <p:spPr>
          <a:xfrm>
            <a:off x="3653464" y="2339283"/>
            <a:ext cx="2052000" cy="684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Bedöm behov av somatisk vård. Behandla eller remittera till lämplig vårdnivå.</a:t>
            </a:r>
          </a:p>
        </p:txBody>
      </p:sp>
      <p:sp>
        <p:nvSpPr>
          <p:cNvPr id="99" name="textruta 98">
            <a:extLst>
              <a:ext uri="{FF2B5EF4-FFF2-40B4-BE49-F238E27FC236}">
                <a16:creationId xmlns:a16="http://schemas.microsoft.com/office/drawing/2014/main" id="{BCE930F2-0F8B-4AC6-AD50-82783694DF26}"/>
              </a:ext>
            </a:extLst>
          </p:cNvPr>
          <p:cNvSpPr txBox="1"/>
          <p:nvPr/>
        </p:nvSpPr>
        <p:spPr>
          <a:xfrm>
            <a:off x="6707470" y="2339283"/>
            <a:ext cx="2052000" cy="684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Bedöm behov av psykiskt stöd. Behandla eller remittera till lämplig vårdnivå.</a:t>
            </a:r>
          </a:p>
        </p:txBody>
      </p:sp>
      <p:sp>
        <p:nvSpPr>
          <p:cNvPr id="104" name="textruta 103">
            <a:extLst>
              <a:ext uri="{FF2B5EF4-FFF2-40B4-BE49-F238E27FC236}">
                <a16:creationId xmlns:a16="http://schemas.microsoft.com/office/drawing/2014/main" id="{16694DD0-384F-4A62-AAB5-85FBB5940D4C}"/>
              </a:ext>
            </a:extLst>
          </p:cNvPr>
          <p:cNvSpPr txBox="1"/>
          <p:nvPr/>
        </p:nvSpPr>
        <p:spPr>
          <a:xfrm>
            <a:off x="9053340" y="2222758"/>
            <a:ext cx="3060000" cy="396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Barn under 18 år: </a:t>
            </a:r>
            <a:b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Barn- och ungdomsklinikens kurator,  En väg in</a:t>
            </a:r>
          </a:p>
        </p:txBody>
      </p:sp>
      <p:sp>
        <p:nvSpPr>
          <p:cNvPr id="105" name="textruta 104">
            <a:extLst>
              <a:ext uri="{FF2B5EF4-FFF2-40B4-BE49-F238E27FC236}">
                <a16:creationId xmlns:a16="http://schemas.microsoft.com/office/drawing/2014/main" id="{4A80DB3C-C12D-46E9-B4CF-BC85C2B0AE27}"/>
              </a:ext>
            </a:extLst>
          </p:cNvPr>
          <p:cNvSpPr txBox="1"/>
          <p:nvPr/>
        </p:nvSpPr>
        <p:spPr>
          <a:xfrm>
            <a:off x="9053340" y="2709629"/>
            <a:ext cx="3060000" cy="396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Vuxna: Lasarettsrehab, kurator, </a:t>
            </a:r>
            <a:b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psykosocial resurs på VC</a:t>
            </a:r>
          </a:p>
        </p:txBody>
      </p:sp>
      <p:sp>
        <p:nvSpPr>
          <p:cNvPr id="45" name="textruta 44">
            <a:extLst>
              <a:ext uri="{FF2B5EF4-FFF2-40B4-BE49-F238E27FC236}">
                <a16:creationId xmlns:a16="http://schemas.microsoft.com/office/drawing/2014/main" id="{5DDF68D2-57CB-4EE2-AE47-DC13990E4589}"/>
              </a:ext>
            </a:extLst>
          </p:cNvPr>
          <p:cNvSpPr txBox="1"/>
          <p:nvPr/>
        </p:nvSpPr>
        <p:spPr>
          <a:xfrm>
            <a:off x="9053340" y="442486"/>
            <a:ext cx="3096000" cy="553998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Anteckna i den skyddade anteckningsmallen ”Våldsutsatthet” att frågor ställts </a:t>
            </a:r>
            <a:b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– oavsett vad patienten svarar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Pil: höger 47">
            <a:extLst>
              <a:ext uri="{FF2B5EF4-FFF2-40B4-BE49-F238E27FC236}">
                <a16:creationId xmlns:a16="http://schemas.microsoft.com/office/drawing/2014/main" id="{FA8436AB-2ACB-402B-97B9-D5D2EBF0B34F}"/>
              </a:ext>
            </a:extLst>
          </p:cNvPr>
          <p:cNvSpPr/>
          <p:nvPr/>
        </p:nvSpPr>
        <p:spPr>
          <a:xfrm>
            <a:off x="8855170" y="2358144"/>
            <a:ext cx="144000" cy="144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9" name="Pil: höger 48">
            <a:extLst>
              <a:ext uri="{FF2B5EF4-FFF2-40B4-BE49-F238E27FC236}">
                <a16:creationId xmlns:a16="http://schemas.microsoft.com/office/drawing/2014/main" id="{B9D11B36-82CA-4D75-833F-070AFA0AFD40}"/>
              </a:ext>
            </a:extLst>
          </p:cNvPr>
          <p:cNvSpPr/>
          <p:nvPr/>
        </p:nvSpPr>
        <p:spPr>
          <a:xfrm>
            <a:off x="8844998" y="2850522"/>
            <a:ext cx="144000" cy="144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3" name="Pil: höger 62">
            <a:extLst>
              <a:ext uri="{FF2B5EF4-FFF2-40B4-BE49-F238E27FC236}">
                <a16:creationId xmlns:a16="http://schemas.microsoft.com/office/drawing/2014/main" id="{1559D76C-07EE-4F1A-90B1-F32EE5229576}"/>
              </a:ext>
            </a:extLst>
          </p:cNvPr>
          <p:cNvSpPr/>
          <p:nvPr/>
        </p:nvSpPr>
        <p:spPr>
          <a:xfrm>
            <a:off x="3338334" y="4612623"/>
            <a:ext cx="144000" cy="144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6" name="Pil: nedåt 65">
            <a:extLst>
              <a:ext uri="{FF2B5EF4-FFF2-40B4-BE49-F238E27FC236}">
                <a16:creationId xmlns:a16="http://schemas.microsoft.com/office/drawing/2014/main" id="{E213A184-6A52-41E9-96A5-FB60E54FC8F5}"/>
              </a:ext>
            </a:extLst>
          </p:cNvPr>
          <p:cNvSpPr/>
          <p:nvPr/>
        </p:nvSpPr>
        <p:spPr>
          <a:xfrm>
            <a:off x="7656508" y="2128106"/>
            <a:ext cx="144000" cy="144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7" name="Textruta 2">
            <a:extLst>
              <a:ext uri="{FF2B5EF4-FFF2-40B4-BE49-F238E27FC236}">
                <a16:creationId xmlns:a16="http://schemas.microsoft.com/office/drawing/2014/main" id="{7F738FD6-F550-4328-9B90-87FA8510F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89" y="426885"/>
            <a:ext cx="3243733" cy="1404690"/>
          </a:xfrm>
          <a:prstGeom prst="rect">
            <a:avLst/>
          </a:prstGeom>
          <a:solidFill>
            <a:srgbClr val="FFE5F2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>
              <a:spcAft>
                <a:spcPts val="300"/>
              </a:spcAft>
            </a:pPr>
            <a:r>
              <a:rPr lang="sv-SE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EXEMPELFRÅGA:</a:t>
            </a:r>
            <a:r>
              <a:rPr lang="sv-SE" sz="1100" b="1" dirty="0">
                <a:solidFill>
                  <a:srgbClr val="FF33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v-S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vet att det är vanligt att patienter </a:t>
            </a:r>
            <a:r>
              <a:rPr lang="sv-S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utsätts för våld, vilket påverkar deras hälsa.</a:t>
            </a:r>
            <a:br>
              <a:rPr lang="sv-S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frågar därför våra patienter om det.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Är det någon som gjort/gör dig illa? T.ex. knuffat, slagit eller gjort dig illa på annat sätt?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kan även vara att kränka dig eller skada dig genom sexuella handlingar.</a:t>
            </a:r>
            <a:endParaRPr lang="sv-S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Textruta 24">
            <a:extLst>
              <a:ext uri="{FF2B5EF4-FFF2-40B4-BE49-F238E27FC236}">
                <a16:creationId xmlns:a16="http://schemas.microsoft.com/office/drawing/2014/main" id="{D1F37B43-A1E9-4F62-9B81-0255DC3C7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60" y="2075059"/>
            <a:ext cx="648000" cy="287655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rgbClr val="E13288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sv-SE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Vet inte</a:t>
            </a:r>
            <a:endParaRPr lang="sv-SE" sz="105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Pil: höger 69">
            <a:extLst>
              <a:ext uri="{FF2B5EF4-FFF2-40B4-BE49-F238E27FC236}">
                <a16:creationId xmlns:a16="http://schemas.microsoft.com/office/drawing/2014/main" id="{E4A60462-7743-4B38-BAAB-E70237CDABB5}"/>
              </a:ext>
            </a:extLst>
          </p:cNvPr>
          <p:cNvSpPr/>
          <p:nvPr/>
        </p:nvSpPr>
        <p:spPr>
          <a:xfrm rot="5400000" flipV="1">
            <a:off x="448023" y="1896358"/>
            <a:ext cx="143510" cy="143510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Pil: höger 70">
            <a:extLst>
              <a:ext uri="{FF2B5EF4-FFF2-40B4-BE49-F238E27FC236}">
                <a16:creationId xmlns:a16="http://schemas.microsoft.com/office/drawing/2014/main" id="{570FA621-30AA-4498-A3A7-5D8D6C3ACA44}"/>
              </a:ext>
            </a:extLst>
          </p:cNvPr>
          <p:cNvSpPr/>
          <p:nvPr/>
        </p:nvSpPr>
        <p:spPr>
          <a:xfrm rot="16200000">
            <a:off x="2190082" y="1896359"/>
            <a:ext cx="143510" cy="143510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textruta 73">
            <a:extLst>
              <a:ext uri="{FF2B5EF4-FFF2-40B4-BE49-F238E27FC236}">
                <a16:creationId xmlns:a16="http://schemas.microsoft.com/office/drawing/2014/main" id="{62AE6601-F30C-482C-BA5B-2E7DECF4F614}"/>
              </a:ext>
            </a:extLst>
          </p:cNvPr>
          <p:cNvSpPr txBox="1"/>
          <p:nvPr/>
        </p:nvSpPr>
        <p:spPr>
          <a:xfrm>
            <a:off x="1148527" y="2084782"/>
            <a:ext cx="2214991" cy="28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Informera</a:t>
            </a:r>
            <a:r>
              <a:rPr kumimoji="0" lang="sv-SE" sz="1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om olika typer av </a:t>
            </a:r>
            <a:r>
              <a:rPr kumimoji="0" lang="sv-SE" sz="1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2"/>
              </a:rPr>
              <a:t>våld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5" name="textruta 74">
            <a:extLst>
              <a:ext uri="{FF2B5EF4-FFF2-40B4-BE49-F238E27FC236}">
                <a16:creationId xmlns:a16="http://schemas.microsoft.com/office/drawing/2014/main" id="{52781273-132D-48AD-8468-B588D76FF4EC}"/>
              </a:ext>
            </a:extLst>
          </p:cNvPr>
          <p:cNvSpPr txBox="1"/>
          <p:nvPr/>
        </p:nvSpPr>
        <p:spPr>
          <a:xfrm>
            <a:off x="5101969" y="1136244"/>
            <a:ext cx="2214991" cy="2462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000" b="1" dirty="0">
                <a:solidFill>
                  <a:prstClr val="black"/>
                </a:solidFill>
                <a:latin typeface="Arial" panose="020B0604020202020204"/>
              </a:rPr>
              <a:t>Misstanke kvarstår</a:t>
            </a:r>
            <a:endParaRPr kumimoji="0" lang="sv-S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4" name="Pil: höger 83">
            <a:extLst>
              <a:ext uri="{FF2B5EF4-FFF2-40B4-BE49-F238E27FC236}">
                <a16:creationId xmlns:a16="http://schemas.microsoft.com/office/drawing/2014/main" id="{27C91FE4-5D4E-42F6-82B0-B64FCE25B2F8}"/>
              </a:ext>
            </a:extLst>
          </p:cNvPr>
          <p:cNvSpPr/>
          <p:nvPr/>
        </p:nvSpPr>
        <p:spPr>
          <a:xfrm rot="5400000" flipV="1">
            <a:off x="6137709" y="925557"/>
            <a:ext cx="143510" cy="143510"/>
          </a:xfrm>
          <a:prstGeom prst="rightArrow">
            <a:avLst/>
          </a:prstGeom>
          <a:solidFill>
            <a:sysClr val="windowText" lastClr="000000"/>
          </a:solidFill>
          <a:ln w="12700" cap="flat" cmpd="sng" algn="ctr">
            <a:solidFill>
              <a:sysClr val="windowText" lastClr="000000">
                <a:shade val="50000"/>
              </a:sys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7" name="Pil: höger 86">
            <a:extLst>
              <a:ext uri="{FF2B5EF4-FFF2-40B4-BE49-F238E27FC236}">
                <a16:creationId xmlns:a16="http://schemas.microsoft.com/office/drawing/2014/main" id="{87A1B220-75E0-4B34-B381-8F37DFD01467}"/>
              </a:ext>
            </a:extLst>
          </p:cNvPr>
          <p:cNvSpPr/>
          <p:nvPr/>
        </p:nvSpPr>
        <p:spPr>
          <a:xfrm>
            <a:off x="3449626" y="594946"/>
            <a:ext cx="144000" cy="144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2" name="Pil: höger 91">
            <a:extLst>
              <a:ext uri="{FF2B5EF4-FFF2-40B4-BE49-F238E27FC236}">
                <a16:creationId xmlns:a16="http://schemas.microsoft.com/office/drawing/2014/main" id="{F762CD81-7B97-498B-9170-843450816A31}"/>
              </a:ext>
            </a:extLst>
          </p:cNvPr>
          <p:cNvSpPr/>
          <p:nvPr/>
        </p:nvSpPr>
        <p:spPr>
          <a:xfrm>
            <a:off x="8841435" y="604886"/>
            <a:ext cx="144000" cy="144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0" name="Pil: nedåt 99">
            <a:extLst>
              <a:ext uri="{FF2B5EF4-FFF2-40B4-BE49-F238E27FC236}">
                <a16:creationId xmlns:a16="http://schemas.microsoft.com/office/drawing/2014/main" id="{8B26CA6C-C74F-4CB8-B246-988E38DF1D77}"/>
              </a:ext>
            </a:extLst>
          </p:cNvPr>
          <p:cNvSpPr/>
          <p:nvPr/>
        </p:nvSpPr>
        <p:spPr>
          <a:xfrm>
            <a:off x="4597525" y="3125131"/>
            <a:ext cx="144000" cy="144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1" name="Pil: nedåt 100">
            <a:extLst>
              <a:ext uri="{FF2B5EF4-FFF2-40B4-BE49-F238E27FC236}">
                <a16:creationId xmlns:a16="http://schemas.microsoft.com/office/drawing/2014/main" id="{2AE2769A-028D-48CC-9BF3-D57AF3C51D2C}"/>
              </a:ext>
            </a:extLst>
          </p:cNvPr>
          <p:cNvSpPr/>
          <p:nvPr/>
        </p:nvSpPr>
        <p:spPr>
          <a:xfrm>
            <a:off x="7656508" y="3101885"/>
            <a:ext cx="144000" cy="144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2" name="Pil: höger 101">
            <a:extLst>
              <a:ext uri="{FF2B5EF4-FFF2-40B4-BE49-F238E27FC236}">
                <a16:creationId xmlns:a16="http://schemas.microsoft.com/office/drawing/2014/main" id="{DE00FFEF-00B7-474F-8731-C8323E78DC87}"/>
              </a:ext>
            </a:extLst>
          </p:cNvPr>
          <p:cNvSpPr/>
          <p:nvPr/>
        </p:nvSpPr>
        <p:spPr>
          <a:xfrm>
            <a:off x="8844998" y="3978549"/>
            <a:ext cx="144000" cy="144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7" name="Pil: höger 106">
            <a:extLst>
              <a:ext uri="{FF2B5EF4-FFF2-40B4-BE49-F238E27FC236}">
                <a16:creationId xmlns:a16="http://schemas.microsoft.com/office/drawing/2014/main" id="{421CBDFE-F62C-44C5-BF2B-0CFE49C22822}"/>
              </a:ext>
            </a:extLst>
          </p:cNvPr>
          <p:cNvSpPr/>
          <p:nvPr/>
        </p:nvSpPr>
        <p:spPr>
          <a:xfrm>
            <a:off x="937030" y="2164228"/>
            <a:ext cx="144000" cy="144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8" name="Pil: nedåt 107">
            <a:extLst>
              <a:ext uri="{FF2B5EF4-FFF2-40B4-BE49-F238E27FC236}">
                <a16:creationId xmlns:a16="http://schemas.microsoft.com/office/drawing/2014/main" id="{A56F1A21-32BD-4F1A-A504-28258272B575}"/>
              </a:ext>
            </a:extLst>
          </p:cNvPr>
          <p:cNvSpPr/>
          <p:nvPr/>
        </p:nvSpPr>
        <p:spPr>
          <a:xfrm>
            <a:off x="3795767" y="3711740"/>
            <a:ext cx="144000" cy="144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9" name="Pil: nedåt 108">
            <a:extLst>
              <a:ext uri="{FF2B5EF4-FFF2-40B4-BE49-F238E27FC236}">
                <a16:creationId xmlns:a16="http://schemas.microsoft.com/office/drawing/2014/main" id="{36ED4D56-D025-4F1C-8394-3904EEFEDFEA}"/>
              </a:ext>
            </a:extLst>
          </p:cNvPr>
          <p:cNvSpPr/>
          <p:nvPr/>
        </p:nvSpPr>
        <p:spPr>
          <a:xfrm>
            <a:off x="8470460" y="3711740"/>
            <a:ext cx="144000" cy="144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36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64" grpId="0" animBg="1"/>
      <p:bldP spid="72" grpId="0" animBg="1"/>
      <p:bldP spid="76" grpId="0" animBg="1"/>
      <p:bldP spid="79" grpId="0" animBg="1"/>
      <p:bldP spid="82" grpId="0" animBg="1"/>
      <p:bldP spid="83" grpId="0" animBg="1"/>
      <p:bldP spid="85" grpId="0" animBg="1"/>
      <p:bldP spid="86" grpId="0" animBg="1"/>
      <p:bldP spid="88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6" grpId="0" animBg="1"/>
      <p:bldP spid="97" grpId="0" animBg="1"/>
      <p:bldP spid="59" grpId="0" animBg="1"/>
      <p:bldP spid="77" grpId="0" animBg="1"/>
      <p:bldP spid="99" grpId="0" animBg="1"/>
      <p:bldP spid="104" grpId="0" animBg="1"/>
      <p:bldP spid="105" grpId="0" animBg="1"/>
      <p:bldP spid="45" grpId="0" animBg="1"/>
      <p:bldP spid="48" grpId="0" animBg="1"/>
      <p:bldP spid="49" grpId="0" animBg="1"/>
      <p:bldP spid="63" grpId="0" animBg="1"/>
      <p:bldP spid="66" grpId="0" animBg="1"/>
      <p:bldP spid="67" grpId="0" animBg="1"/>
      <p:bldP spid="69" grpId="0" animBg="1"/>
      <p:bldP spid="70" grpId="0" animBg="1"/>
      <p:bldP spid="71" grpId="0" animBg="1"/>
      <p:bldP spid="74" grpId="0" animBg="1"/>
      <p:bldP spid="75" grpId="0" animBg="1"/>
      <p:bldP spid="84" grpId="0" animBg="1"/>
      <p:bldP spid="87" grpId="0" animBg="1"/>
      <p:bldP spid="92" grpId="0" animBg="1"/>
      <p:bldP spid="100" grpId="0" animBg="1"/>
      <p:bldP spid="101" grpId="0" animBg="1"/>
      <p:bldP spid="102" grpId="0" animBg="1"/>
      <p:bldP spid="107" grpId="0" animBg="1"/>
      <p:bldP spid="108" grpId="0" animBg="1"/>
      <p:bldP spid="109" grpId="0" animBg="1"/>
    </p:bldLst>
  </p:timing>
</p:sld>
</file>

<file path=ppt/theme/theme1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2.xml><?xml version="1.0" encoding="utf-8"?>
<a:theme xmlns:a="http://schemas.openxmlformats.org/drawingml/2006/main" name="Region Kronoberg MÖRK">
  <a:themeElements>
    <a:clrScheme name="Kronoberg MÖRK 2022">
      <a:dk1>
        <a:srgbClr val="FFFFFF"/>
      </a:dk1>
      <a:lt1>
        <a:srgbClr val="000000"/>
      </a:lt1>
      <a:dk2>
        <a:srgbClr val="E13288"/>
      </a:dk2>
      <a:lt2>
        <a:srgbClr val="83B81A"/>
      </a:lt2>
      <a:accent1>
        <a:srgbClr val="83B81A"/>
      </a:accent1>
      <a:accent2>
        <a:srgbClr val="E13288"/>
      </a:accent2>
      <a:accent3>
        <a:srgbClr val="009EE0"/>
      </a:accent3>
      <a:accent4>
        <a:srgbClr val="F39800"/>
      </a:accent4>
      <a:accent5>
        <a:srgbClr val="FBD300"/>
      </a:accent5>
      <a:accent6>
        <a:srgbClr val="BCB1AB"/>
      </a:accent6>
      <a:hlink>
        <a:srgbClr val="009EE0"/>
      </a:hlink>
      <a:folHlink>
        <a:srgbClr val="1E6633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0BBB24D2-D144-497A-AAEF-42E9FBCC59EE}"/>
    </a:ext>
  </a:extLst>
</a:theme>
</file>

<file path=ppt/theme/theme3.xml><?xml version="1.0" encoding="utf-8"?>
<a:theme xmlns:a="http://schemas.openxmlformats.org/drawingml/2006/main" name="Office-tema">
  <a:themeElements>
    <a:clrScheme name="reg_kro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3B81A"/>
      </a:accent1>
      <a:accent2>
        <a:srgbClr val="E13288"/>
      </a:accent2>
      <a:accent3>
        <a:srgbClr val="4A6E51"/>
      </a:accent3>
      <a:accent4>
        <a:srgbClr val="FFD300"/>
      </a:accent4>
      <a:accent5>
        <a:srgbClr val="830628"/>
      </a:accent5>
      <a:accent6>
        <a:srgbClr val="A05599"/>
      </a:accent6>
      <a:hlink>
        <a:srgbClr val="4A6E51"/>
      </a:hlink>
      <a:folHlink>
        <a:srgbClr val="83B81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51D0B8-EB72-472F-9313-E6569998134E}" vid="{15C29FF2-4D51-431C-A993-AB62833E7309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Kronoberg mall</Template>
  <TotalTime>276</TotalTime>
  <Words>324</Words>
  <Application>Microsoft Office PowerPoint</Application>
  <PresentationFormat>Bredbild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</vt:i4>
      </vt:variant>
    </vt:vector>
  </HeadingPairs>
  <TitlesOfParts>
    <vt:vector size="9" baseType="lpstr">
      <vt:lpstr>Arial</vt:lpstr>
      <vt:lpstr>Brandon Grotesque Black</vt:lpstr>
      <vt:lpstr>Brandon Grotesque Bold</vt:lpstr>
      <vt:lpstr>Calibri</vt:lpstr>
      <vt:lpstr>Times New Roman</vt:lpstr>
      <vt:lpstr>Region Kronoberg ljus</vt:lpstr>
      <vt:lpstr>Region Kronoberg MÖRK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Swärd Susann RUV folkh o soc hållbarh</dc:creator>
  <cp:lastModifiedBy>Swärd Susann RUV folkh o soc hållbarh</cp:lastModifiedBy>
  <cp:revision>19</cp:revision>
  <dcterms:created xsi:type="dcterms:W3CDTF">2024-10-24T06:30:03Z</dcterms:created>
  <dcterms:modified xsi:type="dcterms:W3CDTF">2024-12-11T16:04:13Z</dcterms:modified>
</cp:coreProperties>
</file>