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75" r:id="rId2"/>
  </p:sldMasterIdLst>
  <p:notesMasterIdLst>
    <p:notesMasterId r:id="rId4"/>
  </p:notesMasterIdLst>
  <p:sldIdLst>
    <p:sldId id="369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700545"/>
    <a:srgbClr val="F9D2DF"/>
    <a:srgbClr val="B4D9B9"/>
    <a:srgbClr val="F2F2F2"/>
    <a:srgbClr val="B5D9AF"/>
    <a:srgbClr val="F08CB5"/>
    <a:srgbClr val="006633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82" autoAdjust="0"/>
  </p:normalViewPr>
  <p:slideViewPr>
    <p:cSldViewPr snapToGrid="0" showGuides="1">
      <p:cViewPr varScale="1">
        <p:scale>
          <a:sx n="56" d="100"/>
          <a:sy n="56" d="100"/>
        </p:scale>
        <p:origin x="1000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2026-06-11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bg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36327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438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09136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63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42714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304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464912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521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24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6461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00234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432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835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5498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777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501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83097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2113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1799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85011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5546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857324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13262143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716738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4246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bg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bg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bg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2026-06-11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409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  <p:sldLayoutId id="2147483797" r:id="rId22"/>
    <p:sldLayoutId id="2147483798" r:id="rId23"/>
    <p:sldLayoutId id="2147483799" r:id="rId24"/>
    <p:sldLayoutId id="2147483800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>
          <p15:clr>
            <a:srgbClr val="F26B43"/>
          </p15:clr>
        </p15:guide>
        <p15:guide id="2" orient="horz" pos="1277">
          <p15:clr>
            <a:srgbClr val="F26B43"/>
          </p15:clr>
        </p15:guide>
        <p15:guide id="3" orient="horz" pos="36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xjo.se/sidor/stod-och-omsorg/centrum-mot-vald.html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>
            <a:extLst>
              <a:ext uri="{FF2B5EF4-FFF2-40B4-BE49-F238E27FC236}">
                <a16:creationId xmlns:a16="http://schemas.microsoft.com/office/drawing/2014/main" id="{2C665DC6-6E2E-B6A2-AA4E-59007FDED5CA}"/>
              </a:ext>
            </a:extLst>
          </p:cNvPr>
          <p:cNvSpPr txBox="1"/>
          <p:nvPr/>
        </p:nvSpPr>
        <p:spPr>
          <a:xfrm>
            <a:off x="2690907" y="103519"/>
            <a:ext cx="6810187" cy="261610"/>
          </a:xfrm>
          <a:prstGeom prst="rect">
            <a:avLst/>
          </a:prstGeom>
          <a:solidFill>
            <a:srgbClr val="830628">
              <a:lumMod val="20000"/>
              <a:lumOff val="80000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1100" b="1" dirty="0">
                <a:solidFill>
                  <a:prstClr val="black"/>
                </a:solidFill>
                <a:latin typeface="Arial" panose="020B0604020202020204"/>
              </a:rPr>
              <a:t>PATIENT VI MISSTÄNKER/VET ÄR VÅLDSUTSATT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F5B60D-DC62-CFA8-F22E-A2C8AEF66E9E}"/>
              </a:ext>
            </a:extLst>
          </p:cNvPr>
          <p:cNvSpPr txBox="1"/>
          <p:nvPr/>
        </p:nvSpPr>
        <p:spPr>
          <a:xfrm>
            <a:off x="3752741" y="482088"/>
            <a:ext cx="5040000" cy="40011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Samtal med patienten i enskilt rum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Utan medföljande. Observera att medföljande kan vara (förmedlare till) våldsutövare.</a:t>
            </a:r>
            <a:endParaRPr kumimoji="0" lang="sv-SE" sz="1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2" name="Pil: nedåt 11">
            <a:extLst>
              <a:ext uri="{FF2B5EF4-FFF2-40B4-BE49-F238E27FC236}">
                <a16:creationId xmlns:a16="http://schemas.microsoft.com/office/drawing/2014/main" id="{246966E0-32C8-9A93-B78D-272286F1136A}"/>
              </a:ext>
            </a:extLst>
          </p:cNvPr>
          <p:cNvSpPr/>
          <p:nvPr/>
        </p:nvSpPr>
        <p:spPr>
          <a:xfrm>
            <a:off x="6169830" y="986954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292ED62-ACDF-7264-CD2E-05F2A36C3BFC}"/>
              </a:ext>
            </a:extLst>
          </p:cNvPr>
          <p:cNvSpPr txBox="1"/>
          <p:nvPr/>
        </p:nvSpPr>
        <p:spPr>
          <a:xfrm>
            <a:off x="3752741" y="1271710"/>
            <a:ext cx="5040000" cy="400110"/>
          </a:xfrm>
          <a:prstGeom prst="rect">
            <a:avLst/>
          </a:prstGeom>
          <a:noFill/>
          <a:ln w="28575" cap="flat" cmpd="sng" algn="ctr">
            <a:solidFill>
              <a:srgbClr val="E13288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OBS: Orosanmälan SKA göras när patienten är/har barn under 18 år.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080A4416-08FE-1333-B6CE-E20FDCC4B889}"/>
              </a:ext>
            </a:extLst>
          </p:cNvPr>
          <p:cNvSpPr txBox="1"/>
          <p:nvPr/>
        </p:nvSpPr>
        <p:spPr>
          <a:xfrm>
            <a:off x="9216750" y="466143"/>
            <a:ext cx="2816243" cy="553998"/>
          </a:xfrm>
          <a:prstGeom prst="rect">
            <a:avLst/>
          </a:prstGeom>
          <a:noFill/>
          <a:ln w="28575" cap="flat" cmpd="sng" algn="ctr">
            <a:solidFill>
              <a:srgbClr val="E13288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Anteckna i den skyddade anteckningsmallen ”Våldsutsatthet” att frågor ställts – oavsett vad patienten svarar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Pil: höger 14">
            <a:extLst>
              <a:ext uri="{FF2B5EF4-FFF2-40B4-BE49-F238E27FC236}">
                <a16:creationId xmlns:a16="http://schemas.microsoft.com/office/drawing/2014/main" id="{46C1930F-8FD0-D9A1-ACD6-1445448F6DAE}"/>
              </a:ext>
            </a:extLst>
          </p:cNvPr>
          <p:cNvSpPr/>
          <p:nvPr/>
        </p:nvSpPr>
        <p:spPr>
          <a:xfrm>
            <a:off x="8914745" y="547816"/>
            <a:ext cx="180000" cy="180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ruta 2">
            <a:extLst>
              <a:ext uri="{FF2B5EF4-FFF2-40B4-BE49-F238E27FC236}">
                <a16:creationId xmlns:a16="http://schemas.microsoft.com/office/drawing/2014/main" id="{01825391-E572-AC75-3D1D-0D4C848FB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86" y="466142"/>
            <a:ext cx="3521051" cy="1260000"/>
          </a:xfrm>
          <a:prstGeom prst="rect">
            <a:avLst/>
          </a:prstGeom>
          <a:solidFill>
            <a:srgbClr val="FFE5F2"/>
          </a:solidFill>
          <a:ln w="28575">
            <a:solidFill>
              <a:sysClr val="windowText" lastClr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ctr" anchorCtr="0">
            <a:noAutofit/>
          </a:bodyPr>
          <a:lstStyle/>
          <a:p>
            <a:pPr lvl="0">
              <a:spcAft>
                <a:spcPts val="300"/>
              </a:spcAft>
              <a:defRPr/>
            </a:pPr>
            <a:r>
              <a:rPr lang="sv-SE" sz="105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EXEMPELFRÅGA:</a:t>
            </a:r>
            <a:r>
              <a:rPr lang="sv-SE" sz="1050" b="1" dirty="0">
                <a:solidFill>
                  <a:srgbClr val="FF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sv-SE" sz="1050" b="1" dirty="0">
                <a:solidFill>
                  <a:srgbClr val="FF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v-SE" sz="10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vet att det är vanligt att patienter utsätts för våld, vilket påverkar deras hälsa. Vi frågar därför våra patienter om det. </a:t>
            </a:r>
          </a:p>
          <a:p>
            <a:pPr marL="171450" lvl="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v-S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Är det någon som gjort/gör dig illa? T.ex. knuffat, slagit eller gjort dig illa på annat sätt? </a:t>
            </a:r>
          </a:p>
          <a:p>
            <a:pPr marL="171450" lvl="0" indent="-171450"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sv-SE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kan även vara att kränka dig eller skada dig genom sexuella handlingar.</a:t>
            </a:r>
            <a:endParaRPr lang="sv-SE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il: nedåt 16">
            <a:extLst>
              <a:ext uri="{FF2B5EF4-FFF2-40B4-BE49-F238E27FC236}">
                <a16:creationId xmlns:a16="http://schemas.microsoft.com/office/drawing/2014/main" id="{D87D00C4-1287-B8E0-785B-67DFBB0A5DD0}"/>
              </a:ext>
            </a:extLst>
          </p:cNvPr>
          <p:cNvSpPr/>
          <p:nvPr/>
        </p:nvSpPr>
        <p:spPr>
          <a:xfrm>
            <a:off x="4688965" y="1776576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85F0FC10-5DC0-2BA9-48E4-66F84DFA9D57}"/>
              </a:ext>
            </a:extLst>
          </p:cNvPr>
          <p:cNvSpPr txBox="1"/>
          <p:nvPr/>
        </p:nvSpPr>
        <p:spPr>
          <a:xfrm>
            <a:off x="3752741" y="2061332"/>
            <a:ext cx="2052000" cy="684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Bedöm behov av somatisk vård. Behandla eller remittera till lämplig vårdnivå.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33702128-46E3-7016-81B7-CA3A40A29A04}"/>
              </a:ext>
            </a:extLst>
          </p:cNvPr>
          <p:cNvSpPr txBox="1"/>
          <p:nvPr/>
        </p:nvSpPr>
        <p:spPr>
          <a:xfrm>
            <a:off x="6740741" y="2053533"/>
            <a:ext cx="2052000" cy="684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Bedöm behov av psykiskt stöd. Behandla eller remittera till lämplig vårdnivå.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5C2941C0-3B8D-E900-1B89-EDD632C2E781}"/>
              </a:ext>
            </a:extLst>
          </p:cNvPr>
          <p:cNvSpPr txBox="1"/>
          <p:nvPr/>
        </p:nvSpPr>
        <p:spPr>
          <a:xfrm>
            <a:off x="9007620" y="1937008"/>
            <a:ext cx="3060000" cy="396000"/>
          </a:xfrm>
          <a:prstGeom prst="rect">
            <a:avLst/>
          </a:prstGeom>
          <a:noFill/>
          <a:ln w="28575">
            <a:solidFill>
              <a:srgbClr val="FFD3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Barn under 18 år: </a:t>
            </a:r>
            <a:b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</a:b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Barn- och ungdomsklinikens kurator,  En väg in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F3637ADA-4811-47E3-DCCF-03EC431A8B99}"/>
              </a:ext>
            </a:extLst>
          </p:cNvPr>
          <p:cNvSpPr txBox="1"/>
          <p:nvPr/>
        </p:nvSpPr>
        <p:spPr>
          <a:xfrm>
            <a:off x="9007620" y="2423879"/>
            <a:ext cx="3060000" cy="396000"/>
          </a:xfrm>
          <a:prstGeom prst="rect">
            <a:avLst/>
          </a:prstGeom>
          <a:noFill/>
          <a:ln w="28575">
            <a:solidFill>
              <a:srgbClr val="FFD3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Vuxna: Lasarettsrehab, kurator, </a:t>
            </a:r>
            <a:b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</a:b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psykosocial resurs på VC</a:t>
            </a:r>
          </a:p>
        </p:txBody>
      </p:sp>
      <p:sp>
        <p:nvSpPr>
          <p:cNvPr id="22" name="Pil: höger 21">
            <a:extLst>
              <a:ext uri="{FF2B5EF4-FFF2-40B4-BE49-F238E27FC236}">
                <a16:creationId xmlns:a16="http://schemas.microsoft.com/office/drawing/2014/main" id="{A735C6D0-FE32-C25C-4976-2599CC5F502F}"/>
              </a:ext>
            </a:extLst>
          </p:cNvPr>
          <p:cNvSpPr/>
          <p:nvPr/>
        </p:nvSpPr>
        <p:spPr>
          <a:xfrm>
            <a:off x="8809450" y="2072394"/>
            <a:ext cx="144000" cy="144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Pil: höger 22">
            <a:extLst>
              <a:ext uri="{FF2B5EF4-FFF2-40B4-BE49-F238E27FC236}">
                <a16:creationId xmlns:a16="http://schemas.microsoft.com/office/drawing/2014/main" id="{A6B7FFA2-3DFA-8E89-9137-0714474A515D}"/>
              </a:ext>
            </a:extLst>
          </p:cNvPr>
          <p:cNvSpPr/>
          <p:nvPr/>
        </p:nvSpPr>
        <p:spPr>
          <a:xfrm>
            <a:off x="8799278" y="2564772"/>
            <a:ext cx="144000" cy="144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Pil: nedåt 23">
            <a:extLst>
              <a:ext uri="{FF2B5EF4-FFF2-40B4-BE49-F238E27FC236}">
                <a16:creationId xmlns:a16="http://schemas.microsoft.com/office/drawing/2014/main" id="{1D16B21B-5FAD-6F24-4A0D-0F920CDA8263}"/>
              </a:ext>
            </a:extLst>
          </p:cNvPr>
          <p:cNvSpPr/>
          <p:nvPr/>
        </p:nvSpPr>
        <p:spPr>
          <a:xfrm>
            <a:off x="7659541" y="1774383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52F8B155-11BC-E28E-D1F9-3EABB5146005}"/>
              </a:ext>
            </a:extLst>
          </p:cNvPr>
          <p:cNvSpPr txBox="1"/>
          <p:nvPr/>
        </p:nvSpPr>
        <p:spPr>
          <a:xfrm>
            <a:off x="3752741" y="3134844"/>
            <a:ext cx="5040000" cy="432000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Finns det risk att patienten far illa av anteckningar om våldsutsatthet?</a:t>
            </a:r>
          </a:p>
        </p:txBody>
      </p:sp>
      <p:sp>
        <p:nvSpPr>
          <p:cNvPr id="26" name="Pil: nedåt 25">
            <a:extLst>
              <a:ext uri="{FF2B5EF4-FFF2-40B4-BE49-F238E27FC236}">
                <a16:creationId xmlns:a16="http://schemas.microsoft.com/office/drawing/2014/main" id="{E94A8955-0489-98C7-0A78-A75B5E0EDC89}"/>
              </a:ext>
            </a:extLst>
          </p:cNvPr>
          <p:cNvSpPr/>
          <p:nvPr/>
        </p:nvSpPr>
        <p:spPr>
          <a:xfrm>
            <a:off x="8367730" y="3671600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6562549C-FBA5-D092-36A5-CE00AF286FA9}"/>
              </a:ext>
            </a:extLst>
          </p:cNvPr>
          <p:cNvSpPr txBox="1"/>
          <p:nvPr/>
        </p:nvSpPr>
        <p:spPr>
          <a:xfrm>
            <a:off x="394211" y="3956357"/>
            <a:ext cx="4320000" cy="432000"/>
          </a:xfrm>
          <a:prstGeom prst="rect">
            <a:avLst/>
          </a:prstGeom>
          <a:noFill/>
          <a:ln w="28575" cap="flat" cmpd="sng" algn="ctr">
            <a:solidFill>
              <a:srgbClr val="E13288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000" b="1" kern="0" noProof="0" dirty="0">
                <a:solidFill>
                  <a:prstClr val="black"/>
                </a:solidFill>
                <a:latin typeface="Arial" panose="020B0604020202020204"/>
              </a:rPr>
              <a:t>Ja. </a:t>
            </a: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Anteckna i den skyddade anteckningsmallen ”Våldsutsatthet”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08FEA552-C3EB-C641-B10B-3D156CF65A8E}"/>
              </a:ext>
            </a:extLst>
          </p:cNvPr>
          <p:cNvSpPr txBox="1"/>
          <p:nvPr/>
        </p:nvSpPr>
        <p:spPr>
          <a:xfrm>
            <a:off x="5365708" y="3956357"/>
            <a:ext cx="6192000" cy="43200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Nej. Anteckna i löpande journalanteckning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EF3F47EE-4555-AFB7-9E26-60FD2BA4405E}"/>
              </a:ext>
            </a:extLst>
          </p:cNvPr>
          <p:cNvSpPr txBox="1"/>
          <p:nvPr/>
        </p:nvSpPr>
        <p:spPr>
          <a:xfrm>
            <a:off x="395202" y="4737882"/>
            <a:ext cx="4320000" cy="432000"/>
          </a:xfrm>
          <a:prstGeom prst="rect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Ska remiss skickas på patienten?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textruta 29">
            <a:extLst>
              <a:ext uri="{FF2B5EF4-FFF2-40B4-BE49-F238E27FC236}">
                <a16:creationId xmlns:a16="http://schemas.microsoft.com/office/drawing/2014/main" id="{0AC48752-7918-A129-684D-3D10C93E9EB5}"/>
              </a:ext>
            </a:extLst>
          </p:cNvPr>
          <p:cNvSpPr txBox="1"/>
          <p:nvPr/>
        </p:nvSpPr>
        <p:spPr>
          <a:xfrm>
            <a:off x="395202" y="5253165"/>
            <a:ext cx="4320000" cy="553998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E13288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Skriv inget om våldsutsattheten i remissen.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Skicka ett meddelande i Messenger till mottagande verksamhet </a:t>
            </a:r>
            <a:b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om att anteckning finns i anteckningsmallen ”Våldsutsatthet”</a:t>
            </a:r>
            <a:endParaRPr kumimoji="0" lang="sv-SE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1" name="Pil: nedåt 30">
            <a:extLst>
              <a:ext uri="{FF2B5EF4-FFF2-40B4-BE49-F238E27FC236}">
                <a16:creationId xmlns:a16="http://schemas.microsoft.com/office/drawing/2014/main" id="{CAE55E6F-AE40-8486-96B4-7EA8B92411BF}"/>
              </a:ext>
            </a:extLst>
          </p:cNvPr>
          <p:cNvSpPr/>
          <p:nvPr/>
        </p:nvSpPr>
        <p:spPr>
          <a:xfrm>
            <a:off x="2465269" y="4465014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textruta 31">
            <a:extLst>
              <a:ext uri="{FF2B5EF4-FFF2-40B4-BE49-F238E27FC236}">
                <a16:creationId xmlns:a16="http://schemas.microsoft.com/office/drawing/2014/main" id="{92B6D7B4-E601-A431-3375-2D47ED3D06BB}"/>
              </a:ext>
            </a:extLst>
          </p:cNvPr>
          <p:cNvSpPr txBox="1"/>
          <p:nvPr/>
        </p:nvSpPr>
        <p:spPr>
          <a:xfrm>
            <a:off x="395202" y="5926807"/>
            <a:ext cx="4320000" cy="432000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rgbClr val="A05599"/>
            </a:solidFill>
            <a:prstDash val="dash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OBS: Gäller inte för röntgen – ring dem istället på 7589 / 0470- 58 75 89</a:t>
            </a:r>
          </a:p>
        </p:txBody>
      </p:sp>
      <p:sp>
        <p:nvSpPr>
          <p:cNvPr id="33" name="textruta 32">
            <a:extLst>
              <a:ext uri="{FF2B5EF4-FFF2-40B4-BE49-F238E27FC236}">
                <a16:creationId xmlns:a16="http://schemas.microsoft.com/office/drawing/2014/main" id="{A79C4750-C9FD-3AE7-7C85-76982CFB40C1}"/>
              </a:ext>
            </a:extLst>
          </p:cNvPr>
          <p:cNvSpPr txBox="1"/>
          <p:nvPr/>
        </p:nvSpPr>
        <p:spPr>
          <a:xfrm>
            <a:off x="5365710" y="5669044"/>
            <a:ext cx="4831806" cy="1015663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Polisanmälan</a:t>
            </a: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Ring 112 vid akuta situationer, annars 114 14.</a:t>
            </a:r>
            <a:endParaRPr kumimoji="0" lang="sv-SE" sz="1000" b="1" i="0" u="sng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 brott mot barn under 18 år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Misstanke om brott mot vuxen som ger fängelse i minst sex månader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Uppgifter om försök till brott som ger fängelse i minst ett år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För att förhindra förestående eller pågående rattfylleri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 misstanke om terroristbrott eller annat brott mot Sveriges säkerhet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7776883B-E5D8-8269-E99C-514D699599C2}"/>
              </a:ext>
            </a:extLst>
          </p:cNvPr>
          <p:cNvSpPr txBox="1"/>
          <p:nvPr/>
        </p:nvSpPr>
        <p:spPr>
          <a:xfrm>
            <a:off x="5357299" y="4737882"/>
            <a:ext cx="6228000" cy="814005"/>
          </a:xfrm>
          <a:prstGeom prst="rect">
            <a:avLst/>
          </a:prstGeom>
          <a:noFill/>
          <a:ln w="28575" cap="flat" cmpd="sng" algn="ctr">
            <a:solidFill>
              <a:srgbClr val="E13288"/>
            </a:solidFill>
            <a:prstDash val="solid"/>
            <a:miter lim="800000"/>
          </a:ln>
          <a:effectLst/>
        </p:spPr>
        <p:txBody>
          <a:bodyPr wrap="square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 information om relevant vård och stöd för den våldsutsatta.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Ge Visitkortet ”Vi finns här för dig”.  Det samlade stödet i länet finns i den nedersta länken på webbsidan.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Erbjud den vuxne patienten att etablera kontakt med socialtjänsten.</a:t>
            </a:r>
          </a:p>
          <a:p>
            <a:pPr marL="171450" marR="0" lvl="0" indent="-17145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Vid behov hänvisa till </a:t>
            </a:r>
            <a:r>
              <a:rPr kumimoji="0" lang="sv-SE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/>
              </a:rPr>
              <a:t>Centrum mot våld</a:t>
            </a:r>
            <a:endParaRPr kumimoji="0" lang="sv-SE" sz="9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Pil: höger 34">
            <a:extLst>
              <a:ext uri="{FF2B5EF4-FFF2-40B4-BE49-F238E27FC236}">
                <a16:creationId xmlns:a16="http://schemas.microsoft.com/office/drawing/2014/main" id="{C767E181-096E-FFF7-ED5F-83096A5051EF}"/>
              </a:ext>
            </a:extLst>
          </p:cNvPr>
          <p:cNvSpPr/>
          <p:nvPr/>
        </p:nvSpPr>
        <p:spPr>
          <a:xfrm rot="9183490">
            <a:off x="2971845" y="3549447"/>
            <a:ext cx="684000" cy="1800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Pil: nedåt 35">
            <a:extLst>
              <a:ext uri="{FF2B5EF4-FFF2-40B4-BE49-F238E27FC236}">
                <a16:creationId xmlns:a16="http://schemas.microsoft.com/office/drawing/2014/main" id="{34E06249-1A09-E0B2-3B05-DA59DE4A6030}"/>
              </a:ext>
            </a:extLst>
          </p:cNvPr>
          <p:cNvSpPr/>
          <p:nvPr/>
        </p:nvSpPr>
        <p:spPr>
          <a:xfrm>
            <a:off x="4688965" y="2850088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Pil: nedåt 36">
            <a:extLst>
              <a:ext uri="{FF2B5EF4-FFF2-40B4-BE49-F238E27FC236}">
                <a16:creationId xmlns:a16="http://schemas.microsoft.com/office/drawing/2014/main" id="{AB4083E5-724F-57BD-AA33-26A00DAE68F3}"/>
              </a:ext>
            </a:extLst>
          </p:cNvPr>
          <p:cNvSpPr/>
          <p:nvPr/>
        </p:nvSpPr>
        <p:spPr>
          <a:xfrm>
            <a:off x="7659541" y="2852173"/>
            <a:ext cx="180000" cy="180000"/>
          </a:xfrm>
          <a:prstGeom prst="down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60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1794A325-B46E-4332-9EA3-DFD8149D00CB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79BC26F-E41B-431E-A2FD-DD2FF2981AEF}" vid="{C34F60EE-F9A6-4038-84E3-36F1202E236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13</TotalTime>
  <Words>361</Words>
  <Application>Microsoft Office PowerPoint</Application>
  <PresentationFormat>Bredbild</PresentationFormat>
  <Paragraphs>29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</vt:i4>
      </vt:variant>
    </vt:vector>
  </HeadingPairs>
  <TitlesOfParts>
    <vt:vector size="7" baseType="lpstr">
      <vt:lpstr>Arial</vt:lpstr>
      <vt:lpstr>Calibri</vt:lpstr>
      <vt:lpstr>Open Sans</vt:lpstr>
      <vt:lpstr>Open Sans Bold</vt:lpstr>
      <vt:lpstr>Region Kronoberg LJUS</vt:lpstr>
      <vt:lpstr>Region Kronoberg MÖRK</vt:lpstr>
      <vt:lpstr>PowerPoint-presentation</vt:lpstr>
    </vt:vector>
  </TitlesOfParts>
  <Manager/>
  <Company>Region Kronoberg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Swärd Susann RUV folkh o soc hållbarh</dc:creator>
  <cp:keywords/>
  <dc:description/>
  <cp:lastModifiedBy>Swärd Susann RUV folkh o soc hållbarh</cp:lastModifiedBy>
  <cp:revision>1</cp:revision>
  <cp:lastPrinted>2025-01-13T13:27:19Z</cp:lastPrinted>
  <dcterms:created xsi:type="dcterms:W3CDTF">2026-06-11T12:34:23Z</dcterms:created>
  <dcterms:modified xsi:type="dcterms:W3CDTF">2026-06-11T12:48:20Z</dcterms:modified>
  <cp:category/>
</cp:coreProperties>
</file>