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57" r:id="rId3"/>
    <p:sldId id="298" r:id="rId4"/>
    <p:sldId id="326" r:id="rId5"/>
    <p:sldId id="309" r:id="rId6"/>
    <p:sldId id="323" r:id="rId7"/>
    <p:sldId id="325" r:id="rId8"/>
    <p:sldId id="320" r:id="rId9"/>
    <p:sldId id="321" r:id="rId10"/>
    <p:sldId id="322" r:id="rId11"/>
    <p:sldId id="324" r:id="rId12"/>
    <p:sldId id="312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79396" autoAdjust="0"/>
  </p:normalViewPr>
  <p:slideViewPr>
    <p:cSldViewPr snapToGrid="0">
      <p:cViewPr varScale="1">
        <p:scale>
          <a:sx n="74" d="100"/>
          <a:sy n="74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93A8-0AEE-487D-B2FB-1C472B32D794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B800-A376-40B5-88F1-FA6F5D0A4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63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38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9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89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24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89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11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Sunny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7B800-A376-40B5-88F1-FA6F5D0A44D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47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66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71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7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53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3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5661248"/>
            <a:ext cx="7848872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6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2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6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67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2017-03-15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/>
              <a:pPr/>
              <a:t>2017-03-15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2017-03-15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Rak 6"/>
          <p:cNvCxnSpPr/>
          <p:nvPr userDrawn="1"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639127" y="2161309"/>
            <a:ext cx="186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STUDIECIRKEL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Pitcha</a:t>
            </a:r>
            <a:r>
              <a:rPr lang="sv-SE" dirty="0"/>
              <a:t> för </a:t>
            </a:r>
            <a:r>
              <a:rPr lang="sv-SE" dirty="0" smtClean="0"/>
              <a:t>varandra: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Det </a:t>
            </a:r>
            <a:r>
              <a:rPr lang="sv-SE" dirty="0"/>
              <a:t>här är Gröna tråden! </a:t>
            </a:r>
          </a:p>
          <a:p>
            <a:r>
              <a:rPr lang="sv-SE" dirty="0" smtClean="0"/>
              <a:t>I dessa </a:t>
            </a:r>
            <a:r>
              <a:rPr lang="sv-SE" dirty="0"/>
              <a:t>situationer ska </a:t>
            </a:r>
            <a:r>
              <a:rPr lang="sv-SE" dirty="0" smtClean="0"/>
              <a:t>jag </a:t>
            </a:r>
            <a:r>
              <a:rPr lang="sv-SE" dirty="0"/>
              <a:t>använda förändringslogiken </a:t>
            </a:r>
            <a:r>
              <a:rPr lang="sv-SE" dirty="0" smtClean="0"/>
              <a:t>framöver!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76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6038" r="8005" b="6945"/>
          <a:stretch/>
        </p:blipFill>
        <p:spPr>
          <a:xfrm>
            <a:off x="228600" y="200025"/>
            <a:ext cx="8696325" cy="63912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Syfte och mötesform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70437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Presentationsrunda och roller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4806950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Koppling till våra mål och verksamhet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/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/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4806950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Ledarskap</a:t>
            </a:r>
            <a:r>
              <a:rPr lang="sv-SE" b="1" dirty="0">
                <a:solidFill>
                  <a:schemeClr val="bg1"/>
                </a:solidFill>
              </a:rPr>
              <a:t/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sz="3600" b="1" dirty="0" smtClean="0">
                <a:solidFill>
                  <a:schemeClr val="bg1"/>
                </a:solidFill>
              </a:rPr>
              <a:t>”Att </a:t>
            </a:r>
            <a:r>
              <a:rPr lang="sv-SE" sz="3600" b="1" dirty="0">
                <a:solidFill>
                  <a:schemeClr val="bg1"/>
                </a:solidFill>
              </a:rPr>
              <a:t>vilja, kunna och ha kompetens att leda i samhandling mot gemensamma mål</a:t>
            </a:r>
            <a:r>
              <a:rPr lang="sv-SE" sz="3600" b="1" dirty="0" smtClean="0">
                <a:solidFill>
                  <a:schemeClr val="bg1"/>
                </a:solidFill>
              </a:rPr>
              <a:t>.”</a:t>
            </a:r>
            <a:endParaRPr lang="sv-S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Studiecirkelns upplägg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04609"/>
              </p:ext>
            </p:extLst>
          </p:nvPr>
        </p:nvGraphicFramePr>
        <p:xfrm>
          <a:off x="142505" y="1363712"/>
          <a:ext cx="8942118" cy="446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817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Del 1</a:t>
                      </a:r>
                    </a:p>
                    <a:p>
                      <a:r>
                        <a:rPr lang="sv-SE" sz="1200" b="1" dirty="0" smtClean="0"/>
                        <a:t>Introducera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Om syfte och mötesform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Presentationsrunda och roller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Koppling till våra mål och verksamhet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Ledarskap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200" b="0" baseline="0" dirty="0" smtClean="0"/>
                        <a:t>Upplägg del 1</a:t>
                      </a:r>
                    </a:p>
                    <a:p>
                      <a:endParaRPr lang="sv-SE" sz="1200" b="0" baseline="0" dirty="0" smtClean="0"/>
                    </a:p>
                    <a:p>
                      <a:r>
                        <a:rPr lang="sv-SE" sz="1200" b="1" dirty="0" smtClean="0"/>
                        <a:t>Utforska</a:t>
                      </a:r>
                      <a:r>
                        <a:rPr lang="sv-SE" sz="1200" b="1" baseline="0" dirty="0" smtClean="0"/>
                        <a:t> </a:t>
                      </a:r>
                      <a:r>
                        <a:rPr lang="sv-SE" sz="1200" b="1" dirty="0" smtClean="0"/>
                        <a:t>Gröna tråden (webben)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Översikt</a:t>
                      </a:r>
                      <a:r>
                        <a:rPr lang="sv-SE" sz="1200" b="0" baseline="0" dirty="0" smtClean="0"/>
                        <a:t> </a:t>
                      </a:r>
                      <a:r>
                        <a:rPr lang="sv-SE" sz="1200" b="0" dirty="0" smtClean="0"/>
                        <a:t>Förändringslogik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Smarta mål </a:t>
                      </a:r>
                    </a:p>
                    <a:p>
                      <a:endParaRPr lang="sv-SE" sz="1200" b="0" dirty="0" smtClean="0"/>
                    </a:p>
                    <a:p>
                      <a:r>
                        <a:rPr lang="sv-SE" sz="1200" b="1" baseline="0" dirty="0" smtClean="0"/>
                        <a:t>Sammanfatta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err="1" smtClean="0"/>
                        <a:t>Pitcha</a:t>
                      </a:r>
                      <a:r>
                        <a:rPr lang="sv-SE" sz="1200" b="0" baseline="0" dirty="0" smtClean="0"/>
                        <a:t> för varandra: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Det här är Gröna tråden!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I dessa situationer ska jag använda förändringslogiken framöver!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Del 2</a:t>
                      </a:r>
                    </a:p>
                    <a:p>
                      <a:r>
                        <a:rPr lang="sv-SE" sz="1200" b="1" dirty="0" smtClean="0"/>
                        <a:t>Introducera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Backspegel</a:t>
                      </a:r>
                      <a:r>
                        <a:rPr lang="sv-SE" sz="1200" b="0" baseline="0" dirty="0" smtClean="0"/>
                        <a:t> – detta utforskade vi förra gången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Presentationsrunda och min roll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Upplägg del 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Repetera pitchen från senast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r>
                        <a:rPr lang="sv-SE" sz="1200" b="1" baseline="0" dirty="0" smtClean="0"/>
                        <a:t>Utforska Växa i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Utforska innehåll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r>
                        <a:rPr lang="sv-SE" sz="1200" b="1" baseline="0" dirty="0" smtClean="0"/>
                        <a:t>Utforska verktygen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Intressentanalys Jämställdhetsintegrering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v-SE" sz="1200" b="1" baseline="0" smtClean="0"/>
                        <a:t>Avsluta</a:t>
                      </a:r>
                      <a:endParaRPr lang="sv-SE" sz="1200" b="1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Del 3</a:t>
                      </a:r>
                    </a:p>
                    <a:p>
                      <a:r>
                        <a:rPr lang="sv-SE" sz="1200" b="1" dirty="0" smtClean="0"/>
                        <a:t>Introducera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Backspegel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Presentationsrunda och min roll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err="1" smtClean="0"/>
                        <a:t>Pitcha</a:t>
                      </a:r>
                      <a:r>
                        <a:rPr lang="sv-SE" sz="1200" b="0" dirty="0" smtClean="0"/>
                        <a:t> intressentanalysen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dirty="0" smtClean="0"/>
                        <a:t>Upplägg del</a:t>
                      </a:r>
                      <a:r>
                        <a:rPr lang="sv-SE" sz="1200" b="0" baseline="0" dirty="0" smtClean="0"/>
                        <a:t> 3</a:t>
                      </a:r>
                      <a:endParaRPr lang="sv-SE" sz="1200" b="0" dirty="0" smtClean="0"/>
                    </a:p>
                    <a:p>
                      <a:endParaRPr lang="sv-SE" sz="1200" b="0" dirty="0" smtClean="0"/>
                    </a:p>
                    <a:p>
                      <a:r>
                        <a:rPr lang="sv-SE" sz="1200" b="1" baseline="0" dirty="0" smtClean="0"/>
                        <a:t>Utforska Växa av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Utforska innehåll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b="0" baseline="0" dirty="0" smtClean="0"/>
                        <a:t>Presentera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200" b="1" baseline="0" dirty="0" smtClean="0"/>
                        <a:t>Utforska verktygen </a:t>
                      </a:r>
                      <a:r>
                        <a:rPr lang="sv-SE" sz="1200" b="0" baseline="0" dirty="0" smtClean="0"/>
                        <a:t>Samhandlingstrappa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sv-SE" sz="1200" b="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v-SE" sz="1200" b="1" baseline="0" dirty="0" smtClean="0"/>
                        <a:t>Sammanfatta </a:t>
                      </a:r>
                      <a:endParaRPr lang="sv-SE" sz="1200" b="0" baseline="0" dirty="0" smtClean="0"/>
                    </a:p>
                    <a:p>
                      <a:r>
                        <a:rPr lang="sv-SE" sz="1200" b="0" dirty="0" smtClean="0"/>
                        <a:t>Detta har jag lärt mig!</a:t>
                      </a:r>
                      <a:endParaRPr lang="sv-SE" sz="1200" b="0" baseline="0" dirty="0" smtClean="0"/>
                    </a:p>
                    <a:p>
                      <a:r>
                        <a:rPr lang="sv-SE" sz="1200" b="0" baseline="0" dirty="0" smtClean="0"/>
                        <a:t>Detta har jag bidragit med!</a:t>
                      </a:r>
                    </a:p>
                    <a:p>
                      <a:r>
                        <a:rPr lang="sv-SE" sz="1200" b="0" baseline="0" dirty="0" smtClean="0"/>
                        <a:t>Detta kommer jag att öva mer på!</a:t>
                      </a:r>
                      <a:endParaRPr lang="sv-SE" sz="1200" b="0" dirty="0" smtClean="0"/>
                    </a:p>
                    <a:p>
                      <a:endParaRPr lang="sv-SE" sz="12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3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4806950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>
                <a:solidFill>
                  <a:schemeClr val="bg1"/>
                </a:solidFill>
              </a:rPr>
              <a:t/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Gröna tråden</a:t>
            </a:r>
            <a:r>
              <a:rPr lang="sv-SE" b="1" dirty="0">
                <a:solidFill>
                  <a:schemeClr val="bg1"/>
                </a:solidFill>
              </a:rPr>
              <a:t/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sz="3100" b="1" dirty="0" smtClean="0">
                <a:solidFill>
                  <a:schemeClr val="bg1"/>
                </a:solidFill>
              </a:rPr>
              <a:t>www.regionkronoberg.se/gronakronoberg/</a:t>
            </a:r>
            <a:br>
              <a:rPr lang="sv-SE" sz="3100" b="1" dirty="0" smtClean="0">
                <a:solidFill>
                  <a:schemeClr val="bg1"/>
                </a:solidFill>
              </a:rPr>
            </a:br>
            <a:r>
              <a:rPr lang="sv-SE" sz="3100" b="1" dirty="0" smtClean="0">
                <a:solidFill>
                  <a:schemeClr val="bg1"/>
                </a:solidFill>
              </a:rPr>
              <a:t>arbetsmetod/</a:t>
            </a: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>  </a:t>
            </a:r>
            <a:br>
              <a:rPr lang="sv-SE" b="1" dirty="0" smtClean="0">
                <a:solidFill>
                  <a:schemeClr val="bg1"/>
                </a:solidFill>
              </a:rPr>
            </a:br>
            <a:r>
              <a:rPr lang="sv-SE" b="1" dirty="0" smtClean="0">
                <a:solidFill>
                  <a:schemeClr val="bg1"/>
                </a:solidFill>
              </a:rPr>
              <a:t/>
            </a:r>
            <a:br>
              <a:rPr lang="sv-SE" b="1" dirty="0" smtClean="0">
                <a:solidFill>
                  <a:schemeClr val="bg1"/>
                </a:solidFill>
              </a:rPr>
            </a:b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3851">
            <a:off x="5158878" y="-104551"/>
            <a:ext cx="3307513" cy="4174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Utforska: Förändringslogik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1) Gruppsamtal: Hur kan en tänkbar förändringslogik se ut? Se webben och rita.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2) Sätt upp på väggen för en gemensam reflektion.</a:t>
            </a:r>
            <a:r>
              <a:rPr lang="sv-SE" dirty="0"/>
              <a:t> 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Case</a:t>
            </a:r>
            <a:r>
              <a:rPr lang="sv-SE" dirty="0"/>
              <a:t>: Älmhults kommun vill göra ett besökscentrum för att locka IKEA-besökare till andra </a:t>
            </a:r>
            <a:r>
              <a:rPr lang="sv-SE" dirty="0" smtClean="0"/>
              <a:t>besöksmål inom 10 mils radie.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467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Utforska: </a:t>
            </a:r>
            <a:r>
              <a:rPr lang="sv-SE" dirty="0" err="1" smtClean="0"/>
              <a:t>SMARTa</a:t>
            </a:r>
            <a:r>
              <a:rPr lang="sv-SE" dirty="0" smtClean="0"/>
              <a:t> 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1</a:t>
            </a:r>
            <a:r>
              <a:rPr lang="sv-SE" dirty="0" smtClean="0"/>
              <a:t>) Gruppsamtal: </a:t>
            </a:r>
          </a:p>
          <a:p>
            <a:r>
              <a:rPr lang="sv-SE" dirty="0" smtClean="0"/>
              <a:t>Är målen </a:t>
            </a:r>
            <a:r>
              <a:rPr lang="sv-SE" dirty="0" err="1" smtClean="0"/>
              <a:t>SMARTa</a:t>
            </a:r>
            <a:r>
              <a:rPr lang="sv-SE" dirty="0" smtClean="0"/>
              <a:t>?</a:t>
            </a:r>
            <a:endParaRPr lang="sv-SE" dirty="0"/>
          </a:p>
          <a:p>
            <a:r>
              <a:rPr lang="sv-SE" dirty="0" smtClean="0"/>
              <a:t>Om inte, välj ett och diskutera hur ni kan göra målet SMART?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2</a:t>
            </a:r>
            <a:r>
              <a:rPr lang="sv-SE" dirty="0"/>
              <a:t>) Gemensam </a:t>
            </a:r>
            <a:r>
              <a:rPr lang="sv-SE" dirty="0" smtClean="0"/>
              <a:t>reflektion.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Case: Autentiska mål.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36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 mall test 3.potx" id="{D7101E64-3EF7-4229-8648-CE804172D915}" vid="{7093837B-BE80-4137-8A1F-DB43636E7CDF}"/>
    </a:ext>
  </a:extLst>
</a:theme>
</file>

<file path=ppt/theme/theme2.xml><?xml version="1.0" encoding="utf-8"?>
<a:theme xmlns:a="http://schemas.openxmlformats.org/drawingml/2006/main" name="1_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 mall test 3.potx" id="{D7101E64-3EF7-4229-8648-CE804172D915}" vid="{7093837B-BE80-4137-8A1F-DB43636E7CD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2371</TotalTime>
  <Words>255</Words>
  <Application>Microsoft Office PowerPoint</Application>
  <PresentationFormat>Bildspel på skärmen (4:3)</PresentationFormat>
  <Paragraphs>87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Office-tema</vt:lpstr>
      <vt:lpstr>1_Office-tema</vt:lpstr>
      <vt:lpstr>PowerPoint-presentation</vt:lpstr>
      <vt:lpstr> Syfte och mötesform    </vt:lpstr>
      <vt:lpstr>Presentationsrunda och roller   </vt:lpstr>
      <vt:lpstr>Koppling till våra mål och verksamhet    </vt:lpstr>
      <vt:lpstr>Ledarskap  ”Att vilja, kunna och ha kompetens att leda i samhandling mot gemensamma mål.”</vt:lpstr>
      <vt:lpstr>Studiecirkelns upplägg</vt:lpstr>
      <vt:lpstr>   Gröna tråden www.regionkronoberg.se/gronakronoberg/ arbetsmetod/     </vt:lpstr>
      <vt:lpstr>Utforska: Förändringslogik</vt:lpstr>
      <vt:lpstr>Utforska: SMARTa mål</vt:lpstr>
      <vt:lpstr>Sammanfattning</vt:lpstr>
      <vt:lpstr>PowerPoint-presentation</vt:lpstr>
    </vt:vector>
  </TitlesOfParts>
  <Company>Region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Nydahl Frånberg Lotta RST kommunikationsavd</dc:creator>
  <cp:lastModifiedBy>Nydahl Frånberg Lotta RST kommunikationsavd</cp:lastModifiedBy>
  <cp:revision>167</cp:revision>
  <dcterms:created xsi:type="dcterms:W3CDTF">2016-03-30T09:41:44Z</dcterms:created>
  <dcterms:modified xsi:type="dcterms:W3CDTF">2017-03-15T14:44:20Z</dcterms:modified>
</cp:coreProperties>
</file>