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7" r:id="rId3"/>
    <p:sldId id="298" r:id="rId4"/>
    <p:sldId id="329" r:id="rId5"/>
    <p:sldId id="326" r:id="rId6"/>
    <p:sldId id="324" r:id="rId7"/>
    <p:sldId id="325" r:id="rId8"/>
    <p:sldId id="331" r:id="rId9"/>
    <p:sldId id="321" r:id="rId10"/>
    <p:sldId id="322" r:id="rId11"/>
    <p:sldId id="312" r:id="rId12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87567" autoAdjust="0"/>
  </p:normalViewPr>
  <p:slideViewPr>
    <p:cSldViewPr snapToGrid="0">
      <p:cViewPr varScale="1">
        <p:scale>
          <a:sx n="82" d="100"/>
          <a:sy n="82" d="100"/>
        </p:scale>
        <p:origin x="12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93A8-0AEE-487D-B2FB-1C472B32D794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7B800-A376-40B5-88F1-FA6F5D0A4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63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38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684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69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9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9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669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24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9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111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47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91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66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71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5661248"/>
            <a:ext cx="7848872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6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9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5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7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4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53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3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3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3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5661248"/>
            <a:ext cx="7848872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46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72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22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69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67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3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3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B1D250-7B98-4DFB-A4FD-61743806032D}" type="datetimeFigureOut">
              <a:rPr lang="sv-SE" smtClean="0"/>
              <a:pPr/>
              <a:t>2017-03-15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Rak 6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639127" y="2161309"/>
            <a:ext cx="186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STUDIECIRKEL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6038" r="8005" b="6945"/>
          <a:stretch/>
        </p:blipFill>
        <p:spPr>
          <a:xfrm>
            <a:off x="228600" y="200025"/>
            <a:ext cx="8696325" cy="639127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770437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Syfte och mötesform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770437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Förra gången vi sågs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770437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Presentationsrunda och roller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 från senast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Pitcha</a:t>
            </a:r>
            <a:r>
              <a:rPr lang="sv-SE" dirty="0"/>
              <a:t> för </a:t>
            </a:r>
            <a:r>
              <a:rPr lang="sv-SE" dirty="0" smtClean="0"/>
              <a:t>varandra: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Det </a:t>
            </a:r>
            <a:r>
              <a:rPr lang="sv-SE" dirty="0"/>
              <a:t>här är Gröna tråden! </a:t>
            </a:r>
          </a:p>
          <a:p>
            <a:r>
              <a:rPr lang="sv-SE" dirty="0" smtClean="0"/>
              <a:t>I </a:t>
            </a:r>
            <a:r>
              <a:rPr lang="sv-SE" dirty="0" err="1" smtClean="0"/>
              <a:t>dessaa</a:t>
            </a:r>
            <a:r>
              <a:rPr lang="sv-SE" dirty="0" smtClean="0"/>
              <a:t> </a:t>
            </a:r>
            <a:r>
              <a:rPr lang="sv-SE" dirty="0"/>
              <a:t>situationer ska </a:t>
            </a:r>
            <a:r>
              <a:rPr lang="sv-SE" dirty="0" smtClean="0"/>
              <a:t>jag </a:t>
            </a:r>
            <a:r>
              <a:rPr lang="sv-SE" dirty="0"/>
              <a:t>använda förändringslogiken </a:t>
            </a:r>
            <a:r>
              <a:rPr lang="sv-SE" dirty="0" smtClean="0"/>
              <a:t>framöver</a:t>
            </a:r>
            <a:r>
              <a:rPr lang="sv-S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476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Studiecirkelns upplägg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7483"/>
              </p:ext>
            </p:extLst>
          </p:nvPr>
        </p:nvGraphicFramePr>
        <p:xfrm>
          <a:off x="142505" y="1363712"/>
          <a:ext cx="8942118" cy="446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2817"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Del 1</a:t>
                      </a:r>
                    </a:p>
                    <a:p>
                      <a:r>
                        <a:rPr lang="sv-SE" sz="1200" b="1" dirty="0" smtClean="0"/>
                        <a:t>Introducera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Om syfte och mötesform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Presentationsrunda och roller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Koppling till våra mål och verksamhet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Ledarskap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200" b="0" baseline="0" dirty="0" smtClean="0"/>
                        <a:t>Upplägg del 1</a:t>
                      </a:r>
                    </a:p>
                    <a:p>
                      <a:endParaRPr lang="sv-SE" sz="1200" b="0" baseline="0" dirty="0" smtClean="0"/>
                    </a:p>
                    <a:p>
                      <a:r>
                        <a:rPr lang="sv-SE" sz="1200" b="1" dirty="0" smtClean="0"/>
                        <a:t>Utforska</a:t>
                      </a:r>
                      <a:r>
                        <a:rPr lang="sv-SE" sz="1200" b="1" baseline="0" dirty="0" smtClean="0"/>
                        <a:t> </a:t>
                      </a:r>
                      <a:r>
                        <a:rPr lang="sv-SE" sz="1200" b="1" dirty="0" smtClean="0"/>
                        <a:t>Gröna tråden (webben)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Översikt</a:t>
                      </a:r>
                      <a:r>
                        <a:rPr lang="sv-SE" sz="1200" b="0" baseline="0" dirty="0" smtClean="0"/>
                        <a:t> </a:t>
                      </a:r>
                      <a:r>
                        <a:rPr lang="sv-SE" sz="1200" b="0" dirty="0" smtClean="0"/>
                        <a:t>Förändringslogik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Smarta mål </a:t>
                      </a:r>
                    </a:p>
                    <a:p>
                      <a:endParaRPr lang="sv-SE" sz="1200" b="0" dirty="0" smtClean="0"/>
                    </a:p>
                    <a:p>
                      <a:r>
                        <a:rPr lang="sv-SE" sz="1200" b="1" baseline="0" dirty="0" smtClean="0"/>
                        <a:t>Sammanfatta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err="1" smtClean="0"/>
                        <a:t>Pitcha</a:t>
                      </a:r>
                      <a:r>
                        <a:rPr lang="sv-SE" sz="1200" b="0" baseline="0" dirty="0" smtClean="0"/>
                        <a:t> för varandra: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Det här är Gröna tråden!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I dessa situationer ska jag använda förändringslogiken framöver!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Del 2</a:t>
                      </a:r>
                    </a:p>
                    <a:p>
                      <a:r>
                        <a:rPr lang="sv-SE" sz="1200" b="1" smtClean="0"/>
                        <a:t>Introducera </a:t>
                      </a:r>
                      <a:endParaRPr lang="sv-SE" sz="1200" b="1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Backspegel</a:t>
                      </a:r>
                      <a:r>
                        <a:rPr lang="sv-SE" sz="1200" b="0" baseline="0" dirty="0" smtClean="0"/>
                        <a:t> – detta utforskade vi förra gången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Presentationsrunda och min roll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Upplägg del 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Repetera pitchen från senast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r>
                        <a:rPr lang="sv-SE" sz="1200" b="1" baseline="0" dirty="0" smtClean="0"/>
                        <a:t>Utforska Växa i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Utforska innehåll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r>
                        <a:rPr lang="sv-SE" sz="1200" b="1" baseline="0" dirty="0" smtClean="0"/>
                        <a:t>Utforska verktygen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Intressentanalys Jämställdhetsintegrering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sv-SE" sz="1200" b="1" baseline="0" dirty="0" smtClean="0"/>
                        <a:t>Avsluta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sv-SE" sz="12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. Del 3</a:t>
                      </a:r>
                    </a:p>
                    <a:p>
                      <a:r>
                        <a:rPr lang="sv-SE" sz="1200" b="1" dirty="0" smtClean="0"/>
                        <a:t>Introducera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Backspegel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Presentationsrunda och min roll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err="1" smtClean="0"/>
                        <a:t>Pitcha</a:t>
                      </a:r>
                      <a:r>
                        <a:rPr lang="sv-SE" sz="1200" b="0" dirty="0" smtClean="0"/>
                        <a:t> intressentanalysen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Upplägg del</a:t>
                      </a:r>
                      <a:r>
                        <a:rPr lang="sv-SE" sz="1200" b="0" baseline="0" dirty="0" smtClean="0"/>
                        <a:t> 3</a:t>
                      </a:r>
                      <a:endParaRPr lang="sv-SE" sz="1200" b="0" dirty="0" smtClean="0"/>
                    </a:p>
                    <a:p>
                      <a:endParaRPr lang="sv-SE" sz="1200" b="0" dirty="0" smtClean="0"/>
                    </a:p>
                    <a:p>
                      <a:r>
                        <a:rPr lang="sv-SE" sz="1200" b="1" baseline="0" dirty="0" smtClean="0"/>
                        <a:t>Utforska Växa av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Utforska innehåll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Presentera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v-SE" sz="1200" b="1" baseline="0" dirty="0" smtClean="0"/>
                        <a:t>Utforska verktygen </a:t>
                      </a:r>
                      <a:r>
                        <a:rPr lang="sv-SE" sz="1200" b="0" baseline="0" dirty="0" smtClean="0"/>
                        <a:t>Samhandlingstrappa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sv-SE" sz="1200" b="1" baseline="0" dirty="0" smtClean="0"/>
                        <a:t>Sammanfatta </a:t>
                      </a:r>
                      <a:endParaRPr lang="sv-SE" sz="1200" b="0" baseline="0" dirty="0" smtClean="0"/>
                    </a:p>
                    <a:p>
                      <a:r>
                        <a:rPr lang="sv-SE" sz="1200" b="0" dirty="0" smtClean="0"/>
                        <a:t>Detta har jag lärt mig!</a:t>
                      </a:r>
                      <a:endParaRPr lang="sv-SE" sz="1200" b="0" baseline="0" dirty="0" smtClean="0"/>
                    </a:p>
                    <a:p>
                      <a:r>
                        <a:rPr lang="sv-SE" sz="1200" b="0" baseline="0" dirty="0" smtClean="0"/>
                        <a:t>Detta har jag bidragit med!</a:t>
                      </a:r>
                    </a:p>
                    <a:p>
                      <a:r>
                        <a:rPr lang="sv-SE" sz="1200" b="0" baseline="0" dirty="0" smtClean="0"/>
                        <a:t>Detta kommer jag att öva mer på!</a:t>
                      </a:r>
                      <a:endParaRPr lang="sv-SE" sz="1200" b="0" dirty="0" smtClean="0"/>
                    </a:p>
                    <a:p>
                      <a:endParaRPr lang="sv-SE" sz="12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3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409842"/>
            <a:ext cx="7772400" cy="4770437"/>
          </a:xfrm>
        </p:spPr>
        <p:txBody>
          <a:bodyPr>
            <a:normAutofit/>
          </a:bodyPr>
          <a:lstStyle/>
          <a:p>
            <a:r>
              <a:rPr lang="sv-SE" b="1" dirty="0" smtClean="0"/>
              <a:t>Målområde 1</a:t>
            </a: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16" y="1736773"/>
            <a:ext cx="3587221" cy="385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93" y="2584974"/>
            <a:ext cx="126206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74"/>
          <a:stretch/>
        </p:blipFill>
        <p:spPr>
          <a:xfrm>
            <a:off x="5148674" y="2580835"/>
            <a:ext cx="1288175" cy="19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Utforska: Målområde 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Case: Du ska göra en muntlig presentation av målområdet. Förbered dig genom att utforska området med dina kolleger.</a:t>
            </a:r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Stöd</a:t>
            </a:r>
            <a:r>
              <a:rPr lang="sv-SE" dirty="0" smtClean="0"/>
              <a:t>: Gröna Kronoberg -webben, diskussionsfrågor och </a:t>
            </a:r>
            <a:r>
              <a:rPr lang="sv-SE" dirty="0" smtClean="0"/>
              <a:t>förändringslogik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Utforska i grupp </a:t>
            </a:r>
            <a:endParaRPr lang="sv-SE" dirty="0" smtClean="0"/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Presentera </a:t>
            </a:r>
            <a:r>
              <a:rPr lang="sv-SE" dirty="0" smtClean="0"/>
              <a:t>målområdet för en annan kollega</a:t>
            </a:r>
          </a:p>
        </p:txBody>
      </p:sp>
    </p:spTree>
    <p:extLst>
      <p:ext uri="{BB962C8B-B14F-4D97-AF65-F5344CB8AC3E}">
        <p14:creationId xmlns:p14="http://schemas.microsoft.com/office/powerpoint/2010/main" val="17467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89719" cy="1325563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Utforska: Intressentanalys </a:t>
            </a:r>
            <a:r>
              <a:rPr lang="sv-SE" sz="3300" dirty="0" smtClean="0"/>
              <a:t>(jämställdhets- och mångfaldsintegrering)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Case: Ni ska bjuda in till ett möte för att aktivera målområdet. Välj en av följande samhandlingspunkter inom  målområde 1: </a:t>
            </a:r>
          </a:p>
          <a:p>
            <a:r>
              <a:rPr lang="sv-SE" dirty="0" smtClean="0"/>
              <a:t>Stärka </a:t>
            </a:r>
            <a:r>
              <a:rPr lang="sv-SE" dirty="0"/>
              <a:t>tillgången till bredband och service på </a:t>
            </a:r>
            <a:r>
              <a:rPr lang="sv-SE" dirty="0" smtClean="0"/>
              <a:t>landsbygden</a:t>
            </a:r>
          </a:p>
          <a:p>
            <a:r>
              <a:rPr lang="sv-SE" dirty="0" smtClean="0"/>
              <a:t>Öka </a:t>
            </a:r>
            <a:r>
              <a:rPr lang="sv-SE" dirty="0"/>
              <a:t>kunskapen om barns och ungas livsvillkor i regionen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Välj en punkt och utforska vilka intressenter som ska bjudas in? Gör </a:t>
            </a:r>
            <a:r>
              <a:rPr lang="sv-SE" b="1" dirty="0" smtClean="0"/>
              <a:t>en</a:t>
            </a:r>
            <a:r>
              <a:rPr lang="sv-SE" dirty="0" smtClean="0"/>
              <a:t> intressentanalys. 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Stöd: Gröna Kronoberg-webben samt mall. 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Gruppsamtal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Gemensam </a:t>
            </a:r>
            <a:r>
              <a:rPr lang="sv-SE" dirty="0" smtClean="0"/>
              <a:t>reflektion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736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006633"/>
      </a:accent3>
      <a:accent4>
        <a:srgbClr val="FFD300"/>
      </a:accent4>
      <a:accent5>
        <a:srgbClr val="830628"/>
      </a:accent5>
      <a:accent6>
        <a:srgbClr val="A05599"/>
      </a:accent6>
      <a:hlink>
        <a:srgbClr val="0C2C80"/>
      </a:hlink>
      <a:folHlink>
        <a:srgbClr val="009E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 mall test 3.potx" id="{D7101E64-3EF7-4229-8648-CE804172D915}" vid="{7093837B-BE80-4137-8A1F-DB43636E7CDF}"/>
    </a:ext>
  </a:extLst>
</a:theme>
</file>

<file path=ppt/theme/theme2.xml><?xml version="1.0" encoding="utf-8"?>
<a:theme xmlns:a="http://schemas.openxmlformats.org/drawingml/2006/main" name="1_Office-tema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006633"/>
      </a:accent3>
      <a:accent4>
        <a:srgbClr val="FFD300"/>
      </a:accent4>
      <a:accent5>
        <a:srgbClr val="830628"/>
      </a:accent5>
      <a:accent6>
        <a:srgbClr val="A05599"/>
      </a:accent6>
      <a:hlink>
        <a:srgbClr val="0C2C80"/>
      </a:hlink>
      <a:folHlink>
        <a:srgbClr val="009E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 mall test 3.potx" id="{D7101E64-3EF7-4229-8648-CE804172D915}" vid="{7093837B-BE80-4137-8A1F-DB43636E7CD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2427</TotalTime>
  <Words>264</Words>
  <Application>Microsoft Office PowerPoint</Application>
  <PresentationFormat>Bildspel på skärmen (4:3)</PresentationFormat>
  <Paragraphs>86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Office-tema</vt:lpstr>
      <vt:lpstr>1_Office-tema</vt:lpstr>
      <vt:lpstr>PowerPoint-presentation</vt:lpstr>
      <vt:lpstr>Syfte och mötesform    </vt:lpstr>
      <vt:lpstr>Förra gången vi sågs   </vt:lpstr>
      <vt:lpstr>Presentationsrunda och roller   </vt:lpstr>
      <vt:lpstr>Sammanfattning från senast</vt:lpstr>
      <vt:lpstr>Studiecirkelns upplägg</vt:lpstr>
      <vt:lpstr>Målområde 1   </vt:lpstr>
      <vt:lpstr>Utforska: Målområde 1</vt:lpstr>
      <vt:lpstr> Utforska: Intressentanalys (jämställdhets- och mångfaldsintegrering) </vt:lpstr>
      <vt:lpstr>PowerPoint-presentation</vt:lpstr>
    </vt:vector>
  </TitlesOfParts>
  <Company>Region Kronoberg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Nydahl Frånberg Lotta RST kommunikationsavd</dc:creator>
  <cp:lastModifiedBy>Nydahl Frånberg Lotta RST kommunikationsavd</cp:lastModifiedBy>
  <cp:revision>187</cp:revision>
  <cp:lastPrinted>2016-09-19T14:44:52Z</cp:lastPrinted>
  <dcterms:created xsi:type="dcterms:W3CDTF">2016-03-30T09:41:44Z</dcterms:created>
  <dcterms:modified xsi:type="dcterms:W3CDTF">2017-03-15T14:46:37Z</dcterms:modified>
</cp:coreProperties>
</file>