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2CD27E-9C5D-44C1-9144-33CBA402B6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C3A60F2-EC22-40E1-BBB3-43DCC6666D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1F7B8EB-0BEE-4115-A356-9126417DC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4DC0-0B9B-4C2A-850E-75C08DB0407F}" type="datetimeFigureOut">
              <a:rPr lang="sv-SE" smtClean="0"/>
              <a:t>2023-01-25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183127E-3626-4EFD-932E-03B73066C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4DA7D75-46DE-466B-B2F0-645E4DA6C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4709-4BEB-41FB-B3D5-FE2C633D56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203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BA06B6-5000-4078-A772-9C256375E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B96BD8C-3EF2-47D5-B6BA-4E2145AFA3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7638F46-0594-4EFF-9C06-30FCB2207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4DC0-0B9B-4C2A-850E-75C08DB0407F}" type="datetimeFigureOut">
              <a:rPr lang="sv-SE" smtClean="0"/>
              <a:t>2023-01-25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89D7E55-0E0A-457A-886C-25505BBC0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3BE2731-C0DF-49E7-BCF0-0DE4A9FBB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4709-4BEB-41FB-B3D5-FE2C633D56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5557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CF63A6D2-C8CB-4E42-9E11-1BC5B43451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B97F459-7D78-4BAB-AA18-23084775F9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CA310F-FCBF-43B4-AEE4-F798A31C4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4DC0-0B9B-4C2A-850E-75C08DB0407F}" type="datetimeFigureOut">
              <a:rPr lang="sv-SE" smtClean="0"/>
              <a:t>2023-01-25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774822B-5C42-40DA-AB53-DC8E7545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43FA19E-48E6-4D0B-8493-102789450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4709-4BEB-41FB-B3D5-FE2C633D56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4488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3324AB-7284-47BA-9864-2CF1DF575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11AEA63-A327-4D9F-9665-8A9195255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1653B38-B1BA-46F1-9F2A-73A6F0ECC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4DC0-0B9B-4C2A-850E-75C08DB0407F}" type="datetimeFigureOut">
              <a:rPr lang="sv-SE" smtClean="0"/>
              <a:t>2023-01-25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7F52CF9-0A2C-49BD-BD8D-067D2B549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BB5EEE1-CD95-41AD-B76A-3E77B1C48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4709-4BEB-41FB-B3D5-FE2C633D56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5170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374D79-1A8D-477D-AB20-5BC221498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2CAAFD3-E70B-47F1-9A8B-0F1FE04D46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880162-97EB-4ED1-BE06-5E23B383F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4DC0-0B9B-4C2A-850E-75C08DB0407F}" type="datetimeFigureOut">
              <a:rPr lang="sv-SE" smtClean="0"/>
              <a:t>2023-01-25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8C6F373-D5F4-4E29-BBCE-1C718E17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9D66CAA-5C99-4E98-A1C7-5E477D95E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4709-4BEB-41FB-B3D5-FE2C633D56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7751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FC213B-DF11-4E5D-B4A4-31290C212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D09ECD1-4B9C-45C1-B26D-ED70111228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E5C45AB-27FD-4B01-949B-E825F2AD2E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AA65218-9B20-4E45-8016-5D3E69925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4DC0-0B9B-4C2A-850E-75C08DB0407F}" type="datetimeFigureOut">
              <a:rPr lang="sv-SE" smtClean="0"/>
              <a:t>2023-01-25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8754A8B-1228-4B2A-B264-A69E6D79B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17A5E03-E228-483A-9571-09619EAD6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4709-4BEB-41FB-B3D5-FE2C633D56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0469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2695EB-F0C7-4366-986C-E42C0922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63627A0-0256-4E67-ADDF-3B7EEDB06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BD4AC83-4484-4148-9E8D-EE5FFD61F8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20EC1B2-2005-4882-AF89-5AAB2F742D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8B80442-2999-42E0-BB1C-2C20434614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554536C-EB4D-43A2-AC52-DEEB520B5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4DC0-0B9B-4C2A-850E-75C08DB0407F}" type="datetimeFigureOut">
              <a:rPr lang="sv-SE" smtClean="0"/>
              <a:t>2023-01-25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E423EB9-6624-413E-9E79-78FE72445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B988DEC-D391-4D94-A47B-86B708B90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4709-4BEB-41FB-B3D5-FE2C633D56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4478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40B28D-B038-445E-BDDD-7AC465EBA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73B413B-E1FD-44CE-811B-1FF31A782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4DC0-0B9B-4C2A-850E-75C08DB0407F}" type="datetimeFigureOut">
              <a:rPr lang="sv-SE" smtClean="0"/>
              <a:t>2023-01-25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CAC2456-9DDD-422E-96C1-0B5527399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B8662A9-0494-4B8E-AE5C-1CF59D007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4709-4BEB-41FB-B3D5-FE2C633D56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1379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6D32A4B-7E31-42F0-8037-EEA709068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4DC0-0B9B-4C2A-850E-75C08DB0407F}" type="datetimeFigureOut">
              <a:rPr lang="sv-SE" smtClean="0"/>
              <a:t>2023-01-25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D7C110B-E5D9-4A95-A7D0-E8FB9BE18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B4CFC3-5405-44CA-AE51-11A87B093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4709-4BEB-41FB-B3D5-FE2C633D56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1698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71A3125-5C9D-499F-B61D-DE0547975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92C7B36-B6EC-4722-A519-B9A8FF196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A52101A-C7DA-424E-B44A-680E978DF8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338D59B-FCF8-443C-BE4E-8255A7621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4DC0-0B9B-4C2A-850E-75C08DB0407F}" type="datetimeFigureOut">
              <a:rPr lang="sv-SE" smtClean="0"/>
              <a:t>2023-01-25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B3FE22E-E5AD-4187-87BB-4F4BB56F9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CCBA26C-838B-4829-90D4-6A0E8773E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4709-4BEB-41FB-B3D5-FE2C633D56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8934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278E20-1485-4A67-8C7D-D1315E353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C4CBD7F-67C7-41BE-95D9-746422549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F72EEB8-679E-4BB9-A61E-C86BD5BB07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57EEC3E-F4DB-4EED-894A-49B1332D6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4DC0-0B9B-4C2A-850E-75C08DB0407F}" type="datetimeFigureOut">
              <a:rPr lang="sv-SE" smtClean="0"/>
              <a:t>2023-01-25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75CB6D1-2051-47EA-A50E-FD1041F9B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8DF39FF-0D49-4DD4-B2B8-EE6C3E476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4709-4BEB-41FB-B3D5-FE2C633D56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5285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3743B4C-5558-4088-BDB7-EB4CB6243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23230C2-E574-4CD3-93FE-F7A65DB10A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F513EB-03DE-4E1B-A4A0-75BB6931B7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24DC0-0B9B-4C2A-850E-75C08DB0407F}" type="datetimeFigureOut">
              <a:rPr lang="sv-SE" smtClean="0"/>
              <a:t>2023-01-25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220FE7E-FBB8-4DD4-9570-B294ABDFAA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66EFEB2-B748-42B4-8729-CA65499E49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C4709-4BEB-41FB-B3D5-FE2C633D56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7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B306D7D0-B41A-4115-8B3D-0383DA5E35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062" y="105506"/>
            <a:ext cx="11110774" cy="6271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295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Bredbild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Simonsson Fanny SHV fysioterap 1 lasreh V</dc:creator>
  <cp:lastModifiedBy>Simonsson Fanny SHV fysioterap 1 lasreh V</cp:lastModifiedBy>
  <cp:revision>1</cp:revision>
  <dcterms:created xsi:type="dcterms:W3CDTF">2022-09-01T09:41:46Z</dcterms:created>
  <dcterms:modified xsi:type="dcterms:W3CDTF">2023-01-25T11:51:08Z</dcterms:modified>
</cp:coreProperties>
</file>