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7"/>
  </p:notesMasterIdLst>
  <p:sldIdLst>
    <p:sldId id="389" r:id="rId3"/>
    <p:sldId id="367" r:id="rId4"/>
    <p:sldId id="388" r:id="rId5"/>
    <p:sldId id="39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311" autoAdjust="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2023-02-06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50E2D490-F1AD-4DC7-BB12-1D7D8B438B2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/>
              <a:t>Kvinna 75 </a:t>
            </a:r>
            <a:r>
              <a:rPr lang="sv-SE" dirty="0"/>
              <a:t>år planerad intagning till avdelningen.</a:t>
            </a:r>
          </a:p>
          <a:p>
            <a:r>
              <a:rPr lang="sv-SE" dirty="0"/>
              <a:t>Går promenader dagligen</a:t>
            </a:r>
          </a:p>
          <a:p>
            <a:r>
              <a:rPr lang="sv-SE" dirty="0"/>
              <a:t>Tidigare väsentligen frisk</a:t>
            </a:r>
          </a:p>
          <a:p>
            <a:r>
              <a:rPr lang="sv-SE" dirty="0"/>
              <a:t>Hur skulle du beskriva patienten?</a:t>
            </a:r>
          </a:p>
          <a:p>
            <a:pPr marL="0" indent="0">
              <a:buNone/>
            </a:pPr>
            <a:r>
              <a:rPr lang="sv-SE" dirty="0"/>
              <a:t>1.Pigg och vital</a:t>
            </a:r>
          </a:p>
          <a:p>
            <a:pPr marL="0" indent="0">
              <a:buNone/>
            </a:pPr>
            <a:r>
              <a:rPr lang="sv-SE" dirty="0"/>
              <a:t>X. Tidigare väsentligen frisk</a:t>
            </a:r>
          </a:p>
          <a:p>
            <a:pPr marL="0" indent="0">
              <a:buNone/>
            </a:pPr>
            <a:r>
              <a:rPr lang="sv-SE" dirty="0"/>
              <a:t>2. Multisjuk patient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4144515-194D-489E-B943-F4F7AFDB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TIPSrunda</a:t>
            </a:r>
            <a:r>
              <a:rPr lang="sv-SE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258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55211ADC-79C7-4CB4-8347-3DC76A9695B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Kvinna. Behandlad hypertoni och diabetes.</a:t>
            </a:r>
          </a:p>
          <a:p>
            <a:r>
              <a:rPr lang="sv-SE" dirty="0"/>
              <a:t>Bor själv. </a:t>
            </a:r>
          </a:p>
          <a:p>
            <a:r>
              <a:rPr lang="sv-SE" dirty="0"/>
              <a:t>Inkommer för planerad operation.</a:t>
            </a:r>
          </a:p>
          <a:p>
            <a:r>
              <a:rPr lang="sv-SE" dirty="0"/>
              <a:t>Hur skulle du beskriva patienten?</a:t>
            </a:r>
          </a:p>
          <a:p>
            <a:pPr marL="0" indent="0">
              <a:buNone/>
            </a:pPr>
            <a:r>
              <a:rPr lang="sv-SE" dirty="0"/>
              <a:t>1.Pigg och vital</a:t>
            </a:r>
          </a:p>
          <a:p>
            <a:pPr marL="0" indent="0">
              <a:buNone/>
            </a:pPr>
            <a:r>
              <a:rPr lang="sv-SE" dirty="0"/>
              <a:t>X. Tidigare väsentligen frisk</a:t>
            </a:r>
          </a:p>
          <a:p>
            <a:pPr marL="0" indent="0">
              <a:buNone/>
            </a:pPr>
            <a:r>
              <a:rPr lang="sv-SE" dirty="0"/>
              <a:t>2. Multisjuk patient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A7C0A5B-3688-4EC3-B769-272EC728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TIPSRUNDA 2</a:t>
            </a:r>
          </a:p>
        </p:txBody>
      </p:sp>
    </p:spTree>
    <p:extLst>
      <p:ext uri="{BB962C8B-B14F-4D97-AF65-F5344CB8AC3E}">
        <p14:creationId xmlns:p14="http://schemas.microsoft.com/office/powerpoint/2010/main" val="46008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DB2A3FD-F730-4A6D-B06D-97349888A44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Äldre patient</a:t>
            </a:r>
          </a:p>
          <a:p>
            <a:r>
              <a:rPr lang="sv-SE" dirty="0"/>
              <a:t>Behandlas med betablockad och ACE-hämmare. Dessutom insulin.</a:t>
            </a:r>
          </a:p>
          <a:p>
            <a:r>
              <a:rPr lang="sv-SE" dirty="0"/>
              <a:t>Har kommunal hemhjälp 4 ggr i veckan och stöd av anhöriga dagligen.</a:t>
            </a:r>
          </a:p>
          <a:p>
            <a:r>
              <a:rPr lang="sv-SE" dirty="0"/>
              <a:t>Gångsträcka 100 m (använder rollator)</a:t>
            </a:r>
          </a:p>
          <a:p>
            <a:r>
              <a:rPr lang="sv-SE" dirty="0"/>
              <a:t>Inkommer nu för operation av koloncancer.</a:t>
            </a:r>
          </a:p>
          <a:p>
            <a:r>
              <a:rPr lang="sv-SE" dirty="0"/>
              <a:t>Hur skulle du beskriva patienten?</a:t>
            </a:r>
          </a:p>
          <a:p>
            <a:pPr marL="0" indent="0">
              <a:buNone/>
            </a:pPr>
            <a:r>
              <a:rPr lang="sv-SE" dirty="0"/>
              <a:t>1.Pigg och vital</a:t>
            </a:r>
          </a:p>
          <a:p>
            <a:pPr marL="0" indent="0">
              <a:buNone/>
            </a:pPr>
            <a:r>
              <a:rPr lang="sv-SE" dirty="0"/>
              <a:t>X. Tidigare väsentligen frisk</a:t>
            </a:r>
          </a:p>
          <a:p>
            <a:pPr marL="0" indent="0">
              <a:buNone/>
            </a:pPr>
            <a:r>
              <a:rPr lang="sv-SE" dirty="0"/>
              <a:t>2. Multisjuk patient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52FCF944-214F-450F-86B4-5ACCB478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Tipsrunda 3</a:t>
            </a:r>
          </a:p>
        </p:txBody>
      </p:sp>
    </p:spTree>
    <p:extLst>
      <p:ext uri="{BB962C8B-B14F-4D97-AF65-F5344CB8AC3E}">
        <p14:creationId xmlns:p14="http://schemas.microsoft.com/office/powerpoint/2010/main" val="202328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5EF8521-62E6-4697-B7FC-9FF61C62B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Det är samma patient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r>
              <a:rPr lang="sv-SE" dirty="0"/>
              <a:t>Med hjälp av skörhetsskattningen enligt CFS-9 så får vi en samsyn av patienten och en objektiv bild och bedömning. Det blir tydligt för alla vem människan är bakom patienten.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64EBDCA-0DDA-47E9-A116-E1722942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0507785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2</TotalTime>
  <Words>169</Words>
  <Application>Microsoft Office PowerPoint</Application>
  <PresentationFormat>Bredbild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Brandon Grotesque Black</vt:lpstr>
      <vt:lpstr>Brandon Grotesque Bold</vt:lpstr>
      <vt:lpstr>Calibri</vt:lpstr>
      <vt:lpstr>Wingdings</vt:lpstr>
      <vt:lpstr>Region Kronoberg ljus</vt:lpstr>
      <vt:lpstr>Region Kronoberg MÖRK</vt:lpstr>
      <vt:lpstr>TIPSrunda 1</vt:lpstr>
      <vt:lpstr>TIPSRUNDA 2</vt:lpstr>
      <vt:lpstr>Tipsrunda 3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TIPSrunda 1</dc:title>
  <dc:creator>Simonsson Fanny SHV fysioterap 1 lasreh V</dc:creator>
  <cp:lastModifiedBy>Simonsson Fanny SHV fysioterap 1 lasreh V</cp:lastModifiedBy>
  <cp:revision>2</cp:revision>
  <dcterms:created xsi:type="dcterms:W3CDTF">2023-01-25T11:44:45Z</dcterms:created>
  <dcterms:modified xsi:type="dcterms:W3CDTF">2023-02-06T10:31:01Z</dcterms:modified>
</cp:coreProperties>
</file>