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1" r:id="rId2"/>
  </p:sldMasterIdLst>
  <p:notesMasterIdLst>
    <p:notesMasterId r:id="rId10"/>
  </p:notesMasterIdLst>
  <p:sldIdLst>
    <p:sldId id="292" r:id="rId3"/>
    <p:sldId id="305" r:id="rId4"/>
    <p:sldId id="303" r:id="rId5"/>
    <p:sldId id="304" r:id="rId6"/>
    <p:sldId id="311" r:id="rId7"/>
    <p:sldId id="302" r:id="rId8"/>
    <p:sldId id="312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48"/>
    <a:srgbClr val="60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7311" autoAdjust="0"/>
  </p:normalViewPr>
  <p:slideViewPr>
    <p:cSldViewPr snapToGrid="0" showGuides="1">
      <p:cViewPr varScale="1">
        <p:scale>
          <a:sx n="68" d="100"/>
          <a:sy n="68" d="100"/>
        </p:scale>
        <p:origin x="6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2024-03-28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019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5FB7F-C742-D5A9-1853-B5A158E6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 r="19364"/>
          <a:stretch/>
        </p:blipFill>
        <p:spPr>
          <a:xfrm>
            <a:off x="6246338" y="0"/>
            <a:ext cx="5945662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1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E26AE9-4F06-BE8B-CA94-01B9E86FDC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839EFE-0248-88A9-AA09-D12C3981C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8" r="19174"/>
          <a:stretch/>
        </p:blipFill>
        <p:spPr>
          <a:xfrm>
            <a:off x="6228308" y="-12033"/>
            <a:ext cx="5959682" cy="43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tx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11" name="Bildobjekt 10" descr="Region Kronobergs logotyp i vitt.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B82CF-9F6C-4273-AE3B-D391F3723301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3580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94494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C7A09AD-8787-54E2-737F-657992EC1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32055E-18AF-4C39-8C8F-38FE826D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52" y="1382567"/>
            <a:ext cx="3238896" cy="45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740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9225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4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3587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408050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79934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2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9280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2024-03-28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1" y="6426926"/>
            <a:ext cx="509108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2CBCBC-1CB2-ED3F-A5C1-498B52CB8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98" r:id="rId3"/>
    <p:sldLayoutId id="2147483688" r:id="rId4"/>
    <p:sldLayoutId id="2147483684" r:id="rId5"/>
    <p:sldLayoutId id="2147483697" r:id="rId6"/>
    <p:sldLayoutId id="2147483690" r:id="rId7"/>
    <p:sldLayoutId id="2147483686" r:id="rId8"/>
    <p:sldLayoutId id="2147483699" r:id="rId9"/>
    <p:sldLayoutId id="2147483700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2024-03-28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Region Kronobergs logotyp i vitt.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DBF9F0-A56C-4B6E-A94E-36FCF1050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1177 e-tjänster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F0F38801-237C-446E-8EA0-B29743EE1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sv-SE" dirty="0"/>
              <a:t>Hur ser det ut i 1177 för en förälder som agerar ombud för sitt barn?</a:t>
            </a:r>
          </a:p>
          <a:p>
            <a:r>
              <a:rPr lang="sv-SE" dirty="0"/>
              <a:t>Lägga till avisering för meddelanden som rör barnet.</a:t>
            </a:r>
          </a:p>
        </p:txBody>
      </p:sp>
    </p:spTree>
    <p:extLst>
      <p:ext uri="{BB962C8B-B14F-4D97-AF65-F5344CB8AC3E}">
        <p14:creationId xmlns:p14="http://schemas.microsoft.com/office/powerpoint/2010/main" val="289052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4DC4863-AF4B-45BE-8C8A-0D0A1826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Inloggning på två sätt. Via 1177 på webben eller 1177 i appen.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D69745B-D4DF-4B27-BE31-9B8D619511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Följande e-tjänster finns på 1177 för BHV (då föräldern agerat ombud måste rätt mottagning läggas till under ”Mottagning” för att där hitta nedanstående val.)</a:t>
            </a:r>
          </a:p>
          <a:p>
            <a:r>
              <a:rPr lang="sv-SE" sz="1600" dirty="0"/>
              <a:t>Rådgivning och hjälp (skicka meddelande till mottagningen)</a:t>
            </a:r>
          </a:p>
          <a:p>
            <a:r>
              <a:rPr lang="sv-SE" sz="1600" dirty="0"/>
              <a:t>Boka tid</a:t>
            </a:r>
          </a:p>
          <a:p>
            <a:r>
              <a:rPr lang="sv-SE" sz="1600" dirty="0"/>
              <a:t>Bokade tider, av-/ombokning</a:t>
            </a:r>
          </a:p>
          <a:p>
            <a:r>
              <a:rPr lang="sv-SE" sz="1600" dirty="0"/>
              <a:t>Förnya recept</a:t>
            </a:r>
          </a:p>
          <a:p>
            <a:r>
              <a:rPr lang="sv-SE" sz="1600" dirty="0"/>
              <a:t>Förnya hjälpmedel</a:t>
            </a:r>
          </a:p>
          <a:p>
            <a:r>
              <a:rPr lang="sv-SE" sz="1600" dirty="0"/>
              <a:t>Klagomål och synpunkter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Endast person som agerar ombud för barn 0-6 år kan utföra ärenden på BHV-mottagning på 1177.</a:t>
            </a:r>
          </a:p>
        </p:txBody>
      </p:sp>
    </p:spTree>
    <p:extLst>
      <p:ext uri="{BB962C8B-B14F-4D97-AF65-F5344CB8AC3E}">
        <p14:creationId xmlns:p14="http://schemas.microsoft.com/office/powerpoint/2010/main" val="51429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994FA1B-8EEF-43E8-9D33-6109D86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Utseende på webben 1177.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52D04FA-FA5A-4D7B-940F-37A51A17302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656589" y="1719263"/>
            <a:ext cx="7615171" cy="4040187"/>
          </a:xfrm>
          <a:prstGeom prst="rect">
            <a:avLst/>
          </a:prstGeom>
        </p:spPr>
      </p:pic>
      <p:sp>
        <p:nvSpPr>
          <p:cNvPr id="5" name="Pil: nedåt 4">
            <a:extLst>
              <a:ext uri="{FF2B5EF4-FFF2-40B4-BE49-F238E27FC236}">
                <a16:creationId xmlns:a16="http://schemas.microsoft.com/office/drawing/2014/main" id="{F7EF17D1-DF7A-48E4-9516-62DE2A1157E3}"/>
              </a:ext>
            </a:extLst>
          </p:cNvPr>
          <p:cNvSpPr/>
          <p:nvPr/>
        </p:nvSpPr>
        <p:spPr>
          <a:xfrm rot="13895526">
            <a:off x="3888060" y="2281806"/>
            <a:ext cx="304505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il: nedåt 5">
            <a:extLst>
              <a:ext uri="{FF2B5EF4-FFF2-40B4-BE49-F238E27FC236}">
                <a16:creationId xmlns:a16="http://schemas.microsoft.com/office/drawing/2014/main" id="{B153F19E-6B50-4649-9118-1424D495E0F8}"/>
              </a:ext>
            </a:extLst>
          </p:cNvPr>
          <p:cNvSpPr/>
          <p:nvPr/>
        </p:nvSpPr>
        <p:spPr>
          <a:xfrm rot="13895526">
            <a:off x="4634679" y="5360566"/>
            <a:ext cx="304505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762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D9E554C-DA65-46FA-B933-7FE612D6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Viktigt att fylla i avisering under inställningar på </a:t>
            </a:r>
            <a:r>
              <a:rPr lang="sv-SE" sz="2800" u="sng" dirty="0"/>
              <a:t>alla</a:t>
            </a:r>
            <a:r>
              <a:rPr lang="sv-SE" sz="2800" dirty="0"/>
              <a:t> barn!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A7DFB07-39C6-4D40-8F2C-6162FD2F969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483574" y="1719263"/>
            <a:ext cx="5961202" cy="4040187"/>
          </a:xfrm>
          <a:prstGeom prst="rect">
            <a:avLst/>
          </a:prstGeom>
        </p:spPr>
      </p:pic>
      <p:sp>
        <p:nvSpPr>
          <p:cNvPr id="5" name="Pil: nedåt 4">
            <a:extLst>
              <a:ext uri="{FF2B5EF4-FFF2-40B4-BE49-F238E27FC236}">
                <a16:creationId xmlns:a16="http://schemas.microsoft.com/office/drawing/2014/main" id="{066D87FF-2E08-4FB4-9565-74256EA6A41C}"/>
              </a:ext>
            </a:extLst>
          </p:cNvPr>
          <p:cNvSpPr/>
          <p:nvPr/>
        </p:nvSpPr>
        <p:spPr>
          <a:xfrm rot="13895526">
            <a:off x="2956882" y="2939795"/>
            <a:ext cx="304505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137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CA7CAAD-568A-472C-96AC-D5C7CB3903E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7F9BCB-5277-40FD-A592-C04F39BC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Utseende under rubriken inställningar i 1177.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761243-2247-4282-B3C6-26E460548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040" y="1555720"/>
            <a:ext cx="6834655" cy="476376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01DB19F-9AAE-4DC0-A5DD-27BE081DA42A}"/>
              </a:ext>
            </a:extLst>
          </p:cNvPr>
          <p:cNvSpPr txBox="1"/>
          <p:nvPr/>
        </p:nvSpPr>
        <p:spPr>
          <a:xfrm>
            <a:off x="1199627" y="4018327"/>
            <a:ext cx="21949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Om båda föräldrarna vill ha avisering, be dem lägga in den enes mobilnummer och den andres e-post.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B385217-809A-4355-95F4-D3213AC6E9A0}"/>
              </a:ext>
            </a:extLst>
          </p:cNvPr>
          <p:cNvSpPr txBox="1"/>
          <p:nvPr/>
        </p:nvSpPr>
        <p:spPr>
          <a:xfrm>
            <a:off x="7214532" y="4932727"/>
            <a:ext cx="1736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Glöm inte att bocka i ovanstående aviseringsrutor och spara.</a:t>
            </a:r>
          </a:p>
        </p:txBody>
      </p:sp>
    </p:spTree>
    <p:extLst>
      <p:ext uri="{BB962C8B-B14F-4D97-AF65-F5344CB8AC3E}">
        <p14:creationId xmlns:p14="http://schemas.microsoft.com/office/powerpoint/2010/main" val="337124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67A6282-AAE6-401B-8EEB-53788EC6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Utseende i appen 1177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D16AD5D-9D19-49BE-9FDC-92EF7DCF10C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Logga in genom att klicka på ”Alla övriga tjänster”</a:t>
            </a:r>
          </a:p>
          <a:p>
            <a:r>
              <a:rPr lang="sv-SE" dirty="0"/>
              <a:t>Agera ombud för det barn du önskar</a:t>
            </a:r>
          </a:p>
          <a:p>
            <a:r>
              <a:rPr lang="sv-SE" dirty="0"/>
              <a:t>Fyll i avisering under inställningar precis som om</a:t>
            </a:r>
          </a:p>
          <a:p>
            <a:pPr marL="0" indent="0">
              <a:buNone/>
            </a:pPr>
            <a:r>
              <a:rPr lang="sv-SE" dirty="0"/>
              <a:t>   du loggat in via webben (bara lite </a:t>
            </a:r>
            <a:r>
              <a:rPr lang="sv-SE"/>
              <a:t>annat utseende).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D1020E3B-8D79-4EF3-864D-B27778CF1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051" y="1719263"/>
            <a:ext cx="2392323" cy="3276309"/>
          </a:xfrm>
          <a:prstGeom prst="rect">
            <a:avLst/>
          </a:prstGeom>
        </p:spPr>
      </p:pic>
      <p:sp>
        <p:nvSpPr>
          <p:cNvPr id="7" name="Pil: nedåt 6">
            <a:extLst>
              <a:ext uri="{FF2B5EF4-FFF2-40B4-BE49-F238E27FC236}">
                <a16:creationId xmlns:a16="http://schemas.microsoft.com/office/drawing/2014/main" id="{A787727E-545C-4B7D-9F1C-24872231B636}"/>
              </a:ext>
            </a:extLst>
          </p:cNvPr>
          <p:cNvSpPr/>
          <p:nvPr/>
        </p:nvSpPr>
        <p:spPr>
          <a:xfrm rot="13895526">
            <a:off x="7738606" y="4669911"/>
            <a:ext cx="304505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58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F5B120F-C6E9-45A5-A046-FF897A9D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D6143FF-E65F-4CE2-B5A8-5B6952730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88" y="191363"/>
            <a:ext cx="3405888" cy="6272311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CF2862E-C3EA-4CC6-B5BF-537C8D537FA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Alla barnen ligger under agera ombud i</a:t>
            </a:r>
          </a:p>
          <a:p>
            <a:pPr marL="0" indent="0">
              <a:buNone/>
            </a:pPr>
            <a:r>
              <a:rPr lang="sv-SE" dirty="0" err="1"/>
              <a:t>appen</a:t>
            </a:r>
            <a:r>
              <a:rPr lang="sv-SE" dirty="0"/>
              <a:t> precis som i webbversionen.</a:t>
            </a:r>
          </a:p>
          <a:p>
            <a:pPr marL="0" indent="0">
              <a:buNone/>
            </a:pPr>
            <a:r>
              <a:rPr lang="sv-SE" dirty="0"/>
              <a:t>Välj det barn som </a:t>
            </a:r>
            <a:r>
              <a:rPr lang="sv-SE"/>
              <a:t>ärendet gäller…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991423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Kronoberg LJUS 2022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E13288"/>
      </a:accent1>
      <a:accent2>
        <a:srgbClr val="412682"/>
      </a:accent2>
      <a:accent3>
        <a:srgbClr val="83B81A"/>
      </a:accent3>
      <a:accent4>
        <a:srgbClr val="1E6633"/>
      </a:accent4>
      <a:accent5>
        <a:srgbClr val="009EE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668A7373-14EF-4A9B-80F9-0516CD47C373}"/>
    </a:ext>
  </a:extLst>
</a:theme>
</file>

<file path=ppt/theme/theme2.xml><?xml version="1.0" encoding="utf-8"?>
<a:theme xmlns:a="http://schemas.openxmlformats.org/drawingml/2006/main" name="Region Kronoberg MÖRK">
  <a:themeElements>
    <a:clrScheme name="Kronoberg MÖRK 2022">
      <a:dk1>
        <a:srgbClr val="FFFFFF"/>
      </a:dk1>
      <a:lt1>
        <a:srgbClr val="000000"/>
      </a:lt1>
      <a:dk2>
        <a:srgbClr val="E13288"/>
      </a:dk2>
      <a:lt2>
        <a:srgbClr val="83B81A"/>
      </a:lt2>
      <a:accent1>
        <a:srgbClr val="83B81A"/>
      </a:accent1>
      <a:accent2>
        <a:srgbClr val="E13288"/>
      </a:accent2>
      <a:accent3>
        <a:srgbClr val="009EE0"/>
      </a:accent3>
      <a:accent4>
        <a:srgbClr val="F39800"/>
      </a:accent4>
      <a:accent5>
        <a:srgbClr val="FBD300"/>
      </a:accent5>
      <a:accent6>
        <a:srgbClr val="BCB1AB"/>
      </a:accent6>
      <a:hlink>
        <a:srgbClr val="009EE0"/>
      </a:hlink>
      <a:folHlink>
        <a:srgbClr val="1E6633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0BBB24D2-D144-497A-AAEF-42E9FBCC59E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Kronoberg mall</Template>
  <TotalTime>149</TotalTime>
  <Words>225</Words>
  <Application>Microsoft Office PowerPoint</Application>
  <PresentationFormat>Bredbild</PresentationFormat>
  <Paragraphs>27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Brandon Grotesque Black</vt:lpstr>
      <vt:lpstr>Brandon Grotesque Bold</vt:lpstr>
      <vt:lpstr>Calibri</vt:lpstr>
      <vt:lpstr>Region Kronoberg ljus</vt:lpstr>
      <vt:lpstr>Region Kronoberg MÖRK</vt:lpstr>
      <vt:lpstr>1177 e-tjänster</vt:lpstr>
      <vt:lpstr>Inloggning på två sätt. Via 1177 på webben eller 1177 i appen.</vt:lpstr>
      <vt:lpstr>Utseende på webben 1177.</vt:lpstr>
      <vt:lpstr>Viktigt att fylla i avisering under inställningar på alla barn!</vt:lpstr>
      <vt:lpstr>Utseende under rubriken inställningar i 1177.</vt:lpstr>
      <vt:lpstr>Utseende i appen 1177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1177 e-tjänster</dc:title>
  <dc:creator>Noryd Anna PPR vc Skärvet</dc:creator>
  <cp:lastModifiedBy>Noryd Anna PPR vc Skärvet</cp:lastModifiedBy>
  <cp:revision>13</cp:revision>
  <dcterms:created xsi:type="dcterms:W3CDTF">2024-03-25T15:16:00Z</dcterms:created>
  <dcterms:modified xsi:type="dcterms:W3CDTF">2024-03-28T09:56:44Z</dcterms:modified>
</cp:coreProperties>
</file>