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5862" r:id="rId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2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82172-38B7-4B01-95AB-5950406511B8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7CA591-CAF8-4541-9439-E8BFDFA1682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152786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1169988"/>
            <a:ext cx="5712278" cy="2387600"/>
          </a:xfrm>
        </p:spPr>
        <p:txBody>
          <a:bodyPr anchor="b"/>
          <a:lstStyle>
            <a:lvl1pPr algn="l">
              <a:defRPr sz="5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3687763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 </a:t>
            </a:r>
          </a:p>
        </p:txBody>
      </p:sp>
      <p:pic>
        <p:nvPicPr>
          <p:cNvPr id="5" name="Bildobjekt 4">
            <a:extLst>
              <a:ext uri="{FF2B5EF4-FFF2-40B4-BE49-F238E27FC236}">
                <a16:creationId xmlns:a16="http://schemas.microsoft.com/office/drawing/2014/main" id="{5A95FB7F-C742-D5A9-1853-B5A158E6A2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284" r="19364"/>
          <a:stretch/>
        </p:blipFill>
        <p:spPr>
          <a:xfrm>
            <a:off x="6246338" y="0"/>
            <a:ext cx="5945662" cy="4331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43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0294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s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FE26AE9-4F06-BE8B-CA94-01B9E86FDC5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2E9DD8D-881E-40DC-BF61-D608435DC8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0065" y="1427607"/>
            <a:ext cx="3531870" cy="4002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8994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5D75B76-B929-4212-9849-CF52BD576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6C9761C-0F53-433D-B5CE-0F5C7CC307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F8B97E6-4E51-4C8A-82FD-43ACCDFB9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F8FAFA-F0A6-4725-ADC4-DE3B82FBE75F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996ACF6D-EAB5-4F81-997E-EC5E61613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60D1803-1B30-4349-B33D-DA9B4F846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2954-4685-4C0C-B377-9E47AAF4530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3450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innehål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0" y="1719263"/>
            <a:ext cx="967038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809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20392372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2 spal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E2DAA93-7C8C-4D51-93DF-15EE88B4A96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628651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6" name="Platshållare för innehåll 3">
            <a:extLst>
              <a:ext uri="{FF2B5EF4-FFF2-40B4-BE49-F238E27FC236}">
                <a16:creationId xmlns:a16="http://schemas.microsoft.com/office/drawing/2014/main" id="{080DDE41-53B5-421A-9E94-B341E8631D9B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5633788" y="1719263"/>
            <a:ext cx="4649202" cy="403985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</p:spTree>
    <p:extLst>
      <p:ext uri="{BB962C8B-B14F-4D97-AF65-F5344CB8AC3E}">
        <p14:creationId xmlns:p14="http://schemas.microsoft.com/office/powerpoint/2010/main" val="1486294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vänst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5">
            <a:extLst>
              <a:ext uri="{FF2B5EF4-FFF2-40B4-BE49-F238E27FC236}">
                <a16:creationId xmlns:a16="http://schemas.microsoft.com/office/drawing/2014/main" id="{E5368555-1434-4513-B4A0-A0D3F34EC88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6096000" cy="6882063"/>
          </a:xfrm>
          <a:solidFill>
            <a:schemeClr val="accent6">
              <a:lumMod val="60000"/>
              <a:lumOff val="40000"/>
            </a:schemeClr>
          </a:solidFill>
        </p:spPr>
        <p:txBody>
          <a:bodyPr lIns="252000" tIns="144000" rIns="72000">
            <a:normAutofit/>
          </a:bodyPr>
          <a:lstStyle>
            <a:lvl1pPr marL="0" indent="0">
              <a:buNone/>
              <a:defRPr sz="1600"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727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72794" y="239181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4226697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till hög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: diagonala rundade hörn 4">
            <a:extLst>
              <a:ext uri="{FF2B5EF4-FFF2-40B4-BE49-F238E27FC236}">
                <a16:creationId xmlns:a16="http://schemas.microsoft.com/office/drawing/2014/main" id="{E7008C88-C1C1-4F6D-8A76-1E0E454A1DE5}"/>
              </a:ext>
            </a:extLst>
          </p:cNvPr>
          <p:cNvSpPr/>
          <p:nvPr userDrawn="1"/>
        </p:nvSpPr>
        <p:spPr>
          <a:xfrm>
            <a:off x="9271347" y="445079"/>
            <a:ext cx="2954242" cy="6461772"/>
          </a:xfrm>
          <a:custGeom>
            <a:avLst/>
            <a:gdLst>
              <a:gd name="connsiteX0" fmla="*/ 0 w 7476308"/>
              <a:gd name="connsiteY0" fmla="*/ 0 h 7597733"/>
              <a:gd name="connsiteX1" fmla="*/ 3970966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78147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0 w 7476308"/>
              <a:gd name="connsiteY6" fmla="*/ 4092391 h 7597733"/>
              <a:gd name="connsiteX7" fmla="*/ 0 w 7476308"/>
              <a:gd name="connsiteY7" fmla="*/ 0 h 7597733"/>
              <a:gd name="connsiteX8" fmla="*/ 0 w 7476308"/>
              <a:gd name="connsiteY8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505342 w 7476308"/>
              <a:gd name="connsiteY5" fmla="*/ 7597733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317452 w 7476308"/>
              <a:gd name="connsiteY5" fmla="*/ 6858697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476308 w 7476308"/>
              <a:gd name="connsiteY4" fmla="*/ 7597733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4670477 w 7476308"/>
              <a:gd name="connsiteY4" fmla="*/ 4428648 h 7597733"/>
              <a:gd name="connsiteX5" fmla="*/ 3730810 w 7476308"/>
              <a:gd name="connsiteY5" fmla="*/ 6633229 h 7597733"/>
              <a:gd name="connsiteX6" fmla="*/ 937363 w 7476308"/>
              <a:gd name="connsiteY6" fmla="*/ 6502958 h 7597733"/>
              <a:gd name="connsiteX7" fmla="*/ 0 w 7476308"/>
              <a:gd name="connsiteY7" fmla="*/ 4092391 h 7597733"/>
              <a:gd name="connsiteX8" fmla="*/ 0 w 7476308"/>
              <a:gd name="connsiteY8" fmla="*/ 0 h 7597733"/>
              <a:gd name="connsiteX9" fmla="*/ 0 w 7476308"/>
              <a:gd name="connsiteY9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7175325 w 7476308"/>
              <a:gd name="connsiteY4" fmla="*/ 732967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597733"/>
              <a:gd name="connsiteX1" fmla="*/ 2897099 w 7476308"/>
              <a:gd name="connsiteY1" fmla="*/ 0 h 7597733"/>
              <a:gd name="connsiteX2" fmla="*/ 7476308 w 7476308"/>
              <a:gd name="connsiteY2" fmla="*/ 3505342 h 7597733"/>
              <a:gd name="connsiteX3" fmla="*/ 7476308 w 7476308"/>
              <a:gd name="connsiteY3" fmla="*/ 7597733 h 7597733"/>
              <a:gd name="connsiteX4" fmla="*/ 5384103 w 7476308"/>
              <a:gd name="connsiteY4" fmla="*/ 6164756 h 7597733"/>
              <a:gd name="connsiteX5" fmla="*/ 4670477 w 7476308"/>
              <a:gd name="connsiteY5" fmla="*/ 4428648 h 7597733"/>
              <a:gd name="connsiteX6" fmla="*/ 3730810 w 7476308"/>
              <a:gd name="connsiteY6" fmla="*/ 6633229 h 7597733"/>
              <a:gd name="connsiteX7" fmla="*/ 937363 w 7476308"/>
              <a:gd name="connsiteY7" fmla="*/ 6502958 h 7597733"/>
              <a:gd name="connsiteX8" fmla="*/ 0 w 7476308"/>
              <a:gd name="connsiteY8" fmla="*/ 4092391 h 7597733"/>
              <a:gd name="connsiteX9" fmla="*/ 0 w 7476308"/>
              <a:gd name="connsiteY9" fmla="*/ 0 h 7597733"/>
              <a:gd name="connsiteX10" fmla="*/ 0 w 7476308"/>
              <a:gd name="connsiteY10" fmla="*/ 0 h 7597733"/>
              <a:gd name="connsiteX0" fmla="*/ 0 w 7476308"/>
              <a:gd name="connsiteY0" fmla="*/ 0 h 7603170"/>
              <a:gd name="connsiteX1" fmla="*/ 2897099 w 7476308"/>
              <a:gd name="connsiteY1" fmla="*/ 0 h 7603170"/>
              <a:gd name="connsiteX2" fmla="*/ 7476308 w 7476308"/>
              <a:gd name="connsiteY2" fmla="*/ 3505342 h 7603170"/>
              <a:gd name="connsiteX3" fmla="*/ 7476308 w 7476308"/>
              <a:gd name="connsiteY3" fmla="*/ 7597733 h 7603170"/>
              <a:gd name="connsiteX4" fmla="*/ 4670477 w 7476308"/>
              <a:gd name="connsiteY4" fmla="*/ 4428648 h 7603170"/>
              <a:gd name="connsiteX5" fmla="*/ 3730810 w 7476308"/>
              <a:gd name="connsiteY5" fmla="*/ 6633229 h 7603170"/>
              <a:gd name="connsiteX6" fmla="*/ 937363 w 7476308"/>
              <a:gd name="connsiteY6" fmla="*/ 6502958 h 7603170"/>
              <a:gd name="connsiteX7" fmla="*/ 0 w 7476308"/>
              <a:gd name="connsiteY7" fmla="*/ 4092391 h 7603170"/>
              <a:gd name="connsiteX8" fmla="*/ 0 w 7476308"/>
              <a:gd name="connsiteY8" fmla="*/ 0 h 7603170"/>
              <a:gd name="connsiteX9" fmla="*/ 0 w 7476308"/>
              <a:gd name="connsiteY9" fmla="*/ 0 h 7603170"/>
              <a:gd name="connsiteX0" fmla="*/ 0 w 7476308"/>
              <a:gd name="connsiteY0" fmla="*/ 0 h 6633229"/>
              <a:gd name="connsiteX1" fmla="*/ 2897099 w 7476308"/>
              <a:gd name="connsiteY1" fmla="*/ 0 h 6633229"/>
              <a:gd name="connsiteX2" fmla="*/ 7476308 w 7476308"/>
              <a:gd name="connsiteY2" fmla="*/ 3505342 h 6633229"/>
              <a:gd name="connsiteX3" fmla="*/ 4670477 w 7476308"/>
              <a:gd name="connsiteY3" fmla="*/ 4428648 h 6633229"/>
              <a:gd name="connsiteX4" fmla="*/ 3730810 w 7476308"/>
              <a:gd name="connsiteY4" fmla="*/ 6633229 h 6633229"/>
              <a:gd name="connsiteX5" fmla="*/ 937363 w 7476308"/>
              <a:gd name="connsiteY5" fmla="*/ 6502958 h 6633229"/>
              <a:gd name="connsiteX6" fmla="*/ 0 w 7476308"/>
              <a:gd name="connsiteY6" fmla="*/ 4092391 h 6633229"/>
              <a:gd name="connsiteX7" fmla="*/ 0 w 7476308"/>
              <a:gd name="connsiteY7" fmla="*/ 0 h 6633229"/>
              <a:gd name="connsiteX8" fmla="*/ 0 w 7476308"/>
              <a:gd name="connsiteY8" fmla="*/ 0 h 6633229"/>
              <a:gd name="connsiteX0" fmla="*/ 0 w 4670477"/>
              <a:gd name="connsiteY0" fmla="*/ 0 h 6633229"/>
              <a:gd name="connsiteX1" fmla="*/ 2897099 w 4670477"/>
              <a:gd name="connsiteY1" fmla="*/ 0 h 6633229"/>
              <a:gd name="connsiteX2" fmla="*/ 4670477 w 4670477"/>
              <a:gd name="connsiteY2" fmla="*/ 4428648 h 6633229"/>
              <a:gd name="connsiteX3" fmla="*/ 3730810 w 4670477"/>
              <a:gd name="connsiteY3" fmla="*/ 6633229 h 6633229"/>
              <a:gd name="connsiteX4" fmla="*/ 937363 w 4670477"/>
              <a:gd name="connsiteY4" fmla="*/ 6502958 h 6633229"/>
              <a:gd name="connsiteX5" fmla="*/ 0 w 4670477"/>
              <a:gd name="connsiteY5" fmla="*/ 4092391 h 6633229"/>
              <a:gd name="connsiteX6" fmla="*/ 0 w 4670477"/>
              <a:gd name="connsiteY6" fmla="*/ 0 h 6633229"/>
              <a:gd name="connsiteX7" fmla="*/ 0 w 4670477"/>
              <a:gd name="connsiteY7" fmla="*/ 0 h 6633229"/>
              <a:gd name="connsiteX0" fmla="*/ 0 w 3829368"/>
              <a:gd name="connsiteY0" fmla="*/ 0 h 6633229"/>
              <a:gd name="connsiteX1" fmla="*/ 2897099 w 3829368"/>
              <a:gd name="connsiteY1" fmla="*/ 0 h 6633229"/>
              <a:gd name="connsiteX2" fmla="*/ 3730810 w 3829368"/>
              <a:gd name="connsiteY2" fmla="*/ 6633229 h 6633229"/>
              <a:gd name="connsiteX3" fmla="*/ 937363 w 3829368"/>
              <a:gd name="connsiteY3" fmla="*/ 6502958 h 6633229"/>
              <a:gd name="connsiteX4" fmla="*/ 0 w 3829368"/>
              <a:gd name="connsiteY4" fmla="*/ 4092391 h 6633229"/>
              <a:gd name="connsiteX5" fmla="*/ 0 w 3829368"/>
              <a:gd name="connsiteY5" fmla="*/ 0 h 6633229"/>
              <a:gd name="connsiteX6" fmla="*/ 0 w 3829368"/>
              <a:gd name="connsiteY6" fmla="*/ 0 h 6633229"/>
              <a:gd name="connsiteX0" fmla="*/ 0 w 3789095"/>
              <a:gd name="connsiteY0" fmla="*/ 0 h 6633229"/>
              <a:gd name="connsiteX1" fmla="*/ 2897099 w 3789095"/>
              <a:gd name="connsiteY1" fmla="*/ 0 h 6633229"/>
              <a:gd name="connsiteX2" fmla="*/ 3730810 w 3789095"/>
              <a:gd name="connsiteY2" fmla="*/ 6633229 h 6633229"/>
              <a:gd name="connsiteX3" fmla="*/ 937363 w 3789095"/>
              <a:gd name="connsiteY3" fmla="*/ 6502958 h 6633229"/>
              <a:gd name="connsiteX4" fmla="*/ 0 w 3789095"/>
              <a:gd name="connsiteY4" fmla="*/ 4092391 h 6633229"/>
              <a:gd name="connsiteX5" fmla="*/ 0 w 3789095"/>
              <a:gd name="connsiteY5" fmla="*/ 0 h 6633229"/>
              <a:gd name="connsiteX6" fmla="*/ 0 w 3789095"/>
              <a:gd name="connsiteY6" fmla="*/ 0 h 6633229"/>
              <a:gd name="connsiteX0" fmla="*/ 0 w 3730810"/>
              <a:gd name="connsiteY0" fmla="*/ 0 h 6633229"/>
              <a:gd name="connsiteX1" fmla="*/ 2897099 w 3730810"/>
              <a:gd name="connsiteY1" fmla="*/ 0 h 6633229"/>
              <a:gd name="connsiteX2" fmla="*/ 3730810 w 3730810"/>
              <a:gd name="connsiteY2" fmla="*/ 6633229 h 6633229"/>
              <a:gd name="connsiteX3" fmla="*/ 937363 w 3730810"/>
              <a:gd name="connsiteY3" fmla="*/ 6502958 h 6633229"/>
              <a:gd name="connsiteX4" fmla="*/ 0 w 3730810"/>
              <a:gd name="connsiteY4" fmla="*/ 4092391 h 6633229"/>
              <a:gd name="connsiteX5" fmla="*/ 0 w 3730810"/>
              <a:gd name="connsiteY5" fmla="*/ 0 h 6633229"/>
              <a:gd name="connsiteX6" fmla="*/ 0 w 3730810"/>
              <a:gd name="connsiteY6" fmla="*/ 0 h 6633229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502958"/>
              <a:gd name="connsiteX1" fmla="*/ 2897099 w 2954210"/>
              <a:gd name="connsiteY1" fmla="*/ 0 h 6502958"/>
              <a:gd name="connsiteX2" fmla="*/ 2954197 w 2954210"/>
              <a:gd name="connsiteY2" fmla="*/ 6457865 h 6502958"/>
              <a:gd name="connsiteX3" fmla="*/ 937363 w 2954210"/>
              <a:gd name="connsiteY3" fmla="*/ 6502958 h 6502958"/>
              <a:gd name="connsiteX4" fmla="*/ 0 w 2954210"/>
              <a:gd name="connsiteY4" fmla="*/ 4092391 h 6502958"/>
              <a:gd name="connsiteX5" fmla="*/ 0 w 2954210"/>
              <a:gd name="connsiteY5" fmla="*/ 0 h 6502958"/>
              <a:gd name="connsiteX6" fmla="*/ 0 w 2954210"/>
              <a:gd name="connsiteY6" fmla="*/ 0 h 6502958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0"/>
              <a:gd name="connsiteY0" fmla="*/ 0 h 6457865"/>
              <a:gd name="connsiteX1" fmla="*/ 2897099 w 2954210"/>
              <a:gd name="connsiteY1" fmla="*/ 0 h 6457865"/>
              <a:gd name="connsiteX2" fmla="*/ 2954197 w 2954210"/>
              <a:gd name="connsiteY2" fmla="*/ 6457865 h 6457865"/>
              <a:gd name="connsiteX3" fmla="*/ 887259 w 2954210"/>
              <a:gd name="connsiteY3" fmla="*/ 6440328 h 6457865"/>
              <a:gd name="connsiteX4" fmla="*/ 0 w 2954210"/>
              <a:gd name="connsiteY4" fmla="*/ 4092391 h 6457865"/>
              <a:gd name="connsiteX5" fmla="*/ 0 w 2954210"/>
              <a:gd name="connsiteY5" fmla="*/ 0 h 6457865"/>
              <a:gd name="connsiteX6" fmla="*/ 0 w 2954210"/>
              <a:gd name="connsiteY6" fmla="*/ 0 h 6457865"/>
              <a:gd name="connsiteX0" fmla="*/ 0 w 2954214"/>
              <a:gd name="connsiteY0" fmla="*/ 0 h 6457865"/>
              <a:gd name="connsiteX1" fmla="*/ 2909625 w 2954214"/>
              <a:gd name="connsiteY1" fmla="*/ 0 h 6457865"/>
              <a:gd name="connsiteX2" fmla="*/ 2954197 w 2954214"/>
              <a:gd name="connsiteY2" fmla="*/ 6457865 h 6457865"/>
              <a:gd name="connsiteX3" fmla="*/ 887259 w 2954214"/>
              <a:gd name="connsiteY3" fmla="*/ 6440328 h 6457865"/>
              <a:gd name="connsiteX4" fmla="*/ 0 w 2954214"/>
              <a:gd name="connsiteY4" fmla="*/ 4092391 h 6457865"/>
              <a:gd name="connsiteX5" fmla="*/ 0 w 2954214"/>
              <a:gd name="connsiteY5" fmla="*/ 0 h 6457865"/>
              <a:gd name="connsiteX6" fmla="*/ 0 w 2954214"/>
              <a:gd name="connsiteY6" fmla="*/ 0 h 6457865"/>
              <a:gd name="connsiteX0" fmla="*/ 0 w 2954242"/>
              <a:gd name="connsiteY0" fmla="*/ 3907 h 6461772"/>
              <a:gd name="connsiteX1" fmla="*/ 2933071 w 2954242"/>
              <a:gd name="connsiteY1" fmla="*/ 0 h 6461772"/>
              <a:gd name="connsiteX2" fmla="*/ 2954197 w 2954242"/>
              <a:gd name="connsiteY2" fmla="*/ 6461772 h 6461772"/>
              <a:gd name="connsiteX3" fmla="*/ 887259 w 2954242"/>
              <a:gd name="connsiteY3" fmla="*/ 6444235 h 6461772"/>
              <a:gd name="connsiteX4" fmla="*/ 0 w 2954242"/>
              <a:gd name="connsiteY4" fmla="*/ 4096298 h 6461772"/>
              <a:gd name="connsiteX5" fmla="*/ 0 w 2954242"/>
              <a:gd name="connsiteY5" fmla="*/ 3907 h 6461772"/>
              <a:gd name="connsiteX6" fmla="*/ 0 w 2954242"/>
              <a:gd name="connsiteY6" fmla="*/ 3907 h 6461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954242" h="6461772">
                <a:moveTo>
                  <a:pt x="0" y="3907"/>
                </a:moveTo>
                <a:lnTo>
                  <a:pt x="2933071" y="0"/>
                </a:lnTo>
                <a:cubicBezTo>
                  <a:pt x="2941098" y="15774"/>
                  <a:pt x="2955144" y="6430132"/>
                  <a:pt x="2954197" y="6461772"/>
                </a:cubicBezTo>
                <a:cubicBezTo>
                  <a:pt x="2941612" y="6442148"/>
                  <a:pt x="920338" y="6439735"/>
                  <a:pt x="887259" y="6444235"/>
                </a:cubicBezTo>
                <a:cubicBezTo>
                  <a:pt x="252931" y="5747277"/>
                  <a:pt x="118649" y="5330437"/>
                  <a:pt x="0" y="4096298"/>
                </a:cubicBezTo>
                <a:lnTo>
                  <a:pt x="0" y="3907"/>
                </a:lnTo>
                <a:lnTo>
                  <a:pt x="0" y="3907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Platshållare för bild 3">
            <a:extLst>
              <a:ext uri="{FF2B5EF4-FFF2-40B4-BE49-F238E27FC236}">
                <a16:creationId xmlns:a16="http://schemas.microsoft.com/office/drawing/2014/main" id="{BF308462-1899-4B44-85C4-E857B1EAA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 rot="549817">
            <a:off x="6792696" y="790836"/>
            <a:ext cx="4279113" cy="4568015"/>
          </a:xfrm>
          <a:prstGeom prst="round2DiagRect">
            <a:avLst>
              <a:gd name="adj1" fmla="val 43413"/>
              <a:gd name="adj2" fmla="val 0"/>
            </a:avLst>
          </a:prstGeom>
          <a:solidFill>
            <a:schemeClr val="accent4">
              <a:alpha val="84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20800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25574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035530D-EC0A-4A8F-AB0F-982880DFDF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94" t="11082" r="4760" b="13048"/>
          <a:stretch/>
        </p:blipFill>
        <p:spPr>
          <a:xfrm>
            <a:off x="10293701" y="6013437"/>
            <a:ext cx="1718777" cy="534864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82E62618-C8F3-498A-A987-94B31979706D}"/>
              </a:ext>
            </a:extLst>
          </p:cNvPr>
          <p:cNvSpPr txBox="1"/>
          <p:nvPr userDrawn="1"/>
        </p:nvSpPr>
        <p:spPr>
          <a:xfrm>
            <a:off x="9328298" y="-1309051"/>
            <a:ext cx="2819400" cy="1200329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r>
              <a:rPr lang="sv-SE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Lägg till en bild i bladet:</a:t>
            </a:r>
            <a:b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Klicka på symbolen –välj foto – infoga. </a:t>
            </a:r>
            <a:b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Ibland behöver man beskära fotot så att det fyller ut ytan. Ha fotot markerat – klicka på ”bildformat” – beskär – testa med ”anpassa” och ”fyll”.</a:t>
            </a:r>
          </a:p>
        </p:txBody>
      </p:sp>
    </p:spTree>
    <p:extLst>
      <p:ext uri="{BB962C8B-B14F-4D97-AF65-F5344CB8AC3E}">
        <p14:creationId xmlns:p14="http://schemas.microsoft.com/office/powerpoint/2010/main" val="580353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19151" y="2140535"/>
            <a:ext cx="5712278" cy="2387600"/>
          </a:xfrm>
        </p:spPr>
        <p:txBody>
          <a:bodyPr anchor="t" anchorCtr="0"/>
          <a:lstStyle>
            <a:lvl1pPr algn="l">
              <a:defRPr sz="5200">
                <a:solidFill>
                  <a:schemeClr val="tx2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68F530B-6E96-46BC-BBCC-51B064E6AC2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819151" y="1442076"/>
            <a:ext cx="5711548" cy="474662"/>
          </a:xfrm>
        </p:spPr>
        <p:txBody>
          <a:bodyPr/>
          <a:lstStyle>
            <a:lvl1pPr marL="0" indent="0" algn="l">
              <a:buNone/>
              <a:defRPr sz="2700" cap="all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avsnitt</a:t>
            </a:r>
          </a:p>
        </p:txBody>
      </p:sp>
    </p:spTree>
    <p:extLst>
      <p:ext uri="{BB962C8B-B14F-4D97-AF65-F5344CB8AC3E}">
        <p14:creationId xmlns:p14="http://schemas.microsoft.com/office/powerpoint/2010/main" val="3367231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 9">
            <a:extLst>
              <a:ext uri="{FF2B5EF4-FFF2-40B4-BE49-F238E27FC236}">
                <a16:creationId xmlns:a16="http://schemas.microsoft.com/office/drawing/2014/main" id="{1709AE4F-DE07-4194-9808-48C512EAA1A1}"/>
              </a:ext>
            </a:extLst>
          </p:cNvPr>
          <p:cNvSpPr>
            <a:spLocks noEditPoints="1"/>
          </p:cNvSpPr>
          <p:nvPr userDrawn="1"/>
        </p:nvSpPr>
        <p:spPr bwMode="auto">
          <a:xfrm>
            <a:off x="723900" y="823913"/>
            <a:ext cx="2038350" cy="1652587"/>
          </a:xfrm>
          <a:custGeom>
            <a:avLst/>
            <a:gdLst>
              <a:gd name="T0" fmla="*/ 212 w 1284"/>
              <a:gd name="T1" fmla="*/ 1035 h 1041"/>
              <a:gd name="T2" fmla="*/ 250 w 1284"/>
              <a:gd name="T3" fmla="*/ 1037 h 1041"/>
              <a:gd name="T4" fmla="*/ 306 w 1284"/>
              <a:gd name="T5" fmla="*/ 995 h 1041"/>
              <a:gd name="T6" fmla="*/ 432 w 1284"/>
              <a:gd name="T7" fmla="*/ 863 h 1041"/>
              <a:gd name="T8" fmla="*/ 532 w 1284"/>
              <a:gd name="T9" fmla="*/ 697 h 1041"/>
              <a:gd name="T10" fmla="*/ 580 w 1284"/>
              <a:gd name="T11" fmla="*/ 533 h 1041"/>
              <a:gd name="T12" fmla="*/ 592 w 1284"/>
              <a:gd name="T13" fmla="*/ 404 h 1041"/>
              <a:gd name="T14" fmla="*/ 574 w 1284"/>
              <a:gd name="T15" fmla="*/ 254 h 1041"/>
              <a:gd name="T16" fmla="*/ 506 w 1284"/>
              <a:gd name="T17" fmla="*/ 114 h 1041"/>
              <a:gd name="T18" fmla="*/ 408 w 1284"/>
              <a:gd name="T19" fmla="*/ 34 h 1041"/>
              <a:gd name="T20" fmla="*/ 300 w 1284"/>
              <a:gd name="T21" fmla="*/ 2 h 1041"/>
              <a:gd name="T22" fmla="*/ 218 w 1284"/>
              <a:gd name="T23" fmla="*/ 6 h 1041"/>
              <a:gd name="T24" fmla="*/ 118 w 1284"/>
              <a:gd name="T25" fmla="*/ 44 h 1041"/>
              <a:gd name="T26" fmla="*/ 46 w 1284"/>
              <a:gd name="T27" fmla="*/ 112 h 1041"/>
              <a:gd name="T28" fmla="*/ 6 w 1284"/>
              <a:gd name="T29" fmla="*/ 202 h 1041"/>
              <a:gd name="T30" fmla="*/ 2 w 1284"/>
              <a:gd name="T31" fmla="*/ 278 h 1041"/>
              <a:gd name="T32" fmla="*/ 32 w 1284"/>
              <a:gd name="T33" fmla="*/ 370 h 1041"/>
              <a:gd name="T34" fmla="*/ 92 w 1284"/>
              <a:gd name="T35" fmla="*/ 442 h 1041"/>
              <a:gd name="T36" fmla="*/ 178 w 1284"/>
              <a:gd name="T37" fmla="*/ 488 h 1041"/>
              <a:gd name="T38" fmla="*/ 250 w 1284"/>
              <a:gd name="T39" fmla="*/ 498 h 1041"/>
              <a:gd name="T40" fmla="*/ 350 w 1284"/>
              <a:gd name="T41" fmla="*/ 486 h 1041"/>
              <a:gd name="T42" fmla="*/ 386 w 1284"/>
              <a:gd name="T43" fmla="*/ 518 h 1041"/>
              <a:gd name="T44" fmla="*/ 338 w 1284"/>
              <a:gd name="T45" fmla="*/ 669 h 1041"/>
              <a:gd name="T46" fmla="*/ 258 w 1284"/>
              <a:gd name="T47" fmla="*/ 785 h 1041"/>
              <a:gd name="T48" fmla="*/ 144 w 1284"/>
              <a:gd name="T49" fmla="*/ 891 h 1041"/>
              <a:gd name="T50" fmla="*/ 126 w 1284"/>
              <a:gd name="T51" fmla="*/ 915 h 1041"/>
              <a:gd name="T52" fmla="*/ 132 w 1284"/>
              <a:gd name="T53" fmla="*/ 957 h 1041"/>
              <a:gd name="T54" fmla="*/ 884 w 1284"/>
              <a:gd name="T55" fmla="*/ 1019 h 1041"/>
              <a:gd name="T56" fmla="*/ 924 w 1284"/>
              <a:gd name="T57" fmla="*/ 1041 h 1041"/>
              <a:gd name="T58" fmla="*/ 960 w 1284"/>
              <a:gd name="T59" fmla="*/ 1025 h 1041"/>
              <a:gd name="T60" fmla="*/ 1070 w 1284"/>
              <a:gd name="T61" fmla="*/ 925 h 1041"/>
              <a:gd name="T62" fmla="*/ 1178 w 1284"/>
              <a:gd name="T63" fmla="*/ 787 h 1041"/>
              <a:gd name="T64" fmla="*/ 1260 w 1284"/>
              <a:gd name="T65" fmla="*/ 591 h 1041"/>
              <a:gd name="T66" fmla="*/ 1280 w 1284"/>
              <a:gd name="T67" fmla="*/ 470 h 1041"/>
              <a:gd name="T68" fmla="*/ 1282 w 1284"/>
              <a:gd name="T69" fmla="*/ 350 h 1041"/>
              <a:gd name="T70" fmla="*/ 1236 w 1284"/>
              <a:gd name="T71" fmla="*/ 176 h 1041"/>
              <a:gd name="T72" fmla="*/ 1150 w 1284"/>
              <a:gd name="T73" fmla="*/ 68 h 1041"/>
              <a:gd name="T74" fmla="*/ 1046 w 1284"/>
              <a:gd name="T75" fmla="*/ 12 h 1041"/>
              <a:gd name="T76" fmla="*/ 968 w 1284"/>
              <a:gd name="T77" fmla="*/ 0 h 1041"/>
              <a:gd name="T78" fmla="*/ 856 w 1284"/>
              <a:gd name="T79" fmla="*/ 22 h 1041"/>
              <a:gd name="T80" fmla="*/ 770 w 1284"/>
              <a:gd name="T81" fmla="*/ 76 h 1041"/>
              <a:gd name="T82" fmla="*/ 712 w 1284"/>
              <a:gd name="T83" fmla="*/ 154 h 1041"/>
              <a:gd name="T84" fmla="*/ 692 w 1284"/>
              <a:gd name="T85" fmla="*/ 252 h 1041"/>
              <a:gd name="T86" fmla="*/ 704 w 1284"/>
              <a:gd name="T87" fmla="*/ 326 h 1041"/>
              <a:gd name="T88" fmla="*/ 750 w 1284"/>
              <a:gd name="T89" fmla="*/ 410 h 1041"/>
              <a:gd name="T90" fmla="*/ 824 w 1284"/>
              <a:gd name="T91" fmla="*/ 468 h 1041"/>
              <a:gd name="T92" fmla="*/ 918 w 1284"/>
              <a:gd name="T93" fmla="*/ 496 h 1041"/>
              <a:gd name="T94" fmla="*/ 998 w 1284"/>
              <a:gd name="T95" fmla="*/ 494 h 1041"/>
              <a:gd name="T96" fmla="*/ 1082 w 1284"/>
              <a:gd name="T97" fmla="*/ 474 h 1041"/>
              <a:gd name="T98" fmla="*/ 1062 w 1284"/>
              <a:gd name="T99" fmla="*/ 597 h 1041"/>
              <a:gd name="T100" fmla="*/ 992 w 1284"/>
              <a:gd name="T101" fmla="*/ 731 h 1041"/>
              <a:gd name="T102" fmla="*/ 890 w 1284"/>
              <a:gd name="T103" fmla="*/ 847 h 1041"/>
              <a:gd name="T104" fmla="*/ 828 w 1284"/>
              <a:gd name="T105" fmla="*/ 897 h 1041"/>
              <a:gd name="T106" fmla="*/ 816 w 1284"/>
              <a:gd name="T107" fmla="*/ 935 h 1041"/>
              <a:gd name="T108" fmla="*/ 884 w 1284"/>
              <a:gd name="T109" fmla="*/ 1019 h 104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1284" h="1041">
                <a:moveTo>
                  <a:pt x="192" y="1019"/>
                </a:moveTo>
                <a:lnTo>
                  <a:pt x="192" y="1019"/>
                </a:lnTo>
                <a:lnTo>
                  <a:pt x="202" y="1029"/>
                </a:lnTo>
                <a:lnTo>
                  <a:pt x="212" y="1035"/>
                </a:lnTo>
                <a:lnTo>
                  <a:pt x="222" y="1039"/>
                </a:lnTo>
                <a:lnTo>
                  <a:pt x="232" y="1041"/>
                </a:lnTo>
                <a:lnTo>
                  <a:pt x="240" y="1039"/>
                </a:lnTo>
                <a:lnTo>
                  <a:pt x="250" y="1037"/>
                </a:lnTo>
                <a:lnTo>
                  <a:pt x="260" y="1031"/>
                </a:lnTo>
                <a:lnTo>
                  <a:pt x="268" y="1025"/>
                </a:lnTo>
                <a:lnTo>
                  <a:pt x="268" y="1025"/>
                </a:lnTo>
                <a:lnTo>
                  <a:pt x="306" y="995"/>
                </a:lnTo>
                <a:lnTo>
                  <a:pt x="352" y="951"/>
                </a:lnTo>
                <a:lnTo>
                  <a:pt x="378" y="925"/>
                </a:lnTo>
                <a:lnTo>
                  <a:pt x="406" y="895"/>
                </a:lnTo>
                <a:lnTo>
                  <a:pt x="432" y="863"/>
                </a:lnTo>
                <a:lnTo>
                  <a:pt x="460" y="827"/>
                </a:lnTo>
                <a:lnTo>
                  <a:pt x="486" y="787"/>
                </a:lnTo>
                <a:lnTo>
                  <a:pt x="510" y="743"/>
                </a:lnTo>
                <a:lnTo>
                  <a:pt x="532" y="697"/>
                </a:lnTo>
                <a:lnTo>
                  <a:pt x="552" y="645"/>
                </a:lnTo>
                <a:lnTo>
                  <a:pt x="568" y="591"/>
                </a:lnTo>
                <a:lnTo>
                  <a:pt x="576" y="561"/>
                </a:lnTo>
                <a:lnTo>
                  <a:pt x="580" y="533"/>
                </a:lnTo>
                <a:lnTo>
                  <a:pt x="586" y="502"/>
                </a:lnTo>
                <a:lnTo>
                  <a:pt x="588" y="470"/>
                </a:lnTo>
                <a:lnTo>
                  <a:pt x="590" y="438"/>
                </a:lnTo>
                <a:lnTo>
                  <a:pt x="592" y="404"/>
                </a:lnTo>
                <a:lnTo>
                  <a:pt x="592" y="404"/>
                </a:lnTo>
                <a:lnTo>
                  <a:pt x="590" y="350"/>
                </a:lnTo>
                <a:lnTo>
                  <a:pt x="584" y="300"/>
                </a:lnTo>
                <a:lnTo>
                  <a:pt x="574" y="254"/>
                </a:lnTo>
                <a:lnTo>
                  <a:pt x="560" y="214"/>
                </a:lnTo>
                <a:lnTo>
                  <a:pt x="544" y="176"/>
                </a:lnTo>
                <a:lnTo>
                  <a:pt x="526" y="144"/>
                </a:lnTo>
                <a:lnTo>
                  <a:pt x="506" y="114"/>
                </a:lnTo>
                <a:lnTo>
                  <a:pt x="482" y="90"/>
                </a:lnTo>
                <a:lnTo>
                  <a:pt x="458" y="68"/>
                </a:lnTo>
                <a:lnTo>
                  <a:pt x="434" y="48"/>
                </a:lnTo>
                <a:lnTo>
                  <a:pt x="408" y="34"/>
                </a:lnTo>
                <a:lnTo>
                  <a:pt x="380" y="22"/>
                </a:lnTo>
                <a:lnTo>
                  <a:pt x="354" y="12"/>
                </a:lnTo>
                <a:lnTo>
                  <a:pt x="326" y="6"/>
                </a:lnTo>
                <a:lnTo>
                  <a:pt x="300" y="2"/>
                </a:lnTo>
                <a:lnTo>
                  <a:pt x="276" y="0"/>
                </a:lnTo>
                <a:lnTo>
                  <a:pt x="276" y="0"/>
                </a:lnTo>
                <a:lnTo>
                  <a:pt x="246" y="2"/>
                </a:lnTo>
                <a:lnTo>
                  <a:pt x="218" y="6"/>
                </a:lnTo>
                <a:lnTo>
                  <a:pt x="190" y="12"/>
                </a:lnTo>
                <a:lnTo>
                  <a:pt x="164" y="22"/>
                </a:lnTo>
                <a:lnTo>
                  <a:pt x="140" y="32"/>
                </a:lnTo>
                <a:lnTo>
                  <a:pt x="118" y="44"/>
                </a:lnTo>
                <a:lnTo>
                  <a:pt x="98" y="58"/>
                </a:lnTo>
                <a:lnTo>
                  <a:pt x="78" y="76"/>
                </a:lnTo>
                <a:lnTo>
                  <a:pt x="60" y="94"/>
                </a:lnTo>
                <a:lnTo>
                  <a:pt x="46" y="112"/>
                </a:lnTo>
                <a:lnTo>
                  <a:pt x="32" y="134"/>
                </a:lnTo>
                <a:lnTo>
                  <a:pt x="20" y="154"/>
                </a:lnTo>
                <a:lnTo>
                  <a:pt x="12" y="178"/>
                </a:lnTo>
                <a:lnTo>
                  <a:pt x="6" y="202"/>
                </a:lnTo>
                <a:lnTo>
                  <a:pt x="2" y="226"/>
                </a:lnTo>
                <a:lnTo>
                  <a:pt x="0" y="252"/>
                </a:lnTo>
                <a:lnTo>
                  <a:pt x="0" y="252"/>
                </a:lnTo>
                <a:lnTo>
                  <a:pt x="2" y="278"/>
                </a:lnTo>
                <a:lnTo>
                  <a:pt x="6" y="302"/>
                </a:lnTo>
                <a:lnTo>
                  <a:pt x="12" y="326"/>
                </a:lnTo>
                <a:lnTo>
                  <a:pt x="20" y="348"/>
                </a:lnTo>
                <a:lnTo>
                  <a:pt x="32" y="370"/>
                </a:lnTo>
                <a:lnTo>
                  <a:pt x="44" y="390"/>
                </a:lnTo>
                <a:lnTo>
                  <a:pt x="58" y="410"/>
                </a:lnTo>
                <a:lnTo>
                  <a:pt x="74" y="426"/>
                </a:lnTo>
                <a:lnTo>
                  <a:pt x="92" y="442"/>
                </a:lnTo>
                <a:lnTo>
                  <a:pt x="112" y="456"/>
                </a:lnTo>
                <a:lnTo>
                  <a:pt x="132" y="468"/>
                </a:lnTo>
                <a:lnTo>
                  <a:pt x="154" y="480"/>
                </a:lnTo>
                <a:lnTo>
                  <a:pt x="178" y="488"/>
                </a:lnTo>
                <a:lnTo>
                  <a:pt x="202" y="494"/>
                </a:lnTo>
                <a:lnTo>
                  <a:pt x="226" y="496"/>
                </a:lnTo>
                <a:lnTo>
                  <a:pt x="250" y="498"/>
                </a:lnTo>
                <a:lnTo>
                  <a:pt x="250" y="498"/>
                </a:lnTo>
                <a:lnTo>
                  <a:pt x="280" y="498"/>
                </a:lnTo>
                <a:lnTo>
                  <a:pt x="306" y="494"/>
                </a:lnTo>
                <a:lnTo>
                  <a:pt x="330" y="490"/>
                </a:lnTo>
                <a:lnTo>
                  <a:pt x="350" y="486"/>
                </a:lnTo>
                <a:lnTo>
                  <a:pt x="380" y="478"/>
                </a:lnTo>
                <a:lnTo>
                  <a:pt x="390" y="474"/>
                </a:lnTo>
                <a:lnTo>
                  <a:pt x="390" y="474"/>
                </a:lnTo>
                <a:lnTo>
                  <a:pt x="386" y="518"/>
                </a:lnTo>
                <a:lnTo>
                  <a:pt x="380" y="557"/>
                </a:lnTo>
                <a:lnTo>
                  <a:pt x="370" y="597"/>
                </a:lnTo>
                <a:lnTo>
                  <a:pt x="356" y="633"/>
                </a:lnTo>
                <a:lnTo>
                  <a:pt x="338" y="669"/>
                </a:lnTo>
                <a:lnTo>
                  <a:pt x="320" y="701"/>
                </a:lnTo>
                <a:lnTo>
                  <a:pt x="300" y="731"/>
                </a:lnTo>
                <a:lnTo>
                  <a:pt x="280" y="759"/>
                </a:lnTo>
                <a:lnTo>
                  <a:pt x="258" y="785"/>
                </a:lnTo>
                <a:lnTo>
                  <a:pt x="238" y="809"/>
                </a:lnTo>
                <a:lnTo>
                  <a:pt x="198" y="847"/>
                </a:lnTo>
                <a:lnTo>
                  <a:pt x="164" y="873"/>
                </a:lnTo>
                <a:lnTo>
                  <a:pt x="144" y="891"/>
                </a:lnTo>
                <a:lnTo>
                  <a:pt x="144" y="891"/>
                </a:lnTo>
                <a:lnTo>
                  <a:pt x="136" y="897"/>
                </a:lnTo>
                <a:lnTo>
                  <a:pt x="130" y="905"/>
                </a:lnTo>
                <a:lnTo>
                  <a:pt x="126" y="915"/>
                </a:lnTo>
                <a:lnTo>
                  <a:pt x="124" y="925"/>
                </a:lnTo>
                <a:lnTo>
                  <a:pt x="124" y="935"/>
                </a:lnTo>
                <a:lnTo>
                  <a:pt x="126" y="945"/>
                </a:lnTo>
                <a:lnTo>
                  <a:pt x="132" y="957"/>
                </a:lnTo>
                <a:lnTo>
                  <a:pt x="140" y="967"/>
                </a:lnTo>
                <a:lnTo>
                  <a:pt x="192" y="1019"/>
                </a:lnTo>
                <a:close/>
                <a:moveTo>
                  <a:pt x="884" y="1019"/>
                </a:moveTo>
                <a:lnTo>
                  <a:pt x="884" y="1019"/>
                </a:lnTo>
                <a:lnTo>
                  <a:pt x="894" y="1029"/>
                </a:lnTo>
                <a:lnTo>
                  <a:pt x="904" y="1035"/>
                </a:lnTo>
                <a:lnTo>
                  <a:pt x="914" y="1039"/>
                </a:lnTo>
                <a:lnTo>
                  <a:pt x="924" y="1041"/>
                </a:lnTo>
                <a:lnTo>
                  <a:pt x="932" y="1039"/>
                </a:lnTo>
                <a:lnTo>
                  <a:pt x="942" y="1037"/>
                </a:lnTo>
                <a:lnTo>
                  <a:pt x="952" y="1031"/>
                </a:lnTo>
                <a:lnTo>
                  <a:pt x="960" y="1025"/>
                </a:lnTo>
                <a:lnTo>
                  <a:pt x="960" y="1025"/>
                </a:lnTo>
                <a:lnTo>
                  <a:pt x="998" y="995"/>
                </a:lnTo>
                <a:lnTo>
                  <a:pt x="1044" y="951"/>
                </a:lnTo>
                <a:lnTo>
                  <a:pt x="1070" y="925"/>
                </a:lnTo>
                <a:lnTo>
                  <a:pt x="1098" y="895"/>
                </a:lnTo>
                <a:lnTo>
                  <a:pt x="1124" y="863"/>
                </a:lnTo>
                <a:lnTo>
                  <a:pt x="1152" y="827"/>
                </a:lnTo>
                <a:lnTo>
                  <a:pt x="1178" y="787"/>
                </a:lnTo>
                <a:lnTo>
                  <a:pt x="1202" y="743"/>
                </a:lnTo>
                <a:lnTo>
                  <a:pt x="1224" y="697"/>
                </a:lnTo>
                <a:lnTo>
                  <a:pt x="1244" y="645"/>
                </a:lnTo>
                <a:lnTo>
                  <a:pt x="1260" y="591"/>
                </a:lnTo>
                <a:lnTo>
                  <a:pt x="1268" y="561"/>
                </a:lnTo>
                <a:lnTo>
                  <a:pt x="1272" y="533"/>
                </a:lnTo>
                <a:lnTo>
                  <a:pt x="1278" y="502"/>
                </a:lnTo>
                <a:lnTo>
                  <a:pt x="1280" y="470"/>
                </a:lnTo>
                <a:lnTo>
                  <a:pt x="1282" y="438"/>
                </a:lnTo>
                <a:lnTo>
                  <a:pt x="1284" y="404"/>
                </a:lnTo>
                <a:lnTo>
                  <a:pt x="1284" y="404"/>
                </a:lnTo>
                <a:lnTo>
                  <a:pt x="1282" y="350"/>
                </a:lnTo>
                <a:lnTo>
                  <a:pt x="1276" y="300"/>
                </a:lnTo>
                <a:lnTo>
                  <a:pt x="1266" y="254"/>
                </a:lnTo>
                <a:lnTo>
                  <a:pt x="1252" y="214"/>
                </a:lnTo>
                <a:lnTo>
                  <a:pt x="1236" y="176"/>
                </a:lnTo>
                <a:lnTo>
                  <a:pt x="1218" y="144"/>
                </a:lnTo>
                <a:lnTo>
                  <a:pt x="1198" y="114"/>
                </a:lnTo>
                <a:lnTo>
                  <a:pt x="1174" y="90"/>
                </a:lnTo>
                <a:lnTo>
                  <a:pt x="1150" y="68"/>
                </a:lnTo>
                <a:lnTo>
                  <a:pt x="1126" y="48"/>
                </a:lnTo>
                <a:lnTo>
                  <a:pt x="1100" y="34"/>
                </a:lnTo>
                <a:lnTo>
                  <a:pt x="1072" y="22"/>
                </a:lnTo>
                <a:lnTo>
                  <a:pt x="1046" y="12"/>
                </a:lnTo>
                <a:lnTo>
                  <a:pt x="1018" y="6"/>
                </a:lnTo>
                <a:lnTo>
                  <a:pt x="992" y="2"/>
                </a:lnTo>
                <a:lnTo>
                  <a:pt x="968" y="0"/>
                </a:lnTo>
                <a:lnTo>
                  <a:pt x="968" y="0"/>
                </a:lnTo>
                <a:lnTo>
                  <a:pt x="938" y="2"/>
                </a:lnTo>
                <a:lnTo>
                  <a:pt x="910" y="6"/>
                </a:lnTo>
                <a:lnTo>
                  <a:pt x="882" y="12"/>
                </a:lnTo>
                <a:lnTo>
                  <a:pt x="856" y="22"/>
                </a:lnTo>
                <a:lnTo>
                  <a:pt x="832" y="32"/>
                </a:lnTo>
                <a:lnTo>
                  <a:pt x="810" y="44"/>
                </a:lnTo>
                <a:lnTo>
                  <a:pt x="788" y="58"/>
                </a:lnTo>
                <a:lnTo>
                  <a:pt x="770" y="76"/>
                </a:lnTo>
                <a:lnTo>
                  <a:pt x="752" y="94"/>
                </a:lnTo>
                <a:lnTo>
                  <a:pt x="738" y="112"/>
                </a:lnTo>
                <a:lnTo>
                  <a:pt x="724" y="134"/>
                </a:lnTo>
                <a:lnTo>
                  <a:pt x="712" y="154"/>
                </a:lnTo>
                <a:lnTo>
                  <a:pt x="704" y="178"/>
                </a:lnTo>
                <a:lnTo>
                  <a:pt x="698" y="202"/>
                </a:lnTo>
                <a:lnTo>
                  <a:pt x="694" y="226"/>
                </a:lnTo>
                <a:lnTo>
                  <a:pt x="692" y="252"/>
                </a:lnTo>
                <a:lnTo>
                  <a:pt x="692" y="252"/>
                </a:lnTo>
                <a:lnTo>
                  <a:pt x="694" y="278"/>
                </a:lnTo>
                <a:lnTo>
                  <a:pt x="698" y="302"/>
                </a:lnTo>
                <a:lnTo>
                  <a:pt x="704" y="326"/>
                </a:lnTo>
                <a:lnTo>
                  <a:pt x="712" y="348"/>
                </a:lnTo>
                <a:lnTo>
                  <a:pt x="724" y="370"/>
                </a:lnTo>
                <a:lnTo>
                  <a:pt x="736" y="390"/>
                </a:lnTo>
                <a:lnTo>
                  <a:pt x="750" y="410"/>
                </a:lnTo>
                <a:lnTo>
                  <a:pt x="766" y="426"/>
                </a:lnTo>
                <a:lnTo>
                  <a:pt x="784" y="442"/>
                </a:lnTo>
                <a:lnTo>
                  <a:pt x="804" y="456"/>
                </a:lnTo>
                <a:lnTo>
                  <a:pt x="824" y="468"/>
                </a:lnTo>
                <a:lnTo>
                  <a:pt x="846" y="480"/>
                </a:lnTo>
                <a:lnTo>
                  <a:pt x="870" y="488"/>
                </a:lnTo>
                <a:lnTo>
                  <a:pt x="894" y="494"/>
                </a:lnTo>
                <a:lnTo>
                  <a:pt x="918" y="496"/>
                </a:lnTo>
                <a:lnTo>
                  <a:pt x="942" y="498"/>
                </a:lnTo>
                <a:lnTo>
                  <a:pt x="942" y="498"/>
                </a:lnTo>
                <a:lnTo>
                  <a:pt x="972" y="498"/>
                </a:lnTo>
                <a:lnTo>
                  <a:pt x="998" y="494"/>
                </a:lnTo>
                <a:lnTo>
                  <a:pt x="1022" y="490"/>
                </a:lnTo>
                <a:lnTo>
                  <a:pt x="1042" y="486"/>
                </a:lnTo>
                <a:lnTo>
                  <a:pt x="1072" y="478"/>
                </a:lnTo>
                <a:lnTo>
                  <a:pt x="1082" y="474"/>
                </a:lnTo>
                <a:lnTo>
                  <a:pt x="1082" y="474"/>
                </a:lnTo>
                <a:lnTo>
                  <a:pt x="1078" y="518"/>
                </a:lnTo>
                <a:lnTo>
                  <a:pt x="1072" y="557"/>
                </a:lnTo>
                <a:lnTo>
                  <a:pt x="1062" y="597"/>
                </a:lnTo>
                <a:lnTo>
                  <a:pt x="1048" y="633"/>
                </a:lnTo>
                <a:lnTo>
                  <a:pt x="1030" y="669"/>
                </a:lnTo>
                <a:lnTo>
                  <a:pt x="1012" y="701"/>
                </a:lnTo>
                <a:lnTo>
                  <a:pt x="992" y="731"/>
                </a:lnTo>
                <a:lnTo>
                  <a:pt x="972" y="759"/>
                </a:lnTo>
                <a:lnTo>
                  <a:pt x="950" y="785"/>
                </a:lnTo>
                <a:lnTo>
                  <a:pt x="928" y="809"/>
                </a:lnTo>
                <a:lnTo>
                  <a:pt x="890" y="847"/>
                </a:lnTo>
                <a:lnTo>
                  <a:pt x="856" y="873"/>
                </a:lnTo>
                <a:lnTo>
                  <a:pt x="834" y="891"/>
                </a:lnTo>
                <a:lnTo>
                  <a:pt x="834" y="891"/>
                </a:lnTo>
                <a:lnTo>
                  <a:pt x="828" y="897"/>
                </a:lnTo>
                <a:lnTo>
                  <a:pt x="822" y="905"/>
                </a:lnTo>
                <a:lnTo>
                  <a:pt x="818" y="915"/>
                </a:lnTo>
                <a:lnTo>
                  <a:pt x="816" y="925"/>
                </a:lnTo>
                <a:lnTo>
                  <a:pt x="816" y="935"/>
                </a:lnTo>
                <a:lnTo>
                  <a:pt x="818" y="945"/>
                </a:lnTo>
                <a:lnTo>
                  <a:pt x="824" y="957"/>
                </a:lnTo>
                <a:lnTo>
                  <a:pt x="832" y="967"/>
                </a:lnTo>
                <a:lnTo>
                  <a:pt x="884" y="101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EA76ECA-CF40-4A60-B309-60280244B606}"/>
              </a:ext>
            </a:extLst>
          </p:cNvPr>
          <p:cNvSpPr>
            <a:spLocks noGrp="1"/>
          </p:cNvSpPr>
          <p:nvPr userDrawn="1">
            <p:ph type="ctrTitle" hasCustomPrompt="1"/>
          </p:nvPr>
        </p:nvSpPr>
        <p:spPr>
          <a:xfrm>
            <a:off x="2305051" y="1693862"/>
            <a:ext cx="8153400" cy="4113213"/>
          </a:xfrm>
        </p:spPr>
        <p:txBody>
          <a:bodyPr anchor="t" anchorCtr="0"/>
          <a:lstStyle>
            <a:lvl1pPr algn="l">
              <a:lnSpc>
                <a:spcPts val="6800"/>
              </a:lnSpc>
              <a:defRPr sz="5400">
                <a:solidFill>
                  <a:schemeClr val="tx2"/>
                </a:solidFill>
                <a:latin typeface="Brandon Grotesque Bold" panose="020B0803020203060202" pitchFamily="34" charset="0"/>
              </a:defRPr>
            </a:lvl1pPr>
          </a:lstStyle>
          <a:p>
            <a:r>
              <a:rPr lang="sv-SE" dirty="0"/>
              <a:t>citat</a:t>
            </a:r>
          </a:p>
        </p:txBody>
      </p:sp>
    </p:spTree>
    <p:extLst>
      <p:ext uri="{BB962C8B-B14F-4D97-AF65-F5344CB8AC3E}">
        <p14:creationId xmlns:p14="http://schemas.microsoft.com/office/powerpoint/2010/main" val="2650580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&amp; stora siffro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text 11">
            <a:extLst>
              <a:ext uri="{FF2B5EF4-FFF2-40B4-BE49-F238E27FC236}">
                <a16:creationId xmlns:a16="http://schemas.microsoft.com/office/drawing/2014/main" id="{3D6D32C4-CF2A-4531-BDF0-9775B888B72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9196" y="1719954"/>
            <a:ext cx="5057230" cy="403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6"/>
            <a:ext cx="5058583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14" name="Platshållare för text 13">
            <a:extLst>
              <a:ext uri="{FF2B5EF4-FFF2-40B4-BE49-F238E27FC236}">
                <a16:creationId xmlns:a16="http://schemas.microsoft.com/office/drawing/2014/main" id="{22B9DBBF-BB63-4AEC-AC1D-C803A4C8C63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81725" y="1395663"/>
            <a:ext cx="5381080" cy="4411579"/>
          </a:xfrm>
        </p:spPr>
        <p:txBody>
          <a:bodyPr wrap="none">
            <a:normAutofit/>
          </a:bodyPr>
          <a:lstStyle>
            <a:lvl1pPr marL="0" indent="0" algn="ctr">
              <a:lnSpc>
                <a:spcPts val="25000"/>
              </a:lnSpc>
              <a:spcBef>
                <a:spcPts val="0"/>
              </a:spcBef>
              <a:buNone/>
              <a:defRPr sz="22000">
                <a:solidFill>
                  <a:schemeClr val="accent4"/>
                </a:solidFill>
                <a:latin typeface="Brandon Grotesque Black" panose="020B0A03020203060202" pitchFamily="34" charset="0"/>
              </a:defRPr>
            </a:lvl1pPr>
          </a:lstStyle>
          <a:p>
            <a:pPr lvl="0"/>
            <a:r>
              <a:rPr lang="sv-SE" dirty="0"/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369298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A21450B-C9A2-4212-850A-E639BD5172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194" y="230157"/>
            <a:ext cx="9669600" cy="1325563"/>
          </a:xfrm>
        </p:spPr>
        <p:txBody>
          <a:bodyPr/>
          <a:lstStyle>
            <a:lvl1pPr>
              <a:defRPr>
                <a:solidFill>
                  <a:schemeClr val="tx2"/>
                </a:solidFill>
                <a:latin typeface="Brandon Grotesque Black" panose="020B0A03020203060202" pitchFamily="34" charset="0"/>
              </a:defRPr>
            </a:lvl1pPr>
          </a:lstStyle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</p:spTree>
    <p:extLst>
      <p:ext uri="{BB962C8B-B14F-4D97-AF65-F5344CB8AC3E}">
        <p14:creationId xmlns:p14="http://schemas.microsoft.com/office/powerpoint/2010/main" val="694119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B6DB6828-10AF-47B4-BF5D-275A16139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194" y="237664"/>
            <a:ext cx="5961600" cy="13255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sv-SE" dirty="0"/>
              <a:t>Rubrik</a:t>
            </a:r>
            <a:br>
              <a:rPr lang="sv-SE" dirty="0"/>
            </a:br>
            <a:r>
              <a:rPr lang="sv-SE" dirty="0"/>
              <a:t>2 rader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07BD704-AF7B-4C4D-89DD-734EF63C3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3528" y="1727424"/>
            <a:ext cx="5980612" cy="4015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B3ED49-D6DB-4F2F-81FB-724525E89D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7903" y="6426926"/>
            <a:ext cx="1129937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663AC0A1-BF03-4687-BDDD-A787ED1917E4}" type="datetimeFigureOut">
              <a:rPr lang="sv-SE" smtClean="0"/>
              <a:pPr/>
              <a:t>2025-10-23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875F03B2-91DA-4A48-AB8F-E227C991CB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26926"/>
            <a:ext cx="4114800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009161-4D9F-4935-A23F-27979DED39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221" y="6426926"/>
            <a:ext cx="509108" cy="29454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FDD9FC71-94E5-4C63-83F9-09F1766974D0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4C2CBCBC-1CB2-ED3F-A5C1-498B52CB8013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7767" y="6065814"/>
            <a:ext cx="1583106" cy="443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721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800" kern="1200" cap="all" spc="14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13" indent="-249238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758825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tabLst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009650" indent="-2476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290638" indent="-26035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59">
          <p15:clr>
            <a:srgbClr val="F26B43"/>
          </p15:clr>
        </p15:guide>
        <p15:guide id="2" orient="horz" pos="1277">
          <p15:clr>
            <a:srgbClr val="F26B43"/>
          </p15:clr>
        </p15:guide>
        <p15:guide id="3" orient="horz" pos="365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Platshållare för innehåll 4">
            <a:extLst>
              <a:ext uri="{FF2B5EF4-FFF2-40B4-BE49-F238E27FC236}">
                <a16:creationId xmlns:a16="http://schemas.microsoft.com/office/drawing/2014/main" id="{6E10F548-E449-4B2A-9EC8-A33A12DB5E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5681495"/>
              </p:ext>
            </p:extLst>
          </p:nvPr>
        </p:nvGraphicFramePr>
        <p:xfrm>
          <a:off x="633412" y="914400"/>
          <a:ext cx="11044782" cy="5016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1902">
                  <a:extLst>
                    <a:ext uri="{9D8B030D-6E8A-4147-A177-3AD203B41FA5}">
                      <a16:colId xmlns:a16="http://schemas.microsoft.com/office/drawing/2014/main" val="3918758935"/>
                    </a:ext>
                  </a:extLst>
                </a:gridCol>
                <a:gridCol w="7802880">
                  <a:extLst>
                    <a:ext uri="{9D8B030D-6E8A-4147-A177-3AD203B41FA5}">
                      <a16:colId xmlns:a16="http://schemas.microsoft.com/office/drawing/2014/main" val="902424873"/>
                    </a:ext>
                  </a:extLst>
                </a:gridCol>
              </a:tblGrid>
              <a:tr h="1254034"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6550201"/>
                  </a:ext>
                </a:extLst>
              </a:tr>
              <a:tr h="1254034"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8955150"/>
                  </a:ext>
                </a:extLst>
              </a:tr>
              <a:tr h="1254034">
                <a:tc>
                  <a:txBody>
                    <a:bodyPr/>
                    <a:lstStyle/>
                    <a:p>
                      <a:endParaRPr lang="sv-SE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9036746"/>
                  </a:ext>
                </a:extLst>
              </a:tr>
              <a:tr h="1254034">
                <a:tc>
                  <a:txBody>
                    <a:bodyPr/>
                    <a:lstStyle/>
                    <a:p>
                      <a:endParaRPr lang="sv-SE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v-S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105972"/>
                  </a:ext>
                </a:extLst>
              </a:tr>
            </a:tbl>
          </a:graphicData>
        </a:graphic>
      </p:graphicFrame>
      <p:sp>
        <p:nvSpPr>
          <p:cNvPr id="4" name="Rubrik 1">
            <a:extLst>
              <a:ext uri="{FF2B5EF4-FFF2-40B4-BE49-F238E27FC236}">
                <a16:creationId xmlns:a16="http://schemas.microsoft.com/office/drawing/2014/main" id="{ADA57482-4292-471D-8B1E-310BF45E3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38125"/>
            <a:ext cx="11389179" cy="676275"/>
          </a:xfrm>
        </p:spPr>
        <p:txBody>
          <a:bodyPr>
            <a:noAutofit/>
          </a:bodyPr>
          <a:lstStyle/>
          <a:p>
            <a:r>
              <a:rPr lang="sv-SE" cap="none" dirty="0">
                <a:solidFill>
                  <a:schemeClr val="accent4"/>
                </a:solidFill>
              </a:rPr>
              <a:t>SLIM mål – för utforskande &amp; lärande 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E32CE64B-8777-4128-BD4C-8D36FEEF99E7}"/>
              </a:ext>
            </a:extLst>
          </p:cNvPr>
          <p:cNvSpPr txBox="1"/>
          <p:nvPr/>
        </p:nvSpPr>
        <p:spPr>
          <a:xfrm>
            <a:off x="628649" y="1240362"/>
            <a:ext cx="2403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u="sng" dirty="0"/>
              <a:t>S</a:t>
            </a:r>
            <a:r>
              <a:rPr lang="sv-SE" b="1" dirty="0"/>
              <a:t>pecifikt</a:t>
            </a:r>
            <a:br>
              <a:rPr lang="sv-SE" b="1" dirty="0"/>
            </a:br>
            <a:r>
              <a:rPr lang="sv-SE" dirty="0"/>
              <a:t>Exakt, väl definierat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10D1869-1B9F-4C1F-B66C-B1C1CD6F5363}"/>
              </a:ext>
            </a:extLst>
          </p:cNvPr>
          <p:cNvSpPr txBox="1"/>
          <p:nvPr/>
        </p:nvSpPr>
        <p:spPr>
          <a:xfrm>
            <a:off x="628649" y="2547996"/>
            <a:ext cx="28128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u="sng" dirty="0"/>
              <a:t>L</a:t>
            </a:r>
            <a:r>
              <a:rPr lang="sv-SE" b="1" dirty="0"/>
              <a:t>ärande-orienterat</a:t>
            </a:r>
            <a:br>
              <a:rPr lang="sv-SE" b="1" dirty="0"/>
            </a:br>
            <a:r>
              <a:rPr lang="sv-SE" dirty="0"/>
              <a:t>Test och lärande i fokus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52225263-8C23-4C33-9CE0-BF977B64AD9E}"/>
              </a:ext>
            </a:extLst>
          </p:cNvPr>
          <p:cNvSpPr txBox="1"/>
          <p:nvPr/>
        </p:nvSpPr>
        <p:spPr>
          <a:xfrm>
            <a:off x="628649" y="3579268"/>
            <a:ext cx="34050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u="sng" dirty="0" err="1"/>
              <a:t>I</a:t>
            </a:r>
            <a:r>
              <a:rPr lang="sv-SE" b="1" dirty="0" err="1"/>
              <a:t>mpactful</a:t>
            </a:r>
            <a:r>
              <a:rPr lang="sv-SE" b="1" dirty="0"/>
              <a:t> (Effektfull)</a:t>
            </a:r>
            <a:br>
              <a:rPr lang="sv-SE" b="1" dirty="0"/>
            </a:br>
            <a:r>
              <a:rPr lang="sv-SE" dirty="0"/>
              <a:t>Betydelse för de vi finns till för, organisation, hållbarhet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98400E4-D9F4-4956-B48C-455D3A68C1BE}"/>
              </a:ext>
            </a:extLst>
          </p:cNvPr>
          <p:cNvSpPr txBox="1"/>
          <p:nvPr/>
        </p:nvSpPr>
        <p:spPr>
          <a:xfrm>
            <a:off x="628649" y="4621302"/>
            <a:ext cx="40732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u="sng" dirty="0"/>
              <a:t>M</a:t>
            </a:r>
            <a:r>
              <a:rPr lang="sv-SE" b="1" dirty="0"/>
              <a:t>ätbart</a:t>
            </a:r>
            <a:br>
              <a:rPr lang="sv-SE" b="1" dirty="0"/>
            </a:br>
            <a:r>
              <a:rPr lang="sv-SE" dirty="0"/>
              <a:t>Mät gärna ur flera perspektiv  </a:t>
            </a:r>
            <a:br>
              <a:rPr lang="sv-SE" dirty="0"/>
            </a:br>
            <a:r>
              <a:rPr lang="sv-SE" dirty="0"/>
              <a:t>t ex invånare </a:t>
            </a:r>
            <a:r>
              <a:rPr lang="sv-SE" dirty="0" err="1"/>
              <a:t>behovuppfyllelse</a:t>
            </a:r>
            <a:r>
              <a:rPr lang="sv-SE" dirty="0"/>
              <a:t> </a:t>
            </a:r>
            <a:br>
              <a:rPr lang="sv-SE" dirty="0"/>
            </a:br>
            <a:r>
              <a:rPr lang="sv-SE" dirty="0"/>
              <a:t>och service, personal, resurser  </a:t>
            </a:r>
          </a:p>
        </p:txBody>
      </p:sp>
    </p:spTree>
    <p:extLst>
      <p:ext uri="{BB962C8B-B14F-4D97-AF65-F5344CB8AC3E}">
        <p14:creationId xmlns:p14="http://schemas.microsoft.com/office/powerpoint/2010/main" val="2893431000"/>
      </p:ext>
    </p:extLst>
  </p:cSld>
  <p:clrMapOvr>
    <a:masterClrMapping/>
  </p:clrMapOvr>
</p:sld>
</file>

<file path=ppt/theme/theme1.xml><?xml version="1.0" encoding="utf-8"?>
<a:theme xmlns:a="http://schemas.openxmlformats.org/drawingml/2006/main" name="1_Region Kronoberg ljus">
  <a:themeElements>
    <a:clrScheme name="Kronoberg LJUS 2022">
      <a:dk1>
        <a:sysClr val="windowText" lastClr="000000"/>
      </a:dk1>
      <a:lt1>
        <a:sysClr val="window" lastClr="FFFFFF"/>
      </a:lt1>
      <a:dk2>
        <a:srgbClr val="412682"/>
      </a:dk2>
      <a:lt2>
        <a:srgbClr val="E13288"/>
      </a:lt2>
      <a:accent1>
        <a:srgbClr val="E13288"/>
      </a:accent1>
      <a:accent2>
        <a:srgbClr val="412682"/>
      </a:accent2>
      <a:accent3>
        <a:srgbClr val="83B81A"/>
      </a:accent3>
      <a:accent4>
        <a:srgbClr val="1E6633"/>
      </a:accent4>
      <a:accent5>
        <a:srgbClr val="009EE0"/>
      </a:accent5>
      <a:accent6>
        <a:srgbClr val="BCB1AB"/>
      </a:accent6>
      <a:hlink>
        <a:srgbClr val="E13288"/>
      </a:hlink>
      <a:folHlink>
        <a:srgbClr val="009EE0"/>
      </a:folHlink>
    </a:clrScheme>
    <a:fontScheme name="Reg Kronoberg2021">
      <a:majorFont>
        <a:latin typeface="Brandon Grotesque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0A55D23-B3F1-4EF4-A3DC-3A9F0F8D93A5}" vid="{668A7373-14EF-4A9B-80F9-0516CD47C373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55</Words>
  <Application>Microsoft Office PowerPoint</Application>
  <PresentationFormat>Bredbild</PresentationFormat>
  <Paragraphs>5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Brandon Grotesque Black</vt:lpstr>
      <vt:lpstr>Brandon Grotesque Bold</vt:lpstr>
      <vt:lpstr>Calibri</vt:lpstr>
      <vt:lpstr>1_Region Kronoberg ljus</vt:lpstr>
      <vt:lpstr>SLIM mål – för utforskande &amp; lärande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Övning! MiTT System/problemområde</dc:title>
  <dc:creator>Andersson Tony RST FoUU utv o innovation</dc:creator>
  <cp:lastModifiedBy>Abrahamsson Daria RST FoUU utv o innovation</cp:lastModifiedBy>
  <cp:revision>6</cp:revision>
  <dcterms:created xsi:type="dcterms:W3CDTF">2025-02-11T15:47:23Z</dcterms:created>
  <dcterms:modified xsi:type="dcterms:W3CDTF">2025-10-23T10:51:25Z</dcterms:modified>
</cp:coreProperties>
</file>