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75" r:id="rId2"/>
    <p:sldMasterId id="2147483801" r:id="rId3"/>
    <p:sldMasterId id="2147483815" r:id="rId4"/>
  </p:sldMasterIdLst>
  <p:notesMasterIdLst>
    <p:notesMasterId r:id="rId16"/>
  </p:notesMasterIdLst>
  <p:sldIdLst>
    <p:sldId id="362" r:id="rId5"/>
    <p:sldId id="547" r:id="rId6"/>
    <p:sldId id="533" r:id="rId7"/>
    <p:sldId id="530" r:id="rId8"/>
    <p:sldId id="529" r:id="rId9"/>
    <p:sldId id="369" r:id="rId10"/>
    <p:sldId id="548" r:id="rId11"/>
    <p:sldId id="370" r:id="rId12"/>
    <p:sldId id="313" r:id="rId13"/>
    <p:sldId id="372" r:id="rId14"/>
    <p:sldId id="318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31"/>
    <a:srgbClr val="700545"/>
    <a:srgbClr val="F9D2DF"/>
    <a:srgbClr val="B4D9B9"/>
    <a:srgbClr val="F2F2F2"/>
    <a:srgbClr val="B5D9AF"/>
    <a:srgbClr val="F08CB5"/>
    <a:srgbClr val="006633"/>
    <a:srgbClr val="4EA93F"/>
    <a:srgbClr val="D83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82" autoAdjust="0"/>
  </p:normalViewPr>
  <p:slideViewPr>
    <p:cSldViewPr snapToGrid="0" showGuides="1">
      <p:cViewPr varScale="1">
        <p:scale>
          <a:sx n="125" d="100"/>
          <a:sy n="125" d="100"/>
        </p:scale>
        <p:origin x="302" y="9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D482-0830-4CE2-8CAC-E4BBA5E96A4D}" type="datetimeFigureOut">
              <a:rPr lang="sv-SE" smtClean="0"/>
              <a:t>2025-05-02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9FAB8-8AA6-49BD-99AB-B816102A13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64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5AE3830-5278-7E19-E7AC-5058B5CB9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6" t="6614" b="4210"/>
          <a:stretch/>
        </p:blipFill>
        <p:spPr>
          <a:xfrm>
            <a:off x="-1" y="0"/>
            <a:ext cx="6474059" cy="6857999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9C1512DA-9E40-CF35-AC79-7F617696B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6796" y="864105"/>
            <a:ext cx="4774267" cy="3535156"/>
          </a:xfrm>
        </p:spPr>
        <p:txBody>
          <a:bodyPr anchor="t">
            <a:normAutofit/>
          </a:bodyPr>
          <a:lstStyle>
            <a:lvl1pPr algn="r">
              <a:defRPr sz="6000" b="1" i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DC44104B-48FE-3858-DE21-17C04BBBC2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8630" y="5373407"/>
            <a:ext cx="4332434" cy="62388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421405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F9D2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79F0779-C10D-4A1E-D984-1FDEB74C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6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0A87F-8436-9960-B9ED-11AD0D6F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26485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1" y="2025497"/>
            <a:ext cx="5264851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22B9B9BF-470D-2B21-9F0B-EB1F45731F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805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BD1CED-16DD-0340-44FF-56292D76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751987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1A4EDF47-93B2-F7A4-C94B-062D946533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445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2CEE24-4E29-6166-3822-C57F01CD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E072084-6E77-EEDD-3B3E-C0E1F2DF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74B7BFD-E11B-A77F-4246-4F0379A4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869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0E3B36-F312-C875-A9B5-C9CBB284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F7A55C-9AA7-A56B-150C-95A34A6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128E3B-CFE4-7ADB-7D98-87DC3322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5905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12C2BA5-DA85-C753-A692-4FA713CEC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51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DC5F6A89-8BD3-EF14-569B-0DB3F5F4EA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ubrik 2">
            <a:extLst>
              <a:ext uri="{FF2B5EF4-FFF2-40B4-BE49-F238E27FC236}">
                <a16:creationId xmlns:a16="http://schemas.microsoft.com/office/drawing/2014/main" id="{E3B3AC9B-F98B-219F-7B9A-68D22D4E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700545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7B0F68E-6AB6-8240-C24A-270BB8047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77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9386AC30-CFF0-9F32-5F46-7FBAE80C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00413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4B4DC3DF-9ED1-6575-58B5-D011A8B62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0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00413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083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C9B2779-0085-DC05-206F-6C55BAFB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51BC271-153A-FD43-22C0-256512427A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6" y="2024789"/>
            <a:ext cx="833630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35334A-EDDD-1F87-D106-441E8C38C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8B84731-E19F-BD2C-F6B3-22EABE26FB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EAB6E72-BA71-4497-2A7C-AF8043010F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541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400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700545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6455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7AFBECA-246A-05A7-5C17-D7BFBDBC7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C21C4AE1-A668-3E47-ACF7-601DCA98DC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552284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91BEC45-D6B1-C25B-B718-25A7D269D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2915778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6FCAF63-D791-08FB-B447-275E5EBA9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7D7E0653-9834-7D40-C136-8456753114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041434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03A58C-AEBC-590B-41F0-90C687CF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CFC138CB-6770-7654-B2E1-BE56E63AA1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768390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51B29E2-75A6-293F-DDDA-01AD3A6B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8336301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12D118FC-EE09-9189-C275-E873A462B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A01D25B9-C79D-A274-58C7-62B33FF42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670F659B-43B1-5F87-B495-101348349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3632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513E1985-DEB6-B4FA-D8EF-15C862B6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8664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7C006566-392A-D605-2590-6469889C1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3804973-0D2A-DF23-8E3D-0A574005B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BB084F17-CF16-C29C-9E8B-74DB7C140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7438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>
            <a:extLst>
              <a:ext uri="{FF2B5EF4-FFF2-40B4-BE49-F238E27FC236}">
                <a16:creationId xmlns:a16="http://schemas.microsoft.com/office/drawing/2014/main" id="{D2256EB1-EAAE-3FFE-A737-12DF0B01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D0988-67F2-ECF6-1602-F1D93017BA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41BA6-E131-E7FD-4535-07177B0ABA9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0913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endParaRPr lang="sv-SE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13E6EFE-454E-E0E6-5F20-B9D759646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82D842ED-9775-7E0C-0353-CAD6AE3604C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63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7A07BE-FCFC-1EFE-15DE-8F28EC17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10">
            <a:extLst>
              <a:ext uri="{FF2B5EF4-FFF2-40B4-BE49-F238E27FC236}">
                <a16:creationId xmlns:a16="http://schemas.microsoft.com/office/drawing/2014/main" id="{E4FEB789-CFC9-2534-8ED9-E95125A2C0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528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11B4E59E-0FE4-B739-9766-FB27CDB1DFC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8664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034EB9-0D0C-D10C-1222-AA3B36F37A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49C2014-E2DB-E174-515A-4EA228E8E07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66F0875-1F5F-2D2B-867F-83DBF7430B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0557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8C5A5ACD-6A3B-7965-FFBF-5BE8A1391E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F09FD99-77B7-C63C-2EF5-8E45BA2F488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4271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BB90457-5C74-78FC-02D9-FC32640C06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5BB414F-7DEA-E72F-A351-D5902F17B47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130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ubrik 18">
            <a:extLst>
              <a:ext uri="{FF2B5EF4-FFF2-40B4-BE49-F238E27FC236}">
                <a16:creationId xmlns:a16="http://schemas.microsoft.com/office/drawing/2014/main" id="{9C2854A0-3C5F-7E0A-ED5F-3AE24297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4359386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21E6B3DC-E005-65F6-7865-029466C45C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530" y="2025497"/>
            <a:ext cx="4359386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2873D0D-FB42-E43A-D086-74A407FA8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9BA7FDBC-9535-9890-068D-8BC2F23B1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CA83016-5EAD-C785-E43A-DEFD208FF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6491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21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24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31" y="517522"/>
            <a:ext cx="526485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2" y="2025497"/>
            <a:ext cx="5264850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89BE894C-7FFB-094A-BDD2-295F19358B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7646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751987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291BF0A9-BCD6-7A10-D8DA-E20A25D13F5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0023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EB31791-A8BC-1E33-F99C-CD5EF0F9C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FF38E539-0181-C3BE-D65D-6D2DA08EB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2F6CC1F0-0F70-C897-1CBE-7223943F5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4432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2A93950-5ED0-47AC-DE6E-A06210CA6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D121485-9AA9-0D96-4272-489D6518D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7647F53-7F9E-5368-783E-DA11170BF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8351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B4830F9-A051-2AAE-E0FF-9BA9538D3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60B711B-581C-C7B9-9F13-7716E8C82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03CB0C0-0880-078B-8BE7-DC07972BB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1BCF48E4-2D2A-F0C6-11B4-36A1A5D5C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49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1FA3189C-AC3C-5251-C5C2-4B0A658D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28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AB5293-169E-6682-278F-924CC29F22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9" y="2025650"/>
            <a:ext cx="4880093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A3898C3-C390-76C6-3A23-0DB49CB28E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9399EC5-13DF-600B-6291-F3F79844E92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8119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3C5CDB-1A46-C16E-45B0-3A7401F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F65B4B6-9E14-4B74-5571-49A0ECE84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F5E637-68B2-975F-0AB8-6103F58F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2A24C050-2A7E-9D77-4DDD-F8A83EB7B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7779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ubrik 2">
            <a:extLst>
              <a:ext uri="{FF2B5EF4-FFF2-40B4-BE49-F238E27FC236}">
                <a16:creationId xmlns:a16="http://schemas.microsoft.com/office/drawing/2014/main" id="{9304E0E5-6541-AB7F-7614-3EBE51B6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BF785853-D5FC-5D6F-4080-BE226062A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C0D64608-E567-A380-2507-6F7BE5416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F91447F9-AD75-4018-24B0-8A81F9B41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6B1CBEAB-2F9F-AF1D-27EC-625F300A0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501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grön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5F0A775-D430-03FA-0E80-939547111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5BBD14D-1797-314B-496A-71DEF29E0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2C9097C-BFA2-08AC-1533-85BF710AE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7D2BF5A-4596-9DF0-0AC2-33CE1AC93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309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rosa">
    <p:bg>
      <p:bgPr>
        <a:solidFill>
          <a:srgbClr val="700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BF154BB3-81AC-7FCF-9AA7-3FFA5453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A065A83-AA1E-5F57-0ACB-667631FF1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C6FED08-65E3-1863-C1B7-F35BDE01A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2D948F9-5C99-C750-9EA9-E6D60B6E9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3BBAEC73-A09F-7C8D-F202-96148CC7B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113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4AA424CA-FCDC-245E-15FC-E36E748B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F59BC06-BE1E-50F8-CFBF-81D75CB54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775C409-E6E6-8340-B1FF-A7171D839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6492A95-E3DE-744A-DC1E-24AC20D4C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D78E102-C7CD-1129-5DB5-73339A11AB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1799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85011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5546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CABAA49-B847-E534-66D8-9342DE176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3C0F82EB-5ACD-C7CA-05AD-B96BC9CDB0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857324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A3558A6-D80F-9805-281E-5B97F9A0A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13262143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5E67BAE-5378-A2B3-DCDA-3A8067B47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7F25A052-AB9F-0133-DEB4-B5A74D6B97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71673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A256862-EE6C-34AD-6C41-43F80B95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981DC1-92EB-A0FE-DDCD-63F7EB68BC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3B6E33D-BA6F-2C1F-3C14-C99DDBF609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88EF1CC-0BBB-23D6-30A8-9F49101802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5835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FC63BFF-6B4C-BC38-47EC-F7FCD69E6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97C8BF8A-DC13-5EFE-8932-91F859584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noProof="0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4424661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29BFB0D4-1555-409D-A9C5-CBBC12A8B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72406" y="0"/>
            <a:ext cx="5819595" cy="2685228"/>
          </a:xfrm>
          <a:custGeom>
            <a:avLst/>
            <a:gdLst>
              <a:gd name="connsiteX0" fmla="*/ 0 w 5819595"/>
              <a:gd name="connsiteY0" fmla="*/ 0 h 2685228"/>
              <a:gd name="connsiteX1" fmla="*/ 5819595 w 5819595"/>
              <a:gd name="connsiteY1" fmla="*/ 0 h 2685228"/>
              <a:gd name="connsiteX2" fmla="*/ 5819595 w 5819595"/>
              <a:gd name="connsiteY2" fmla="*/ 2685228 h 2685228"/>
              <a:gd name="connsiteX3" fmla="*/ 3496045 w 5819595"/>
              <a:gd name="connsiteY3" fmla="*/ 2685228 h 2685228"/>
              <a:gd name="connsiteX4" fmla="*/ 35886 w 5819595"/>
              <a:gd name="connsiteY4" fmla="*/ 139566 h 268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9595" h="2685228">
                <a:moveTo>
                  <a:pt x="0" y="0"/>
                </a:moveTo>
                <a:lnTo>
                  <a:pt x="5819595" y="0"/>
                </a:lnTo>
                <a:lnTo>
                  <a:pt x="5819595" y="2685228"/>
                </a:lnTo>
                <a:lnTo>
                  <a:pt x="3496045" y="2685228"/>
                </a:lnTo>
                <a:cubicBezTo>
                  <a:pt x="1870272" y="2685228"/>
                  <a:pt x="494605" y="1614394"/>
                  <a:pt x="35886" y="139566"/>
                </a:cubicBezTo>
                <a:close/>
              </a:path>
            </a:pathLst>
          </a:custGeom>
          <a:solidFill>
            <a:schemeClr val="accent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3" name="Rektangel: diagonala rundade hörn 12">
            <a:extLst>
              <a:ext uri="{FF2B5EF4-FFF2-40B4-BE49-F238E27FC236}">
                <a16:creationId xmlns:a16="http://schemas.microsoft.com/office/drawing/2014/main" id="{085BFCB0-8CC1-4A75-93AC-792B15E36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57165" y="1806822"/>
            <a:ext cx="2435585" cy="2524985"/>
          </a:xfrm>
          <a:prstGeom prst="round2DiagRect">
            <a:avLst>
              <a:gd name="adj1" fmla="val 0"/>
              <a:gd name="adj2" fmla="val 38747"/>
            </a:avLst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1169988"/>
            <a:ext cx="5712278" cy="2387600"/>
          </a:xfrm>
        </p:spPr>
        <p:txBody>
          <a:bodyPr anchor="b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3687763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7895227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ed foto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5">
            <a:extLst>
              <a:ext uri="{FF2B5EF4-FFF2-40B4-BE49-F238E27FC236}">
                <a16:creationId xmlns:a16="http://schemas.microsoft.com/office/drawing/2014/main" id="{4F06FA1F-3619-4153-ADE7-3A35D8A533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12220575" cy="6867525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66294" y="-177398"/>
            <a:ext cx="11989327" cy="5968558"/>
          </a:xfrm>
          <a:custGeom>
            <a:avLst/>
            <a:gdLst>
              <a:gd name="connsiteX0" fmla="*/ 0 w 16844794"/>
              <a:gd name="connsiteY0" fmla="*/ 4860710 h 10491496"/>
              <a:gd name="connsiteX1" fmla="*/ 4860710 w 16844794"/>
              <a:gd name="connsiteY1" fmla="*/ 0 h 10491496"/>
              <a:gd name="connsiteX2" fmla="*/ 11984084 w 16844794"/>
              <a:gd name="connsiteY2" fmla="*/ 0 h 10491496"/>
              <a:gd name="connsiteX3" fmla="*/ 16844794 w 16844794"/>
              <a:gd name="connsiteY3" fmla="*/ 4860710 h 10491496"/>
              <a:gd name="connsiteX4" fmla="*/ 16844794 w 16844794"/>
              <a:gd name="connsiteY4" fmla="*/ 5630786 h 10491496"/>
              <a:gd name="connsiteX5" fmla="*/ 11984084 w 16844794"/>
              <a:gd name="connsiteY5" fmla="*/ 10491496 h 10491496"/>
              <a:gd name="connsiteX6" fmla="*/ 4860710 w 16844794"/>
              <a:gd name="connsiteY6" fmla="*/ 10491496 h 10491496"/>
              <a:gd name="connsiteX7" fmla="*/ 0 w 16844794"/>
              <a:gd name="connsiteY7" fmla="*/ 5630786 h 10491496"/>
              <a:gd name="connsiteX8" fmla="*/ 0 w 16844794"/>
              <a:gd name="connsiteY8" fmla="*/ 4860710 h 10491496"/>
              <a:gd name="connsiteX0" fmla="*/ 4780547 w 16844794"/>
              <a:gd name="connsiteY0" fmla="*/ 4636120 h 10491496"/>
              <a:gd name="connsiteX1" fmla="*/ 4860710 w 16844794"/>
              <a:gd name="connsiteY1" fmla="*/ 0 h 10491496"/>
              <a:gd name="connsiteX2" fmla="*/ 11984084 w 16844794"/>
              <a:gd name="connsiteY2" fmla="*/ 0 h 10491496"/>
              <a:gd name="connsiteX3" fmla="*/ 16844794 w 16844794"/>
              <a:gd name="connsiteY3" fmla="*/ 4860710 h 10491496"/>
              <a:gd name="connsiteX4" fmla="*/ 16844794 w 16844794"/>
              <a:gd name="connsiteY4" fmla="*/ 5630786 h 10491496"/>
              <a:gd name="connsiteX5" fmla="*/ 11984084 w 16844794"/>
              <a:gd name="connsiteY5" fmla="*/ 10491496 h 10491496"/>
              <a:gd name="connsiteX6" fmla="*/ 4860710 w 16844794"/>
              <a:gd name="connsiteY6" fmla="*/ 10491496 h 10491496"/>
              <a:gd name="connsiteX7" fmla="*/ 0 w 16844794"/>
              <a:gd name="connsiteY7" fmla="*/ 5630786 h 10491496"/>
              <a:gd name="connsiteX8" fmla="*/ 4780547 w 16844794"/>
              <a:gd name="connsiteY8" fmla="*/ 4636120 h 10491496"/>
              <a:gd name="connsiteX0" fmla="*/ 1138410 w 13202657"/>
              <a:gd name="connsiteY0" fmla="*/ 4636120 h 10491496"/>
              <a:gd name="connsiteX1" fmla="*/ 1218573 w 13202657"/>
              <a:gd name="connsiteY1" fmla="*/ 0 h 10491496"/>
              <a:gd name="connsiteX2" fmla="*/ 8341947 w 13202657"/>
              <a:gd name="connsiteY2" fmla="*/ 0 h 10491496"/>
              <a:gd name="connsiteX3" fmla="*/ 13202657 w 13202657"/>
              <a:gd name="connsiteY3" fmla="*/ 4860710 h 10491496"/>
              <a:gd name="connsiteX4" fmla="*/ 13202657 w 13202657"/>
              <a:gd name="connsiteY4" fmla="*/ 5630786 h 10491496"/>
              <a:gd name="connsiteX5" fmla="*/ 8341947 w 13202657"/>
              <a:gd name="connsiteY5" fmla="*/ 10491496 h 10491496"/>
              <a:gd name="connsiteX6" fmla="*/ 1218573 w 13202657"/>
              <a:gd name="connsiteY6" fmla="*/ 10491496 h 10491496"/>
              <a:gd name="connsiteX7" fmla="*/ 1122368 w 13202657"/>
              <a:gd name="connsiteY7" fmla="*/ 5614744 h 10491496"/>
              <a:gd name="connsiteX8" fmla="*/ 1138410 w 13202657"/>
              <a:gd name="connsiteY8" fmla="*/ 4636120 h 10491496"/>
              <a:gd name="connsiteX0" fmla="*/ 1142113 w 13206360"/>
              <a:gd name="connsiteY0" fmla="*/ 4636120 h 10491496"/>
              <a:gd name="connsiteX1" fmla="*/ 1222276 w 13206360"/>
              <a:gd name="connsiteY1" fmla="*/ 0 h 10491496"/>
              <a:gd name="connsiteX2" fmla="*/ 8345650 w 13206360"/>
              <a:gd name="connsiteY2" fmla="*/ 0 h 10491496"/>
              <a:gd name="connsiteX3" fmla="*/ 13206360 w 13206360"/>
              <a:gd name="connsiteY3" fmla="*/ 4860710 h 10491496"/>
              <a:gd name="connsiteX4" fmla="*/ 13206360 w 13206360"/>
              <a:gd name="connsiteY4" fmla="*/ 5630786 h 10491496"/>
              <a:gd name="connsiteX5" fmla="*/ 8345650 w 13206360"/>
              <a:gd name="connsiteY5" fmla="*/ 10491496 h 10491496"/>
              <a:gd name="connsiteX6" fmla="*/ 1222276 w 13206360"/>
              <a:gd name="connsiteY6" fmla="*/ 10491496 h 10491496"/>
              <a:gd name="connsiteX7" fmla="*/ 1126071 w 13206360"/>
              <a:gd name="connsiteY7" fmla="*/ 5614744 h 10491496"/>
              <a:gd name="connsiteX8" fmla="*/ 1142113 w 13206360"/>
              <a:gd name="connsiteY8" fmla="*/ 4636120 h 10491496"/>
              <a:gd name="connsiteX0" fmla="*/ 1134090 w 13198337"/>
              <a:gd name="connsiteY0" fmla="*/ 4636120 h 10491496"/>
              <a:gd name="connsiteX1" fmla="*/ 1214253 w 13198337"/>
              <a:gd name="connsiteY1" fmla="*/ 0 h 10491496"/>
              <a:gd name="connsiteX2" fmla="*/ 8337627 w 13198337"/>
              <a:gd name="connsiteY2" fmla="*/ 0 h 10491496"/>
              <a:gd name="connsiteX3" fmla="*/ 13198337 w 13198337"/>
              <a:gd name="connsiteY3" fmla="*/ 4860710 h 10491496"/>
              <a:gd name="connsiteX4" fmla="*/ 13198337 w 13198337"/>
              <a:gd name="connsiteY4" fmla="*/ 5630786 h 10491496"/>
              <a:gd name="connsiteX5" fmla="*/ 8337627 w 13198337"/>
              <a:gd name="connsiteY5" fmla="*/ 10491496 h 10491496"/>
              <a:gd name="connsiteX6" fmla="*/ 1214253 w 13198337"/>
              <a:gd name="connsiteY6" fmla="*/ 10491496 h 10491496"/>
              <a:gd name="connsiteX7" fmla="*/ 1118048 w 13198337"/>
              <a:gd name="connsiteY7" fmla="*/ 5614744 h 10491496"/>
              <a:gd name="connsiteX8" fmla="*/ 1134090 w 13198337"/>
              <a:gd name="connsiteY8" fmla="*/ 4636120 h 10491496"/>
              <a:gd name="connsiteX0" fmla="*/ 1134090 w 13198337"/>
              <a:gd name="connsiteY0" fmla="*/ 4636120 h 10491496"/>
              <a:gd name="connsiteX1" fmla="*/ 1214253 w 13198337"/>
              <a:gd name="connsiteY1" fmla="*/ 0 h 10491496"/>
              <a:gd name="connsiteX2" fmla="*/ 8337627 w 13198337"/>
              <a:gd name="connsiteY2" fmla="*/ 0 h 10491496"/>
              <a:gd name="connsiteX3" fmla="*/ 13198337 w 13198337"/>
              <a:gd name="connsiteY3" fmla="*/ 4860710 h 10491496"/>
              <a:gd name="connsiteX4" fmla="*/ 13198337 w 13198337"/>
              <a:gd name="connsiteY4" fmla="*/ 5630786 h 10491496"/>
              <a:gd name="connsiteX5" fmla="*/ 8337627 w 13198337"/>
              <a:gd name="connsiteY5" fmla="*/ 10491496 h 10491496"/>
              <a:gd name="connsiteX6" fmla="*/ 1214253 w 13198337"/>
              <a:gd name="connsiteY6" fmla="*/ 10491496 h 10491496"/>
              <a:gd name="connsiteX7" fmla="*/ 1198259 w 13198337"/>
              <a:gd name="connsiteY7" fmla="*/ 5614744 h 10491496"/>
              <a:gd name="connsiteX8" fmla="*/ 1134090 w 13198337"/>
              <a:gd name="connsiteY8" fmla="*/ 4636120 h 10491496"/>
              <a:gd name="connsiteX0" fmla="*/ 1169436 w 13185557"/>
              <a:gd name="connsiteY0" fmla="*/ 4668205 h 10491496"/>
              <a:gd name="connsiteX1" fmla="*/ 1201473 w 13185557"/>
              <a:gd name="connsiteY1" fmla="*/ 0 h 10491496"/>
              <a:gd name="connsiteX2" fmla="*/ 8324847 w 13185557"/>
              <a:gd name="connsiteY2" fmla="*/ 0 h 10491496"/>
              <a:gd name="connsiteX3" fmla="*/ 13185557 w 13185557"/>
              <a:gd name="connsiteY3" fmla="*/ 4860710 h 10491496"/>
              <a:gd name="connsiteX4" fmla="*/ 13185557 w 13185557"/>
              <a:gd name="connsiteY4" fmla="*/ 5630786 h 10491496"/>
              <a:gd name="connsiteX5" fmla="*/ 8324847 w 13185557"/>
              <a:gd name="connsiteY5" fmla="*/ 10491496 h 10491496"/>
              <a:gd name="connsiteX6" fmla="*/ 1201473 w 13185557"/>
              <a:gd name="connsiteY6" fmla="*/ 10491496 h 10491496"/>
              <a:gd name="connsiteX7" fmla="*/ 1185479 w 13185557"/>
              <a:gd name="connsiteY7" fmla="*/ 5614744 h 10491496"/>
              <a:gd name="connsiteX8" fmla="*/ 1169436 w 13185557"/>
              <a:gd name="connsiteY8" fmla="*/ 4668205 h 10491496"/>
              <a:gd name="connsiteX0" fmla="*/ 284 w 12016405"/>
              <a:gd name="connsiteY0" fmla="*/ 4668205 h 10491496"/>
              <a:gd name="connsiteX1" fmla="*/ 32321 w 12016405"/>
              <a:gd name="connsiteY1" fmla="*/ 0 h 10491496"/>
              <a:gd name="connsiteX2" fmla="*/ 7155695 w 12016405"/>
              <a:gd name="connsiteY2" fmla="*/ 0 h 10491496"/>
              <a:gd name="connsiteX3" fmla="*/ 12016405 w 12016405"/>
              <a:gd name="connsiteY3" fmla="*/ 4860710 h 10491496"/>
              <a:gd name="connsiteX4" fmla="*/ 12016405 w 12016405"/>
              <a:gd name="connsiteY4" fmla="*/ 5630786 h 10491496"/>
              <a:gd name="connsiteX5" fmla="*/ 7155695 w 12016405"/>
              <a:gd name="connsiteY5" fmla="*/ 10491496 h 10491496"/>
              <a:gd name="connsiteX6" fmla="*/ 32321 w 12016405"/>
              <a:gd name="connsiteY6" fmla="*/ 10491496 h 10491496"/>
              <a:gd name="connsiteX7" fmla="*/ 16327 w 12016405"/>
              <a:gd name="connsiteY7" fmla="*/ 5614744 h 10491496"/>
              <a:gd name="connsiteX8" fmla="*/ 284 w 12016405"/>
              <a:gd name="connsiteY8" fmla="*/ 4668205 h 10491496"/>
              <a:gd name="connsiteX0" fmla="*/ 0 w 12016121"/>
              <a:gd name="connsiteY0" fmla="*/ 4668205 h 10491496"/>
              <a:gd name="connsiteX1" fmla="*/ 32037 w 12016121"/>
              <a:gd name="connsiteY1" fmla="*/ 0 h 10491496"/>
              <a:gd name="connsiteX2" fmla="*/ 7155411 w 12016121"/>
              <a:gd name="connsiteY2" fmla="*/ 0 h 10491496"/>
              <a:gd name="connsiteX3" fmla="*/ 12016121 w 12016121"/>
              <a:gd name="connsiteY3" fmla="*/ 4860710 h 10491496"/>
              <a:gd name="connsiteX4" fmla="*/ 12016121 w 12016121"/>
              <a:gd name="connsiteY4" fmla="*/ 5630786 h 10491496"/>
              <a:gd name="connsiteX5" fmla="*/ 7155411 w 12016121"/>
              <a:gd name="connsiteY5" fmla="*/ 10491496 h 10491496"/>
              <a:gd name="connsiteX6" fmla="*/ 32037 w 12016121"/>
              <a:gd name="connsiteY6" fmla="*/ 10491496 h 10491496"/>
              <a:gd name="connsiteX7" fmla="*/ 16043 w 12016121"/>
              <a:gd name="connsiteY7" fmla="*/ 5614744 h 10491496"/>
              <a:gd name="connsiteX8" fmla="*/ 0 w 12016121"/>
              <a:gd name="connsiteY8" fmla="*/ 4668205 h 10491496"/>
              <a:gd name="connsiteX0" fmla="*/ 19695 w 12003732"/>
              <a:gd name="connsiteY0" fmla="*/ 4668205 h 10491496"/>
              <a:gd name="connsiteX1" fmla="*/ 19648 w 12003732"/>
              <a:gd name="connsiteY1" fmla="*/ 0 h 10491496"/>
              <a:gd name="connsiteX2" fmla="*/ 7143022 w 12003732"/>
              <a:gd name="connsiteY2" fmla="*/ 0 h 10491496"/>
              <a:gd name="connsiteX3" fmla="*/ 12003732 w 12003732"/>
              <a:gd name="connsiteY3" fmla="*/ 4860710 h 10491496"/>
              <a:gd name="connsiteX4" fmla="*/ 12003732 w 12003732"/>
              <a:gd name="connsiteY4" fmla="*/ 5630786 h 10491496"/>
              <a:gd name="connsiteX5" fmla="*/ 7143022 w 12003732"/>
              <a:gd name="connsiteY5" fmla="*/ 10491496 h 10491496"/>
              <a:gd name="connsiteX6" fmla="*/ 19648 w 12003732"/>
              <a:gd name="connsiteY6" fmla="*/ 10491496 h 10491496"/>
              <a:gd name="connsiteX7" fmla="*/ 3654 w 12003732"/>
              <a:gd name="connsiteY7" fmla="*/ 5614744 h 10491496"/>
              <a:gd name="connsiteX8" fmla="*/ 19695 w 12003732"/>
              <a:gd name="connsiteY8" fmla="*/ 4668205 h 10491496"/>
              <a:gd name="connsiteX0" fmla="*/ 5290 w 11989327"/>
              <a:gd name="connsiteY0" fmla="*/ 4668205 h 10491496"/>
              <a:gd name="connsiteX1" fmla="*/ 5243 w 11989327"/>
              <a:gd name="connsiteY1" fmla="*/ 0 h 10491496"/>
              <a:gd name="connsiteX2" fmla="*/ 7128617 w 11989327"/>
              <a:gd name="connsiteY2" fmla="*/ 0 h 10491496"/>
              <a:gd name="connsiteX3" fmla="*/ 11989327 w 11989327"/>
              <a:gd name="connsiteY3" fmla="*/ 4860710 h 10491496"/>
              <a:gd name="connsiteX4" fmla="*/ 11989327 w 11989327"/>
              <a:gd name="connsiteY4" fmla="*/ 5630786 h 10491496"/>
              <a:gd name="connsiteX5" fmla="*/ 7128617 w 11989327"/>
              <a:gd name="connsiteY5" fmla="*/ 10491496 h 10491496"/>
              <a:gd name="connsiteX6" fmla="*/ 5243 w 11989327"/>
              <a:gd name="connsiteY6" fmla="*/ 10491496 h 10491496"/>
              <a:gd name="connsiteX7" fmla="*/ 5291 w 11989327"/>
              <a:gd name="connsiteY7" fmla="*/ 5630786 h 10491496"/>
              <a:gd name="connsiteX8" fmla="*/ 5290 w 11989327"/>
              <a:gd name="connsiteY8" fmla="*/ 4668205 h 10491496"/>
              <a:gd name="connsiteX0" fmla="*/ 5290 w 11989327"/>
              <a:gd name="connsiteY0" fmla="*/ 4668205 h 10491496"/>
              <a:gd name="connsiteX1" fmla="*/ 5243 w 11989327"/>
              <a:gd name="connsiteY1" fmla="*/ 4555958 h 10491496"/>
              <a:gd name="connsiteX2" fmla="*/ 7128617 w 11989327"/>
              <a:gd name="connsiteY2" fmla="*/ 0 h 10491496"/>
              <a:gd name="connsiteX3" fmla="*/ 11989327 w 11989327"/>
              <a:gd name="connsiteY3" fmla="*/ 4860710 h 10491496"/>
              <a:gd name="connsiteX4" fmla="*/ 11989327 w 11989327"/>
              <a:gd name="connsiteY4" fmla="*/ 5630786 h 10491496"/>
              <a:gd name="connsiteX5" fmla="*/ 7128617 w 11989327"/>
              <a:gd name="connsiteY5" fmla="*/ 10491496 h 10491496"/>
              <a:gd name="connsiteX6" fmla="*/ 5243 w 11989327"/>
              <a:gd name="connsiteY6" fmla="*/ 10491496 h 10491496"/>
              <a:gd name="connsiteX7" fmla="*/ 5291 w 11989327"/>
              <a:gd name="connsiteY7" fmla="*/ 5630786 h 10491496"/>
              <a:gd name="connsiteX8" fmla="*/ 5290 w 11989327"/>
              <a:gd name="connsiteY8" fmla="*/ 4668205 h 10491496"/>
              <a:gd name="connsiteX0" fmla="*/ 5290 w 11989327"/>
              <a:gd name="connsiteY0" fmla="*/ 1089855 h 6913146"/>
              <a:gd name="connsiteX1" fmla="*/ 5243 w 11989327"/>
              <a:gd name="connsiteY1" fmla="*/ 977608 h 6913146"/>
              <a:gd name="connsiteX2" fmla="*/ 7818427 w 11989327"/>
              <a:gd name="connsiteY2" fmla="*/ 961566 h 6913146"/>
              <a:gd name="connsiteX3" fmla="*/ 11989327 w 11989327"/>
              <a:gd name="connsiteY3" fmla="*/ 1282360 h 6913146"/>
              <a:gd name="connsiteX4" fmla="*/ 11989327 w 11989327"/>
              <a:gd name="connsiteY4" fmla="*/ 2052436 h 6913146"/>
              <a:gd name="connsiteX5" fmla="*/ 7128617 w 11989327"/>
              <a:gd name="connsiteY5" fmla="*/ 6913146 h 6913146"/>
              <a:gd name="connsiteX6" fmla="*/ 5243 w 11989327"/>
              <a:gd name="connsiteY6" fmla="*/ 6913146 h 6913146"/>
              <a:gd name="connsiteX7" fmla="*/ 5291 w 11989327"/>
              <a:gd name="connsiteY7" fmla="*/ 2052436 h 6913146"/>
              <a:gd name="connsiteX8" fmla="*/ 5290 w 11989327"/>
              <a:gd name="connsiteY8" fmla="*/ 1089855 h 6913146"/>
              <a:gd name="connsiteX0" fmla="*/ 5290 w 11989327"/>
              <a:gd name="connsiteY0" fmla="*/ 1333331 h 7156622"/>
              <a:gd name="connsiteX1" fmla="*/ 5243 w 11989327"/>
              <a:gd name="connsiteY1" fmla="*/ 1221084 h 7156622"/>
              <a:gd name="connsiteX2" fmla="*/ 7818427 w 11989327"/>
              <a:gd name="connsiteY2" fmla="*/ 1205042 h 7156622"/>
              <a:gd name="connsiteX3" fmla="*/ 11989327 w 11989327"/>
              <a:gd name="connsiteY3" fmla="*/ 1188952 h 7156622"/>
              <a:gd name="connsiteX4" fmla="*/ 11989327 w 11989327"/>
              <a:gd name="connsiteY4" fmla="*/ 2295912 h 7156622"/>
              <a:gd name="connsiteX5" fmla="*/ 7128617 w 11989327"/>
              <a:gd name="connsiteY5" fmla="*/ 7156622 h 7156622"/>
              <a:gd name="connsiteX6" fmla="*/ 5243 w 11989327"/>
              <a:gd name="connsiteY6" fmla="*/ 7156622 h 7156622"/>
              <a:gd name="connsiteX7" fmla="*/ 5291 w 11989327"/>
              <a:gd name="connsiteY7" fmla="*/ 2295912 h 7156622"/>
              <a:gd name="connsiteX8" fmla="*/ 5290 w 11989327"/>
              <a:gd name="connsiteY8" fmla="*/ 1333331 h 7156622"/>
              <a:gd name="connsiteX0" fmla="*/ 5290 w 11989327"/>
              <a:gd name="connsiteY0" fmla="*/ 657151 h 6480442"/>
              <a:gd name="connsiteX1" fmla="*/ 5243 w 11989327"/>
              <a:gd name="connsiteY1" fmla="*/ 544904 h 6480442"/>
              <a:gd name="connsiteX2" fmla="*/ 7818427 w 11989327"/>
              <a:gd name="connsiteY2" fmla="*/ 528862 h 6480442"/>
              <a:gd name="connsiteX3" fmla="*/ 11989327 w 11989327"/>
              <a:gd name="connsiteY3" fmla="*/ 512772 h 6480442"/>
              <a:gd name="connsiteX4" fmla="*/ 11989327 w 11989327"/>
              <a:gd name="connsiteY4" fmla="*/ 1619732 h 6480442"/>
              <a:gd name="connsiteX5" fmla="*/ 7128617 w 11989327"/>
              <a:gd name="connsiteY5" fmla="*/ 6480442 h 6480442"/>
              <a:gd name="connsiteX6" fmla="*/ 5243 w 11989327"/>
              <a:gd name="connsiteY6" fmla="*/ 6480442 h 6480442"/>
              <a:gd name="connsiteX7" fmla="*/ 5291 w 11989327"/>
              <a:gd name="connsiteY7" fmla="*/ 1619732 h 6480442"/>
              <a:gd name="connsiteX8" fmla="*/ 5290 w 11989327"/>
              <a:gd name="connsiteY8" fmla="*/ 657151 h 6480442"/>
              <a:gd name="connsiteX0" fmla="*/ 5290 w 11989327"/>
              <a:gd name="connsiteY0" fmla="*/ 679201 h 6245818"/>
              <a:gd name="connsiteX1" fmla="*/ 5243 w 11989327"/>
              <a:gd name="connsiteY1" fmla="*/ 310280 h 6245818"/>
              <a:gd name="connsiteX2" fmla="*/ 7818427 w 11989327"/>
              <a:gd name="connsiteY2" fmla="*/ 294238 h 6245818"/>
              <a:gd name="connsiteX3" fmla="*/ 11989327 w 11989327"/>
              <a:gd name="connsiteY3" fmla="*/ 278148 h 6245818"/>
              <a:gd name="connsiteX4" fmla="*/ 11989327 w 11989327"/>
              <a:gd name="connsiteY4" fmla="*/ 1385108 h 6245818"/>
              <a:gd name="connsiteX5" fmla="*/ 7128617 w 11989327"/>
              <a:gd name="connsiteY5" fmla="*/ 6245818 h 6245818"/>
              <a:gd name="connsiteX6" fmla="*/ 5243 w 11989327"/>
              <a:gd name="connsiteY6" fmla="*/ 6245818 h 6245818"/>
              <a:gd name="connsiteX7" fmla="*/ 5291 w 11989327"/>
              <a:gd name="connsiteY7" fmla="*/ 1385108 h 6245818"/>
              <a:gd name="connsiteX8" fmla="*/ 5290 w 11989327"/>
              <a:gd name="connsiteY8" fmla="*/ 679201 h 6245818"/>
              <a:gd name="connsiteX0" fmla="*/ 5290 w 11989327"/>
              <a:gd name="connsiteY0" fmla="*/ 401941 h 5968558"/>
              <a:gd name="connsiteX1" fmla="*/ 5243 w 11989327"/>
              <a:gd name="connsiteY1" fmla="*/ 33020 h 5968558"/>
              <a:gd name="connsiteX2" fmla="*/ 7818427 w 11989327"/>
              <a:gd name="connsiteY2" fmla="*/ 16978 h 5968558"/>
              <a:gd name="connsiteX3" fmla="*/ 11989327 w 11989327"/>
              <a:gd name="connsiteY3" fmla="*/ 888 h 5968558"/>
              <a:gd name="connsiteX4" fmla="*/ 11989327 w 11989327"/>
              <a:gd name="connsiteY4" fmla="*/ 1107848 h 5968558"/>
              <a:gd name="connsiteX5" fmla="*/ 7128617 w 11989327"/>
              <a:gd name="connsiteY5" fmla="*/ 5968558 h 5968558"/>
              <a:gd name="connsiteX6" fmla="*/ 5243 w 11989327"/>
              <a:gd name="connsiteY6" fmla="*/ 5968558 h 5968558"/>
              <a:gd name="connsiteX7" fmla="*/ 5291 w 11989327"/>
              <a:gd name="connsiteY7" fmla="*/ 1107848 h 5968558"/>
              <a:gd name="connsiteX8" fmla="*/ 5290 w 11989327"/>
              <a:gd name="connsiteY8" fmla="*/ 401941 h 596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9327" h="5968558">
                <a:moveTo>
                  <a:pt x="5290" y="401941"/>
                </a:moveTo>
                <a:cubicBezTo>
                  <a:pt x="5290" y="11466"/>
                  <a:pt x="-221" y="4139799"/>
                  <a:pt x="5243" y="33020"/>
                </a:cubicBezTo>
                <a:lnTo>
                  <a:pt x="7818427" y="16978"/>
                </a:lnTo>
                <a:cubicBezTo>
                  <a:pt x="10502923" y="16978"/>
                  <a:pt x="9085706" y="-4577"/>
                  <a:pt x="11989327" y="888"/>
                </a:cubicBezTo>
                <a:lnTo>
                  <a:pt x="11989327" y="1107848"/>
                </a:lnTo>
                <a:cubicBezTo>
                  <a:pt x="11989327" y="3792344"/>
                  <a:pt x="9813113" y="5968558"/>
                  <a:pt x="7128617" y="5968558"/>
                </a:cubicBezTo>
                <a:lnTo>
                  <a:pt x="5243" y="5968558"/>
                </a:lnTo>
                <a:cubicBezTo>
                  <a:pt x="15821" y="3465989"/>
                  <a:pt x="-10751" y="2220218"/>
                  <a:pt x="5291" y="1107848"/>
                </a:cubicBezTo>
                <a:cubicBezTo>
                  <a:pt x="5291" y="851156"/>
                  <a:pt x="5290" y="658633"/>
                  <a:pt x="5290" y="401941"/>
                </a:cubicBezTo>
                <a:close/>
              </a:path>
            </a:pathLst>
          </a:custGeom>
          <a:solidFill>
            <a:schemeClr val="accent1">
              <a:alpha val="56000"/>
            </a:schemeClr>
          </a:solidFill>
        </p:spPr>
        <p:txBody>
          <a:bodyPr lIns="1080000" bIns="2556000" anchor="b"/>
          <a:lstStyle>
            <a:lvl1pPr algn="l">
              <a:defRPr sz="6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titelrubrik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2" y="3230562"/>
            <a:ext cx="4827670" cy="1341437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Brandon Grotesque Bold" panose="020B08030202030602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82C8CDB-841E-4451-8F93-CF077CC5F5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68B9AFF0-69E0-4755-9B97-82BE6ACD3F9C}"/>
              </a:ext>
            </a:extLst>
          </p:cNvPr>
          <p:cNvSpPr txBox="1"/>
          <p:nvPr userDrawn="1"/>
        </p:nvSpPr>
        <p:spPr>
          <a:xfrm>
            <a:off x="9448799" y="-1463689"/>
            <a:ext cx="2768010" cy="138499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n-lt"/>
              </a:rPr>
              <a:t>Infoga foto:</a:t>
            </a:r>
            <a:br>
              <a:rPr lang="sv-SE" sz="1200" dirty="0">
                <a:solidFill>
                  <a:schemeClr val="bg1"/>
                </a:solidFill>
                <a:latin typeface="+mn-lt"/>
              </a:rPr>
            </a:br>
            <a:r>
              <a:rPr lang="sv-SE" sz="1200" dirty="0">
                <a:solidFill>
                  <a:schemeClr val="bg1"/>
                </a:solidFill>
                <a:latin typeface="+mn-lt"/>
              </a:rPr>
              <a:t>Markera den grå ytan – högerklicka på musen och placera längst fram –  klicka på symbolen mitt på sliden &amp; infoga önskat foto. Placera sen fotot</a:t>
            </a:r>
            <a:br>
              <a:rPr lang="sv-SE" sz="1200" dirty="0">
                <a:solidFill>
                  <a:schemeClr val="bg1"/>
                </a:solidFill>
                <a:latin typeface="+mn-lt"/>
              </a:rPr>
            </a:br>
            <a:r>
              <a:rPr lang="sv-SE" sz="1200" dirty="0">
                <a:solidFill>
                  <a:schemeClr val="bg1"/>
                </a:solidFill>
                <a:latin typeface="+mn-lt"/>
              </a:rPr>
              <a:t>längst bak så att text, tonad platta </a:t>
            </a:r>
            <a:br>
              <a:rPr lang="sv-SE" sz="1200" dirty="0">
                <a:solidFill>
                  <a:schemeClr val="bg1"/>
                </a:solidFill>
                <a:latin typeface="+mn-lt"/>
              </a:rPr>
            </a:br>
            <a:r>
              <a:rPr lang="sv-SE" sz="1200" dirty="0">
                <a:solidFill>
                  <a:schemeClr val="bg1"/>
                </a:solidFill>
                <a:latin typeface="+mn-lt"/>
              </a:rPr>
              <a:t>och logo placeras överst.</a:t>
            </a:r>
          </a:p>
        </p:txBody>
      </p:sp>
    </p:spTree>
    <p:extLst>
      <p:ext uri="{BB962C8B-B14F-4D97-AF65-F5344CB8AC3E}">
        <p14:creationId xmlns:p14="http://schemas.microsoft.com/office/powerpoint/2010/main" val="37408198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967038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809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25418739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1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3788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914861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5368555-1434-4513-B4A0-A0D3F34EC8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82063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7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794" y="239181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22028227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diagonala rundade hörn 4">
            <a:extLst>
              <a:ext uri="{FF2B5EF4-FFF2-40B4-BE49-F238E27FC236}">
                <a16:creationId xmlns:a16="http://schemas.microsoft.com/office/drawing/2014/main" id="{E7008C88-C1C1-4F6D-8A76-1E0E454A1DE5}"/>
              </a:ext>
            </a:extLst>
          </p:cNvPr>
          <p:cNvSpPr/>
          <p:nvPr userDrawn="1"/>
        </p:nvSpPr>
        <p:spPr>
          <a:xfrm>
            <a:off x="9271347" y="445079"/>
            <a:ext cx="2954242" cy="6461772"/>
          </a:xfrm>
          <a:custGeom>
            <a:avLst/>
            <a:gdLst>
              <a:gd name="connsiteX0" fmla="*/ 0 w 7476308"/>
              <a:gd name="connsiteY0" fmla="*/ 0 h 7597733"/>
              <a:gd name="connsiteX1" fmla="*/ 3970966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78147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4670477 w 7476308"/>
              <a:gd name="connsiteY4" fmla="*/ 4428648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175325 w 7476308"/>
              <a:gd name="connsiteY4" fmla="*/ 732967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5384103 w 7476308"/>
              <a:gd name="connsiteY4" fmla="*/ 616475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603170"/>
              <a:gd name="connsiteX1" fmla="*/ 2897099 w 7476308"/>
              <a:gd name="connsiteY1" fmla="*/ 0 h 7603170"/>
              <a:gd name="connsiteX2" fmla="*/ 7476308 w 7476308"/>
              <a:gd name="connsiteY2" fmla="*/ 3505342 h 7603170"/>
              <a:gd name="connsiteX3" fmla="*/ 7476308 w 7476308"/>
              <a:gd name="connsiteY3" fmla="*/ 7597733 h 7603170"/>
              <a:gd name="connsiteX4" fmla="*/ 4670477 w 7476308"/>
              <a:gd name="connsiteY4" fmla="*/ 4428648 h 7603170"/>
              <a:gd name="connsiteX5" fmla="*/ 3730810 w 7476308"/>
              <a:gd name="connsiteY5" fmla="*/ 6633229 h 7603170"/>
              <a:gd name="connsiteX6" fmla="*/ 937363 w 7476308"/>
              <a:gd name="connsiteY6" fmla="*/ 6502958 h 7603170"/>
              <a:gd name="connsiteX7" fmla="*/ 0 w 7476308"/>
              <a:gd name="connsiteY7" fmla="*/ 4092391 h 7603170"/>
              <a:gd name="connsiteX8" fmla="*/ 0 w 7476308"/>
              <a:gd name="connsiteY8" fmla="*/ 0 h 7603170"/>
              <a:gd name="connsiteX9" fmla="*/ 0 w 7476308"/>
              <a:gd name="connsiteY9" fmla="*/ 0 h 7603170"/>
              <a:gd name="connsiteX0" fmla="*/ 0 w 7476308"/>
              <a:gd name="connsiteY0" fmla="*/ 0 h 6633229"/>
              <a:gd name="connsiteX1" fmla="*/ 2897099 w 7476308"/>
              <a:gd name="connsiteY1" fmla="*/ 0 h 6633229"/>
              <a:gd name="connsiteX2" fmla="*/ 7476308 w 7476308"/>
              <a:gd name="connsiteY2" fmla="*/ 3505342 h 6633229"/>
              <a:gd name="connsiteX3" fmla="*/ 4670477 w 7476308"/>
              <a:gd name="connsiteY3" fmla="*/ 4428648 h 6633229"/>
              <a:gd name="connsiteX4" fmla="*/ 3730810 w 7476308"/>
              <a:gd name="connsiteY4" fmla="*/ 6633229 h 6633229"/>
              <a:gd name="connsiteX5" fmla="*/ 937363 w 7476308"/>
              <a:gd name="connsiteY5" fmla="*/ 6502958 h 6633229"/>
              <a:gd name="connsiteX6" fmla="*/ 0 w 7476308"/>
              <a:gd name="connsiteY6" fmla="*/ 4092391 h 6633229"/>
              <a:gd name="connsiteX7" fmla="*/ 0 w 7476308"/>
              <a:gd name="connsiteY7" fmla="*/ 0 h 6633229"/>
              <a:gd name="connsiteX8" fmla="*/ 0 w 7476308"/>
              <a:gd name="connsiteY8" fmla="*/ 0 h 6633229"/>
              <a:gd name="connsiteX0" fmla="*/ 0 w 4670477"/>
              <a:gd name="connsiteY0" fmla="*/ 0 h 6633229"/>
              <a:gd name="connsiteX1" fmla="*/ 2897099 w 4670477"/>
              <a:gd name="connsiteY1" fmla="*/ 0 h 6633229"/>
              <a:gd name="connsiteX2" fmla="*/ 4670477 w 4670477"/>
              <a:gd name="connsiteY2" fmla="*/ 4428648 h 6633229"/>
              <a:gd name="connsiteX3" fmla="*/ 3730810 w 4670477"/>
              <a:gd name="connsiteY3" fmla="*/ 6633229 h 6633229"/>
              <a:gd name="connsiteX4" fmla="*/ 937363 w 4670477"/>
              <a:gd name="connsiteY4" fmla="*/ 6502958 h 6633229"/>
              <a:gd name="connsiteX5" fmla="*/ 0 w 4670477"/>
              <a:gd name="connsiteY5" fmla="*/ 4092391 h 6633229"/>
              <a:gd name="connsiteX6" fmla="*/ 0 w 4670477"/>
              <a:gd name="connsiteY6" fmla="*/ 0 h 6633229"/>
              <a:gd name="connsiteX7" fmla="*/ 0 w 4670477"/>
              <a:gd name="connsiteY7" fmla="*/ 0 h 6633229"/>
              <a:gd name="connsiteX0" fmla="*/ 0 w 3829368"/>
              <a:gd name="connsiteY0" fmla="*/ 0 h 6633229"/>
              <a:gd name="connsiteX1" fmla="*/ 2897099 w 3829368"/>
              <a:gd name="connsiteY1" fmla="*/ 0 h 6633229"/>
              <a:gd name="connsiteX2" fmla="*/ 3730810 w 3829368"/>
              <a:gd name="connsiteY2" fmla="*/ 6633229 h 6633229"/>
              <a:gd name="connsiteX3" fmla="*/ 937363 w 3829368"/>
              <a:gd name="connsiteY3" fmla="*/ 6502958 h 6633229"/>
              <a:gd name="connsiteX4" fmla="*/ 0 w 3829368"/>
              <a:gd name="connsiteY4" fmla="*/ 4092391 h 6633229"/>
              <a:gd name="connsiteX5" fmla="*/ 0 w 3829368"/>
              <a:gd name="connsiteY5" fmla="*/ 0 h 6633229"/>
              <a:gd name="connsiteX6" fmla="*/ 0 w 3829368"/>
              <a:gd name="connsiteY6" fmla="*/ 0 h 6633229"/>
              <a:gd name="connsiteX0" fmla="*/ 0 w 3789095"/>
              <a:gd name="connsiteY0" fmla="*/ 0 h 6633229"/>
              <a:gd name="connsiteX1" fmla="*/ 2897099 w 3789095"/>
              <a:gd name="connsiteY1" fmla="*/ 0 h 6633229"/>
              <a:gd name="connsiteX2" fmla="*/ 3730810 w 3789095"/>
              <a:gd name="connsiteY2" fmla="*/ 6633229 h 6633229"/>
              <a:gd name="connsiteX3" fmla="*/ 937363 w 3789095"/>
              <a:gd name="connsiteY3" fmla="*/ 6502958 h 6633229"/>
              <a:gd name="connsiteX4" fmla="*/ 0 w 3789095"/>
              <a:gd name="connsiteY4" fmla="*/ 4092391 h 6633229"/>
              <a:gd name="connsiteX5" fmla="*/ 0 w 3789095"/>
              <a:gd name="connsiteY5" fmla="*/ 0 h 6633229"/>
              <a:gd name="connsiteX6" fmla="*/ 0 w 3789095"/>
              <a:gd name="connsiteY6" fmla="*/ 0 h 6633229"/>
              <a:gd name="connsiteX0" fmla="*/ 0 w 3730810"/>
              <a:gd name="connsiteY0" fmla="*/ 0 h 6633229"/>
              <a:gd name="connsiteX1" fmla="*/ 2897099 w 3730810"/>
              <a:gd name="connsiteY1" fmla="*/ 0 h 6633229"/>
              <a:gd name="connsiteX2" fmla="*/ 3730810 w 3730810"/>
              <a:gd name="connsiteY2" fmla="*/ 6633229 h 6633229"/>
              <a:gd name="connsiteX3" fmla="*/ 937363 w 3730810"/>
              <a:gd name="connsiteY3" fmla="*/ 6502958 h 6633229"/>
              <a:gd name="connsiteX4" fmla="*/ 0 w 3730810"/>
              <a:gd name="connsiteY4" fmla="*/ 4092391 h 6633229"/>
              <a:gd name="connsiteX5" fmla="*/ 0 w 3730810"/>
              <a:gd name="connsiteY5" fmla="*/ 0 h 6633229"/>
              <a:gd name="connsiteX6" fmla="*/ 0 w 3730810"/>
              <a:gd name="connsiteY6" fmla="*/ 0 h 6633229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4"/>
              <a:gd name="connsiteY0" fmla="*/ 0 h 6457865"/>
              <a:gd name="connsiteX1" fmla="*/ 2909625 w 2954214"/>
              <a:gd name="connsiteY1" fmla="*/ 0 h 6457865"/>
              <a:gd name="connsiteX2" fmla="*/ 2954197 w 2954214"/>
              <a:gd name="connsiteY2" fmla="*/ 6457865 h 6457865"/>
              <a:gd name="connsiteX3" fmla="*/ 887259 w 2954214"/>
              <a:gd name="connsiteY3" fmla="*/ 6440328 h 6457865"/>
              <a:gd name="connsiteX4" fmla="*/ 0 w 2954214"/>
              <a:gd name="connsiteY4" fmla="*/ 4092391 h 6457865"/>
              <a:gd name="connsiteX5" fmla="*/ 0 w 2954214"/>
              <a:gd name="connsiteY5" fmla="*/ 0 h 6457865"/>
              <a:gd name="connsiteX6" fmla="*/ 0 w 2954214"/>
              <a:gd name="connsiteY6" fmla="*/ 0 h 6457865"/>
              <a:gd name="connsiteX0" fmla="*/ 0 w 2954242"/>
              <a:gd name="connsiteY0" fmla="*/ 3907 h 6461772"/>
              <a:gd name="connsiteX1" fmla="*/ 2933071 w 2954242"/>
              <a:gd name="connsiteY1" fmla="*/ 0 h 6461772"/>
              <a:gd name="connsiteX2" fmla="*/ 2954197 w 2954242"/>
              <a:gd name="connsiteY2" fmla="*/ 6461772 h 6461772"/>
              <a:gd name="connsiteX3" fmla="*/ 887259 w 2954242"/>
              <a:gd name="connsiteY3" fmla="*/ 6444235 h 6461772"/>
              <a:gd name="connsiteX4" fmla="*/ 0 w 2954242"/>
              <a:gd name="connsiteY4" fmla="*/ 4096298 h 6461772"/>
              <a:gd name="connsiteX5" fmla="*/ 0 w 2954242"/>
              <a:gd name="connsiteY5" fmla="*/ 3907 h 6461772"/>
              <a:gd name="connsiteX6" fmla="*/ 0 w 2954242"/>
              <a:gd name="connsiteY6" fmla="*/ 3907 h 646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242" h="6461772">
                <a:moveTo>
                  <a:pt x="0" y="3907"/>
                </a:moveTo>
                <a:lnTo>
                  <a:pt x="2933071" y="0"/>
                </a:lnTo>
                <a:cubicBezTo>
                  <a:pt x="2941098" y="15774"/>
                  <a:pt x="2955144" y="6430132"/>
                  <a:pt x="2954197" y="6461772"/>
                </a:cubicBezTo>
                <a:cubicBezTo>
                  <a:pt x="2941612" y="6442148"/>
                  <a:pt x="920338" y="6439735"/>
                  <a:pt x="887259" y="6444235"/>
                </a:cubicBezTo>
                <a:cubicBezTo>
                  <a:pt x="252931" y="5747277"/>
                  <a:pt x="118649" y="5330437"/>
                  <a:pt x="0" y="4096298"/>
                </a:cubicBezTo>
                <a:lnTo>
                  <a:pt x="0" y="3907"/>
                </a:lnTo>
                <a:lnTo>
                  <a:pt x="0" y="39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BF308462-1899-4B44-85C4-E857B1EA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549817">
            <a:off x="6792696" y="790836"/>
            <a:ext cx="4279113" cy="4568015"/>
          </a:xfrm>
          <a:prstGeom prst="round2DiagRect">
            <a:avLst>
              <a:gd name="adj1" fmla="val 43413"/>
              <a:gd name="adj2" fmla="val 0"/>
            </a:avLst>
          </a:prstGeom>
          <a:solidFill>
            <a:schemeClr val="accent2">
              <a:alpha val="8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25574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035530D-EC0A-4A8F-AB0F-982880DFD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82E62618-C8F3-498A-A987-94B31979706D}"/>
              </a:ext>
            </a:extLst>
          </p:cNvPr>
          <p:cNvSpPr txBox="1"/>
          <p:nvPr userDrawn="1"/>
        </p:nvSpPr>
        <p:spPr>
          <a:xfrm>
            <a:off x="9328298" y="-1309051"/>
            <a:ext cx="28194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Lägg till en bild i bladet: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Klicka på symbolen –välj foto – infoga. 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Ibland behöver man beskära fotot så att det fyller ut ytan. Ha fotot markerat – klicka på ”bildformat” – beskär – testa med ”anpassa” och ”fyll”.</a:t>
            </a:r>
          </a:p>
        </p:txBody>
      </p:sp>
    </p:spTree>
    <p:extLst>
      <p:ext uri="{BB962C8B-B14F-4D97-AF65-F5344CB8AC3E}">
        <p14:creationId xmlns:p14="http://schemas.microsoft.com/office/powerpoint/2010/main" val="38491084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2140535"/>
            <a:ext cx="5712278" cy="2387600"/>
          </a:xfrm>
        </p:spPr>
        <p:txBody>
          <a:bodyPr anchor="t" anchorCtr="0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1442076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avsnitt</a:t>
            </a:r>
          </a:p>
        </p:txBody>
      </p:sp>
    </p:spTree>
    <p:extLst>
      <p:ext uri="{BB962C8B-B14F-4D97-AF65-F5344CB8AC3E}">
        <p14:creationId xmlns:p14="http://schemas.microsoft.com/office/powerpoint/2010/main" val="10030336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3900" y="823913"/>
            <a:ext cx="2038350" cy="1652587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305051" y="1693862"/>
            <a:ext cx="8153400" cy="4113213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5400">
                <a:solidFill>
                  <a:schemeClr val="tx2"/>
                </a:solidFill>
                <a:latin typeface="Brandon Grotesque Bold" panose="020B0803020203060202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41865746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&amp; stora siffr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19954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6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22B9DBBF-BB63-4AEC-AC1D-C803A4C8C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1725" y="1395663"/>
            <a:ext cx="5381080" cy="4411579"/>
          </a:xfrm>
        </p:spPr>
        <p:txBody>
          <a:bodyPr wrap="none">
            <a:normAutofit/>
          </a:bodyPr>
          <a:lstStyle>
            <a:lvl1pPr marL="0" indent="0" algn="ctr">
              <a:lnSpc>
                <a:spcPts val="25000"/>
              </a:lnSpc>
              <a:spcBef>
                <a:spcPts val="0"/>
              </a:spcBef>
              <a:buNone/>
              <a:defRPr sz="22000">
                <a:solidFill>
                  <a:schemeClr val="accent2"/>
                </a:solidFill>
                <a:latin typeface="Brandon Grotesque Black" panose="020B0A03020203060202" pitchFamily="34" charset="0"/>
              </a:defRPr>
            </a:lvl1pPr>
          </a:lstStyle>
          <a:p>
            <a:pPr lvl="0"/>
            <a:r>
              <a:rPr lang="sv-SE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71876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5">
            <a:extLst>
              <a:ext uri="{FF2B5EF4-FFF2-40B4-BE49-F238E27FC236}">
                <a16:creationId xmlns:a16="http://schemas.microsoft.com/office/drawing/2014/main" id="{941F2BB2-4923-2EB4-A32E-700491F9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7">
            <a:extLst>
              <a:ext uri="{FF2B5EF4-FFF2-40B4-BE49-F238E27FC236}">
                <a16:creationId xmlns:a16="http://schemas.microsoft.com/office/drawing/2014/main" id="{174581D9-B191-A6A5-28F5-081EB298C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7A9AE5B-5646-B1B0-2B6D-F4BEB241C7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EF968-2B22-8C20-6352-D7111C1A2F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70502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9789207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714C67F-4F66-4075-8B48-4C7BCD861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60658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427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62E9DD8D-881E-40DC-BF61-D608435DC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65" y="1427607"/>
            <a:ext cx="3531870" cy="40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450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1169988"/>
            <a:ext cx="5712278" cy="2387600"/>
          </a:xfrm>
        </p:spPr>
        <p:txBody>
          <a:bodyPr anchor="b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3687763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A95FB7F-C742-D5A9-1853-B5A158E6A2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4" r="19364"/>
          <a:stretch/>
        </p:blipFill>
        <p:spPr>
          <a:xfrm>
            <a:off x="6246338" y="0"/>
            <a:ext cx="5945662" cy="433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877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967038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809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12276696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1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3788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265014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5368555-1434-4513-B4A0-A0D3F34EC8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82063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7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794" y="239181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12238994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diagonala rundade hörn 4">
            <a:extLst>
              <a:ext uri="{FF2B5EF4-FFF2-40B4-BE49-F238E27FC236}">
                <a16:creationId xmlns:a16="http://schemas.microsoft.com/office/drawing/2014/main" id="{E7008C88-C1C1-4F6D-8A76-1E0E454A1DE5}"/>
              </a:ext>
            </a:extLst>
          </p:cNvPr>
          <p:cNvSpPr/>
          <p:nvPr userDrawn="1"/>
        </p:nvSpPr>
        <p:spPr>
          <a:xfrm>
            <a:off x="9271347" y="445079"/>
            <a:ext cx="2954242" cy="6461772"/>
          </a:xfrm>
          <a:custGeom>
            <a:avLst/>
            <a:gdLst>
              <a:gd name="connsiteX0" fmla="*/ 0 w 7476308"/>
              <a:gd name="connsiteY0" fmla="*/ 0 h 7597733"/>
              <a:gd name="connsiteX1" fmla="*/ 3970966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78147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4670477 w 7476308"/>
              <a:gd name="connsiteY4" fmla="*/ 4428648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175325 w 7476308"/>
              <a:gd name="connsiteY4" fmla="*/ 732967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5384103 w 7476308"/>
              <a:gd name="connsiteY4" fmla="*/ 616475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603170"/>
              <a:gd name="connsiteX1" fmla="*/ 2897099 w 7476308"/>
              <a:gd name="connsiteY1" fmla="*/ 0 h 7603170"/>
              <a:gd name="connsiteX2" fmla="*/ 7476308 w 7476308"/>
              <a:gd name="connsiteY2" fmla="*/ 3505342 h 7603170"/>
              <a:gd name="connsiteX3" fmla="*/ 7476308 w 7476308"/>
              <a:gd name="connsiteY3" fmla="*/ 7597733 h 7603170"/>
              <a:gd name="connsiteX4" fmla="*/ 4670477 w 7476308"/>
              <a:gd name="connsiteY4" fmla="*/ 4428648 h 7603170"/>
              <a:gd name="connsiteX5" fmla="*/ 3730810 w 7476308"/>
              <a:gd name="connsiteY5" fmla="*/ 6633229 h 7603170"/>
              <a:gd name="connsiteX6" fmla="*/ 937363 w 7476308"/>
              <a:gd name="connsiteY6" fmla="*/ 6502958 h 7603170"/>
              <a:gd name="connsiteX7" fmla="*/ 0 w 7476308"/>
              <a:gd name="connsiteY7" fmla="*/ 4092391 h 7603170"/>
              <a:gd name="connsiteX8" fmla="*/ 0 w 7476308"/>
              <a:gd name="connsiteY8" fmla="*/ 0 h 7603170"/>
              <a:gd name="connsiteX9" fmla="*/ 0 w 7476308"/>
              <a:gd name="connsiteY9" fmla="*/ 0 h 7603170"/>
              <a:gd name="connsiteX0" fmla="*/ 0 w 7476308"/>
              <a:gd name="connsiteY0" fmla="*/ 0 h 6633229"/>
              <a:gd name="connsiteX1" fmla="*/ 2897099 w 7476308"/>
              <a:gd name="connsiteY1" fmla="*/ 0 h 6633229"/>
              <a:gd name="connsiteX2" fmla="*/ 7476308 w 7476308"/>
              <a:gd name="connsiteY2" fmla="*/ 3505342 h 6633229"/>
              <a:gd name="connsiteX3" fmla="*/ 4670477 w 7476308"/>
              <a:gd name="connsiteY3" fmla="*/ 4428648 h 6633229"/>
              <a:gd name="connsiteX4" fmla="*/ 3730810 w 7476308"/>
              <a:gd name="connsiteY4" fmla="*/ 6633229 h 6633229"/>
              <a:gd name="connsiteX5" fmla="*/ 937363 w 7476308"/>
              <a:gd name="connsiteY5" fmla="*/ 6502958 h 6633229"/>
              <a:gd name="connsiteX6" fmla="*/ 0 w 7476308"/>
              <a:gd name="connsiteY6" fmla="*/ 4092391 h 6633229"/>
              <a:gd name="connsiteX7" fmla="*/ 0 w 7476308"/>
              <a:gd name="connsiteY7" fmla="*/ 0 h 6633229"/>
              <a:gd name="connsiteX8" fmla="*/ 0 w 7476308"/>
              <a:gd name="connsiteY8" fmla="*/ 0 h 6633229"/>
              <a:gd name="connsiteX0" fmla="*/ 0 w 4670477"/>
              <a:gd name="connsiteY0" fmla="*/ 0 h 6633229"/>
              <a:gd name="connsiteX1" fmla="*/ 2897099 w 4670477"/>
              <a:gd name="connsiteY1" fmla="*/ 0 h 6633229"/>
              <a:gd name="connsiteX2" fmla="*/ 4670477 w 4670477"/>
              <a:gd name="connsiteY2" fmla="*/ 4428648 h 6633229"/>
              <a:gd name="connsiteX3" fmla="*/ 3730810 w 4670477"/>
              <a:gd name="connsiteY3" fmla="*/ 6633229 h 6633229"/>
              <a:gd name="connsiteX4" fmla="*/ 937363 w 4670477"/>
              <a:gd name="connsiteY4" fmla="*/ 6502958 h 6633229"/>
              <a:gd name="connsiteX5" fmla="*/ 0 w 4670477"/>
              <a:gd name="connsiteY5" fmla="*/ 4092391 h 6633229"/>
              <a:gd name="connsiteX6" fmla="*/ 0 w 4670477"/>
              <a:gd name="connsiteY6" fmla="*/ 0 h 6633229"/>
              <a:gd name="connsiteX7" fmla="*/ 0 w 4670477"/>
              <a:gd name="connsiteY7" fmla="*/ 0 h 6633229"/>
              <a:gd name="connsiteX0" fmla="*/ 0 w 3829368"/>
              <a:gd name="connsiteY0" fmla="*/ 0 h 6633229"/>
              <a:gd name="connsiteX1" fmla="*/ 2897099 w 3829368"/>
              <a:gd name="connsiteY1" fmla="*/ 0 h 6633229"/>
              <a:gd name="connsiteX2" fmla="*/ 3730810 w 3829368"/>
              <a:gd name="connsiteY2" fmla="*/ 6633229 h 6633229"/>
              <a:gd name="connsiteX3" fmla="*/ 937363 w 3829368"/>
              <a:gd name="connsiteY3" fmla="*/ 6502958 h 6633229"/>
              <a:gd name="connsiteX4" fmla="*/ 0 w 3829368"/>
              <a:gd name="connsiteY4" fmla="*/ 4092391 h 6633229"/>
              <a:gd name="connsiteX5" fmla="*/ 0 w 3829368"/>
              <a:gd name="connsiteY5" fmla="*/ 0 h 6633229"/>
              <a:gd name="connsiteX6" fmla="*/ 0 w 3829368"/>
              <a:gd name="connsiteY6" fmla="*/ 0 h 6633229"/>
              <a:gd name="connsiteX0" fmla="*/ 0 w 3789095"/>
              <a:gd name="connsiteY0" fmla="*/ 0 h 6633229"/>
              <a:gd name="connsiteX1" fmla="*/ 2897099 w 3789095"/>
              <a:gd name="connsiteY1" fmla="*/ 0 h 6633229"/>
              <a:gd name="connsiteX2" fmla="*/ 3730810 w 3789095"/>
              <a:gd name="connsiteY2" fmla="*/ 6633229 h 6633229"/>
              <a:gd name="connsiteX3" fmla="*/ 937363 w 3789095"/>
              <a:gd name="connsiteY3" fmla="*/ 6502958 h 6633229"/>
              <a:gd name="connsiteX4" fmla="*/ 0 w 3789095"/>
              <a:gd name="connsiteY4" fmla="*/ 4092391 h 6633229"/>
              <a:gd name="connsiteX5" fmla="*/ 0 w 3789095"/>
              <a:gd name="connsiteY5" fmla="*/ 0 h 6633229"/>
              <a:gd name="connsiteX6" fmla="*/ 0 w 3789095"/>
              <a:gd name="connsiteY6" fmla="*/ 0 h 6633229"/>
              <a:gd name="connsiteX0" fmla="*/ 0 w 3730810"/>
              <a:gd name="connsiteY0" fmla="*/ 0 h 6633229"/>
              <a:gd name="connsiteX1" fmla="*/ 2897099 w 3730810"/>
              <a:gd name="connsiteY1" fmla="*/ 0 h 6633229"/>
              <a:gd name="connsiteX2" fmla="*/ 3730810 w 3730810"/>
              <a:gd name="connsiteY2" fmla="*/ 6633229 h 6633229"/>
              <a:gd name="connsiteX3" fmla="*/ 937363 w 3730810"/>
              <a:gd name="connsiteY3" fmla="*/ 6502958 h 6633229"/>
              <a:gd name="connsiteX4" fmla="*/ 0 w 3730810"/>
              <a:gd name="connsiteY4" fmla="*/ 4092391 h 6633229"/>
              <a:gd name="connsiteX5" fmla="*/ 0 w 3730810"/>
              <a:gd name="connsiteY5" fmla="*/ 0 h 6633229"/>
              <a:gd name="connsiteX6" fmla="*/ 0 w 3730810"/>
              <a:gd name="connsiteY6" fmla="*/ 0 h 6633229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4"/>
              <a:gd name="connsiteY0" fmla="*/ 0 h 6457865"/>
              <a:gd name="connsiteX1" fmla="*/ 2909625 w 2954214"/>
              <a:gd name="connsiteY1" fmla="*/ 0 h 6457865"/>
              <a:gd name="connsiteX2" fmla="*/ 2954197 w 2954214"/>
              <a:gd name="connsiteY2" fmla="*/ 6457865 h 6457865"/>
              <a:gd name="connsiteX3" fmla="*/ 887259 w 2954214"/>
              <a:gd name="connsiteY3" fmla="*/ 6440328 h 6457865"/>
              <a:gd name="connsiteX4" fmla="*/ 0 w 2954214"/>
              <a:gd name="connsiteY4" fmla="*/ 4092391 h 6457865"/>
              <a:gd name="connsiteX5" fmla="*/ 0 w 2954214"/>
              <a:gd name="connsiteY5" fmla="*/ 0 h 6457865"/>
              <a:gd name="connsiteX6" fmla="*/ 0 w 2954214"/>
              <a:gd name="connsiteY6" fmla="*/ 0 h 6457865"/>
              <a:gd name="connsiteX0" fmla="*/ 0 w 2954242"/>
              <a:gd name="connsiteY0" fmla="*/ 3907 h 6461772"/>
              <a:gd name="connsiteX1" fmla="*/ 2933071 w 2954242"/>
              <a:gd name="connsiteY1" fmla="*/ 0 h 6461772"/>
              <a:gd name="connsiteX2" fmla="*/ 2954197 w 2954242"/>
              <a:gd name="connsiteY2" fmla="*/ 6461772 h 6461772"/>
              <a:gd name="connsiteX3" fmla="*/ 887259 w 2954242"/>
              <a:gd name="connsiteY3" fmla="*/ 6444235 h 6461772"/>
              <a:gd name="connsiteX4" fmla="*/ 0 w 2954242"/>
              <a:gd name="connsiteY4" fmla="*/ 4096298 h 6461772"/>
              <a:gd name="connsiteX5" fmla="*/ 0 w 2954242"/>
              <a:gd name="connsiteY5" fmla="*/ 3907 h 6461772"/>
              <a:gd name="connsiteX6" fmla="*/ 0 w 2954242"/>
              <a:gd name="connsiteY6" fmla="*/ 3907 h 646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242" h="6461772">
                <a:moveTo>
                  <a:pt x="0" y="3907"/>
                </a:moveTo>
                <a:lnTo>
                  <a:pt x="2933071" y="0"/>
                </a:lnTo>
                <a:cubicBezTo>
                  <a:pt x="2941098" y="15774"/>
                  <a:pt x="2955144" y="6430132"/>
                  <a:pt x="2954197" y="6461772"/>
                </a:cubicBezTo>
                <a:cubicBezTo>
                  <a:pt x="2941612" y="6442148"/>
                  <a:pt x="920338" y="6439735"/>
                  <a:pt x="887259" y="6444235"/>
                </a:cubicBezTo>
                <a:cubicBezTo>
                  <a:pt x="252931" y="5747277"/>
                  <a:pt x="118649" y="5330437"/>
                  <a:pt x="0" y="4096298"/>
                </a:cubicBezTo>
                <a:lnTo>
                  <a:pt x="0" y="3907"/>
                </a:lnTo>
                <a:lnTo>
                  <a:pt x="0" y="39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BF308462-1899-4B44-85C4-E857B1EA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549817">
            <a:off x="6792696" y="790836"/>
            <a:ext cx="4279113" cy="4568015"/>
          </a:xfrm>
          <a:prstGeom prst="round2DiagRect">
            <a:avLst>
              <a:gd name="adj1" fmla="val 43413"/>
              <a:gd name="adj2" fmla="val 0"/>
            </a:avLst>
          </a:prstGeom>
          <a:solidFill>
            <a:schemeClr val="accent4">
              <a:alpha val="8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25574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035530D-EC0A-4A8F-AB0F-982880DFD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82E62618-C8F3-498A-A987-94B31979706D}"/>
              </a:ext>
            </a:extLst>
          </p:cNvPr>
          <p:cNvSpPr txBox="1"/>
          <p:nvPr userDrawn="1"/>
        </p:nvSpPr>
        <p:spPr>
          <a:xfrm>
            <a:off x="9328298" y="-1309051"/>
            <a:ext cx="28194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Lägg till en bild i bladet: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Klicka på symbolen –välj foto – infoga. 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Ibland behöver man beskära fotot så att det fyller ut ytan. Ha fotot markerat – klicka på ”bildformat” – beskär – testa med ”anpassa” och ”fyll”.</a:t>
            </a:r>
          </a:p>
        </p:txBody>
      </p:sp>
    </p:spTree>
    <p:extLst>
      <p:ext uri="{BB962C8B-B14F-4D97-AF65-F5344CB8AC3E}">
        <p14:creationId xmlns:p14="http://schemas.microsoft.com/office/powerpoint/2010/main" val="25566375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2140535"/>
            <a:ext cx="5712278" cy="2387600"/>
          </a:xfrm>
        </p:spPr>
        <p:txBody>
          <a:bodyPr anchor="t" anchorCtr="0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1442076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avsnitt</a:t>
            </a:r>
          </a:p>
        </p:txBody>
      </p:sp>
    </p:spTree>
    <p:extLst>
      <p:ext uri="{BB962C8B-B14F-4D97-AF65-F5344CB8AC3E}">
        <p14:creationId xmlns:p14="http://schemas.microsoft.com/office/powerpoint/2010/main" val="31512938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3900" y="823913"/>
            <a:ext cx="2038350" cy="1652587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305051" y="1693862"/>
            <a:ext cx="8153400" cy="4113213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5400">
                <a:solidFill>
                  <a:schemeClr val="tx2"/>
                </a:solidFill>
                <a:latin typeface="Brandon Grotesque Bold" panose="020B0803020203060202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38373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E2A1714-E60F-4047-6C05-3F0D2753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ADFA9880-B20A-B284-7667-BB6E139D0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D0C11AC-6994-47F5-38EE-9940256649C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153A39-3A6E-2C51-3DD0-86E6507A826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06EF699-DF7E-B62D-FBC1-92B42D7939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8180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&amp; stora siffr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19954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6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22B9DBBF-BB63-4AEC-AC1D-C803A4C8C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1725" y="1395663"/>
            <a:ext cx="5381080" cy="4411579"/>
          </a:xfrm>
        </p:spPr>
        <p:txBody>
          <a:bodyPr wrap="none">
            <a:normAutofit/>
          </a:bodyPr>
          <a:lstStyle>
            <a:lvl1pPr marL="0" indent="0" algn="ctr">
              <a:lnSpc>
                <a:spcPts val="25000"/>
              </a:lnSpc>
              <a:spcBef>
                <a:spcPts val="0"/>
              </a:spcBef>
              <a:buNone/>
              <a:defRPr sz="22000">
                <a:solidFill>
                  <a:schemeClr val="accent4"/>
                </a:solidFill>
                <a:latin typeface="Brandon Grotesque Black" panose="020B0A03020203060202" pitchFamily="34" charset="0"/>
              </a:defRPr>
            </a:lvl1pPr>
          </a:lstStyle>
          <a:p>
            <a:pPr lvl="0"/>
            <a:r>
              <a:rPr lang="sv-SE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020318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16296014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9141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FE26AE9-4F06-BE8B-CA94-01B9E86FDC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2E9DD8D-881E-40DC-BF61-D608435DC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65" y="1427607"/>
            <a:ext cx="3531870" cy="40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40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6127D97-63F8-3A7B-5F3F-5D6D4303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435938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E1FC7A-8A4C-9CEE-4D55-68EAF67290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2025650"/>
            <a:ext cx="4359387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8A851D-3666-6F01-53F4-C83FDF1772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963393-39D9-C156-678C-1AFBB0705A1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34F78E-EE75-DC7A-D191-6F35036309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546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B4D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0888258-5F69-4461-1EF5-61C228B8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8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2BE57839-76ED-6B82-DAF4-52F5CB5FBFF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7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3" r:id="rId2"/>
    <p:sldLayoutId id="2147483744" r:id="rId3"/>
    <p:sldLayoutId id="2147483745" r:id="rId4"/>
    <p:sldLayoutId id="2147483748" r:id="rId5"/>
    <p:sldLayoutId id="2147483746" r:id="rId6"/>
    <p:sldLayoutId id="2147483747" r:id="rId7"/>
    <p:sldLayoutId id="2147483749" r:id="rId8"/>
    <p:sldLayoutId id="2147483773" r:id="rId9"/>
    <p:sldLayoutId id="2147483752" r:id="rId10"/>
    <p:sldLayoutId id="2147483774" r:id="rId11"/>
    <p:sldLayoutId id="2147483751" r:id="rId12"/>
    <p:sldLayoutId id="2147483753" r:id="rId13"/>
    <p:sldLayoutId id="2147483754" r:id="rId14"/>
    <p:sldLayoutId id="2147483755" r:id="rId15"/>
    <p:sldLayoutId id="2147483768" r:id="rId16"/>
    <p:sldLayoutId id="2147483757" r:id="rId17"/>
    <p:sldLayoutId id="2147483769" r:id="rId18"/>
    <p:sldLayoutId id="2147483761" r:id="rId19"/>
    <p:sldLayoutId id="2147483771" r:id="rId20"/>
    <p:sldLayoutId id="2147483770" r:id="rId21"/>
    <p:sldLayoutId id="2147483764" r:id="rId22"/>
    <p:sldLayoutId id="2147483765" r:id="rId23"/>
    <p:sldLayoutId id="2147483766" r:id="rId24"/>
    <p:sldLayoutId id="2147483767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lang="sv-SE" sz="3600" b="1" i="0" kern="1200" cap="none" spc="0" baseline="0" dirty="0">
          <a:solidFill>
            <a:schemeClr val="accent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AF44FD0E-75BD-2148-0264-73CEB5A7A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409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3600" b="1" i="0" kern="1200" cap="none" spc="0" baseline="0">
          <a:solidFill>
            <a:schemeClr val="tx1"/>
          </a:solidFill>
          <a:latin typeface="+mj-lt"/>
          <a:ea typeface="Open Sans Bold" panose="020B0806030504020204" pitchFamily="34" charset="0"/>
          <a:cs typeface="Open Sans Bold" panose="020B08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DB6828-10AF-47B4-BF5D-275A1613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7664"/>
            <a:ext cx="5961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1727424"/>
            <a:ext cx="5980612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C7FD6BA-4039-4D8C-818E-3DF94A16FF6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60658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 cap="all" spc="1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13" indent="-2492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58825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09650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90638" indent="-2603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DB6828-10AF-47B4-BF5D-275A1613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7664"/>
            <a:ext cx="5961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1727424"/>
            <a:ext cx="5980612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2025-05-02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1" y="6426926"/>
            <a:ext cx="509108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C2CBCBC-1CB2-ED3F-A5C1-498B52CB80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60658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3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 cap="all" spc="1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13" indent="-2492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58825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09650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90638" indent="-2603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gionkronoberg.se/vardgivare/vardriktlinjer/vardhygien/" TargetMode="Externa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onkronoberg.sabacloud.com/Saba/Web_spf/EU2PRD0150/common/ledetail/0000011422" TargetMode="External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53.xml"/><Relationship Id="rId6" Type="http://schemas.openxmlformats.org/officeDocument/2006/relationships/hyperlink" Target="https://intranat.ltkronoberg.se/anstallning-och-utbildning/utbildning-och-kompetensutveckling/kompetensportalen/" TargetMode="External"/><Relationship Id="rId5" Type="http://schemas.openxmlformats.org/officeDocument/2006/relationships/hyperlink" Target="https://intranat.ltkronoberg.se/anstallning-och-utbildning/utbildning-och-kompetensutveckling/" TargetMode="External"/><Relationship Id="rId4" Type="http://schemas.openxmlformats.org/officeDocument/2006/relationships/hyperlink" Target="https://intranat.ltkronoberg.se/anstallning-och-utbildnin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../Patients&#228;kerhet%20m&#228;tningar/BHK" TargetMode="External"/><Relationship Id="rId2" Type="http://schemas.openxmlformats.org/officeDocument/2006/relationships/hyperlink" Target="https://www.regionkronoberg.se/vardgivare/service-utrustning/trycksaker-och-informationsmaterial/" TargetMode="Externa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play.mediaflow.com/ovp/16/97NEOIUU69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campaigns/world-hand-hygiene-day/2025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olkhalsomyndigheten.se/rena-hander-raddar-liv/handhygiendagen-5-maj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12B0327A-ECA8-E266-3A67-B03F5CAA5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639334" y="1786467"/>
            <a:ext cx="1947600" cy="2298552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0E272219-9BE1-5F03-623C-A04626759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0" y="864105"/>
            <a:ext cx="6008914" cy="3535156"/>
          </a:xfrm>
        </p:spPr>
        <p:txBody>
          <a:bodyPr/>
          <a:lstStyle/>
          <a:p>
            <a:pPr algn="ctr"/>
            <a:r>
              <a:rPr lang="sv-SE" dirty="0"/>
              <a:t>Tema BHK</a:t>
            </a:r>
            <a:br>
              <a:rPr lang="sv-SE" dirty="0"/>
            </a:br>
            <a:r>
              <a:rPr lang="sv-SE" sz="2400" b="0" dirty="0"/>
              <a:t>Basala</a:t>
            </a:r>
            <a:r>
              <a:rPr lang="sv-SE" sz="1600" b="0" dirty="0"/>
              <a:t> </a:t>
            </a:r>
            <a:r>
              <a:rPr lang="sv-SE" sz="2400" b="0" dirty="0"/>
              <a:t>hygienrutiner och klädregler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4218442-D758-34D8-257C-33FD1FD439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Maj 2025</a:t>
            </a:r>
          </a:p>
        </p:txBody>
      </p:sp>
    </p:spTree>
    <p:extLst>
      <p:ext uri="{BB962C8B-B14F-4D97-AF65-F5344CB8AC3E}">
        <p14:creationId xmlns:p14="http://schemas.microsoft.com/office/powerpoint/2010/main" val="2836708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391484D6-7F30-46BF-A5B9-EB459E25D72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86265" y="1273126"/>
          <a:ext cx="9964615" cy="3599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5884">
                  <a:extLst>
                    <a:ext uri="{9D8B030D-6E8A-4147-A177-3AD203B41FA5}">
                      <a16:colId xmlns:a16="http://schemas.microsoft.com/office/drawing/2014/main" val="2834379906"/>
                    </a:ext>
                  </a:extLst>
                </a:gridCol>
                <a:gridCol w="1733499">
                  <a:extLst>
                    <a:ext uri="{9D8B030D-6E8A-4147-A177-3AD203B41FA5}">
                      <a16:colId xmlns:a16="http://schemas.microsoft.com/office/drawing/2014/main" val="3184662698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501928553"/>
                    </a:ext>
                  </a:extLst>
                </a:gridCol>
                <a:gridCol w="2109004">
                  <a:extLst>
                    <a:ext uri="{9D8B030D-6E8A-4147-A177-3AD203B41FA5}">
                      <a16:colId xmlns:a16="http://schemas.microsoft.com/office/drawing/2014/main" val="3583845494"/>
                    </a:ext>
                  </a:extLst>
                </a:gridCol>
                <a:gridCol w="1835108">
                  <a:extLst>
                    <a:ext uri="{9D8B030D-6E8A-4147-A177-3AD203B41FA5}">
                      <a16:colId xmlns:a16="http://schemas.microsoft.com/office/drawing/2014/main" val="4269665560"/>
                    </a:ext>
                  </a:extLst>
                </a:gridCol>
              </a:tblGrid>
              <a:tr h="815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</a:rPr>
                        <a:t>Identifierat förbättringsområde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Åtgärd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</a:rPr>
                        <a:t>Ansvarig person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Utvärdering av resultat</a:t>
                      </a:r>
                      <a:endParaRPr lang="sv-S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</a:rPr>
                        <a:t>Behov av ytterligare åtgärder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5949499"/>
                  </a:ext>
                </a:extLst>
              </a:tr>
              <a:tr h="682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0717489"/>
                  </a:ext>
                </a:extLst>
              </a:tr>
              <a:tr h="682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6357452"/>
                  </a:ext>
                </a:extLst>
              </a:tr>
              <a:tr h="682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0090639"/>
                  </a:ext>
                </a:extLst>
              </a:tr>
              <a:tr h="682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20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885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2F61CF-8C96-92F5-3488-15348F0E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1800" dirty="0">
                <a:hlinkClick r:id="rId2"/>
              </a:rPr>
              <a:t>Vårdgivarwebben - Vårdhygien</a:t>
            </a:r>
            <a:br>
              <a:rPr lang="sv-SE" sz="1800" dirty="0"/>
            </a:br>
            <a:r>
              <a:rPr lang="sv-SE" sz="1800" dirty="0"/>
              <a:t> 0470-58 7411</a:t>
            </a:r>
          </a:p>
        </p:txBody>
      </p:sp>
    </p:spTree>
    <p:extLst>
      <p:ext uri="{BB962C8B-B14F-4D97-AF65-F5344CB8AC3E}">
        <p14:creationId xmlns:p14="http://schemas.microsoft.com/office/powerpoint/2010/main" val="1670940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9651D7-58C2-4B8A-AEBF-638CCC4ED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9047367" cy="1325563"/>
          </a:xfrm>
        </p:spPr>
        <p:txBody>
          <a:bodyPr>
            <a:noAutofit/>
          </a:bodyPr>
          <a:lstStyle/>
          <a:p>
            <a:r>
              <a:rPr lang="sv-SE" dirty="0"/>
              <a:t>Information till chef och BHK-resurs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F0FF64D-BB22-4E5D-8338-61E3530F034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5" y="2024789"/>
            <a:ext cx="10772431" cy="4015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900" dirty="0">
                <a:solidFill>
                  <a:schemeClr val="accent1"/>
                </a:solidFill>
              </a:rPr>
              <a:t>Syftet med denna PowerPoint är att den ska användas som stödmaterial på APT eller liknande.</a:t>
            </a:r>
          </a:p>
          <a:p>
            <a:pPr marL="0" indent="0">
              <a:buNone/>
            </a:pPr>
            <a:r>
              <a:rPr lang="sv-SE" sz="1900" dirty="0">
                <a:solidFill>
                  <a:schemeClr val="accent1"/>
                </a:solidFill>
              </a:rPr>
              <a:t>Informationen i denna presentation har givits till BHK-resurser på vårens resursträffar.</a:t>
            </a:r>
          </a:p>
          <a:p>
            <a:pPr marL="0" indent="0">
              <a:buNone/>
            </a:pPr>
            <a:r>
              <a:rPr lang="sv-SE" sz="1900" dirty="0">
                <a:solidFill>
                  <a:schemeClr val="accent1"/>
                </a:solidFill>
              </a:rPr>
              <a:t>Identifiera tillsammans förbättringsområden och använd det presenterade materialet efter de behov som finns på enheten</a:t>
            </a:r>
          </a:p>
          <a:p>
            <a:pPr marL="0" lvl="0" indent="0">
              <a:buNone/>
            </a:pPr>
            <a:r>
              <a:rPr lang="sv-SE" sz="1900" dirty="0">
                <a:solidFill>
                  <a:srgbClr val="1E6633"/>
                </a:solidFill>
              </a:rPr>
              <a:t>Delar av innehållet presenterades förra året och dialogkort och BHK-utbildningen är samma. Film om  ”Handskas rätt med handskar” är nytt för i år.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6938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D85894-D6E6-4CE6-BDBE-09BC12D6E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70" y="302005"/>
            <a:ext cx="11551640" cy="505236"/>
          </a:xfrm>
        </p:spPr>
        <p:txBody>
          <a:bodyPr>
            <a:noAutofit/>
          </a:bodyPr>
          <a:lstStyle/>
          <a:p>
            <a:r>
              <a:rPr lang="sv-SE" dirty="0"/>
              <a:t>Utbildningsplan för patientsäkerhetsutbildningar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148A4BB-940F-4A9A-92FE-F1BFACFFB24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528" y="1424378"/>
            <a:ext cx="4657381" cy="4485432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solidFill>
                  <a:schemeClr val="accent1"/>
                </a:solidFill>
              </a:rPr>
              <a:t>Aktiviteter i maj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accent1"/>
                </a:solidFill>
              </a:rPr>
              <a:t>BHK utbildning i kompetensportal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accent1"/>
                </a:solidFill>
              </a:rPr>
              <a:t>Dialogkort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accent1"/>
                </a:solidFill>
              </a:rPr>
              <a:t>Film om handskanvändning</a:t>
            </a:r>
          </a:p>
        </p:txBody>
      </p:sp>
      <p:pic>
        <p:nvPicPr>
          <p:cNvPr id="5" name="Platshållare för innehåll 2">
            <a:extLst>
              <a:ext uri="{FF2B5EF4-FFF2-40B4-BE49-F238E27FC236}">
                <a16:creationId xmlns:a16="http://schemas.microsoft.com/office/drawing/2014/main" id="{91FABA01-2ACB-4B7F-BB87-5F9C519A2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862" y="1132515"/>
            <a:ext cx="5286145" cy="4918245"/>
          </a:xfrm>
          <a:prstGeom prst="rect">
            <a:avLst/>
          </a:prstGeom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71784AF5-35B4-457A-BA99-8EB666A2F79D}"/>
              </a:ext>
            </a:extLst>
          </p:cNvPr>
          <p:cNvSpPr/>
          <p:nvPr/>
        </p:nvSpPr>
        <p:spPr>
          <a:xfrm flipH="1">
            <a:off x="7548698" y="2277835"/>
            <a:ext cx="2117816" cy="191371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7918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558CC41-B922-4D94-85FC-24442FA76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53" y="230158"/>
            <a:ext cx="11032586" cy="784224"/>
          </a:xfrm>
        </p:spPr>
        <p:txBody>
          <a:bodyPr/>
          <a:lstStyle/>
          <a:p>
            <a:r>
              <a:rPr lang="sv-SE" sz="3600" cap="none" spc="0" dirty="0">
                <a:solidFill>
                  <a:schemeClr val="accent2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BHK utbildning i kompetensportalen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853F858C-5A1F-4E34-BEFA-84F5B4B62B3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69" y="1147676"/>
            <a:ext cx="8163554" cy="3210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A4371D23-7D6F-4B21-ABBD-0FE2A1F57DAE}"/>
              </a:ext>
            </a:extLst>
          </p:cNvPr>
          <p:cNvSpPr/>
          <p:nvPr/>
        </p:nvSpPr>
        <p:spPr>
          <a:xfrm>
            <a:off x="443552" y="4491045"/>
            <a:ext cx="54713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Länk: Basala </a:t>
            </a:r>
            <a:r>
              <a:rPr kumimoji="0" lang="sv-SE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hygienrutiner kompetensportalen</a:t>
            </a:r>
            <a:endParaRPr kumimoji="0" lang="sv-SE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41B4549-9C79-483F-8546-BDDC420B01E3}"/>
              </a:ext>
            </a:extLst>
          </p:cNvPr>
          <p:cNvSpPr txBox="1"/>
          <p:nvPr/>
        </p:nvSpPr>
        <p:spPr>
          <a:xfrm>
            <a:off x="443552" y="5146092"/>
            <a:ext cx="98046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sv-SE" sz="1400" b="1" dirty="0">
                <a:solidFill>
                  <a:schemeClr val="accent2"/>
                </a:solidFill>
                <a:latin typeface="Calibri" panose="020F0502020204030204" pitchFamily="34" charset="0"/>
              </a:rPr>
              <a:t>Om utbildningen genomförs i grupp 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</a:rPr>
              <a:t>finns information på intranätet om hur man kan få hjälp att registrera alla deltagare i Kompetensportalen. Gå in på intranätet - </a:t>
            </a:r>
            <a:r>
              <a:rPr lang="sv-SE" sz="14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Anställning och utbildning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</a:rPr>
              <a:t> - </a:t>
            </a:r>
            <a:r>
              <a:rPr lang="sv-SE" sz="14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Utbildning och kompetensutveckling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</a:rPr>
              <a:t> – Kompetensportalen. Längst ner på sidan under den gröna fliken </a:t>
            </a:r>
            <a:r>
              <a:rPr lang="sv-SE" sz="1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Utbildning som genomförs på gruppnivå</a:t>
            </a:r>
            <a:r>
              <a:rPr lang="sv-SE" sz="1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</a:rPr>
              <a:t>finns information om hur chefen tillsammans med dig kan registrera genomförda utbildningar av kollegor (via Excelfil som mailas vidare)</a:t>
            </a:r>
            <a:r>
              <a:rPr lang="sv-SE" sz="1400" b="1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</a:rPr>
              <a:t> Länk: </a:t>
            </a:r>
            <a:r>
              <a:rPr lang="sv-SE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Kompetensportalen (ltkronoberg.se)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402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47305BC-0712-4458-84BB-E2874F8F4CA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78" y="906012"/>
            <a:ext cx="11394038" cy="5368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Beställ på Vårdgivarwebben – Service och utrustning – Trycksaker o informationsmaterial </a:t>
            </a:r>
          </a:p>
          <a:p>
            <a:pPr marL="0" indent="0">
              <a:buNone/>
            </a:pPr>
            <a:r>
              <a:rPr lang="sv-SE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Länk:</a:t>
            </a:r>
            <a:r>
              <a:rPr lang="sv-SE" sz="2000" dirty="0"/>
              <a:t> </a:t>
            </a:r>
            <a:r>
              <a:rPr lang="sv-SE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Vårdgivarwebben - Trycksaker och informationsmaterial (regionkronoberg.se)</a:t>
            </a:r>
            <a:endParaRPr lang="sv-SE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sv-SE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”Lathund beställa trycksaker” finns under Delade mappar - Patientsäkerhet mätningar – BHK. Länk: </a:t>
            </a:r>
            <a:r>
              <a:rPr lang="sv-SE" u="sng" dirty="0">
                <a:solidFill>
                  <a:srgbClr val="0563C1"/>
                </a:solidFill>
                <a:latin typeface="Calibri" panose="020F0502020204030204" pitchFamily="34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Patientsäkerhet mätningar\BHK</a:t>
            </a:r>
            <a:endParaRPr lang="sv-SE" u="sng" dirty="0">
              <a:solidFill>
                <a:srgbClr val="0563C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v-SE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sv-SE" sz="20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v-SE" sz="20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v-SE" sz="20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v-SE" sz="20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v-SE" sz="20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v-SE" sz="2000" dirty="0">
              <a:cs typeface="Calibri" panose="020F0502020204030204" pitchFamily="34" charset="0"/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D53671B1-5776-4D5B-9FC1-885307E68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78" y="230158"/>
            <a:ext cx="9944926" cy="675854"/>
          </a:xfrm>
        </p:spPr>
        <p:txBody>
          <a:bodyPr/>
          <a:lstStyle/>
          <a:p>
            <a:r>
              <a:rPr lang="sv-SE" sz="3600" cap="none" spc="0" dirty="0">
                <a:solidFill>
                  <a:schemeClr val="accent2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Dialogkort</a:t>
            </a:r>
          </a:p>
        </p:txBody>
      </p:sp>
      <p:pic>
        <p:nvPicPr>
          <p:cNvPr id="2051" name="Picture 3" descr="image002">
            <a:extLst>
              <a:ext uri="{FF2B5EF4-FFF2-40B4-BE49-F238E27FC236}">
                <a16:creationId xmlns:a16="http://schemas.microsoft.com/office/drawing/2014/main" id="{6A3889CE-F1E5-4583-9992-62D3463F4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4" y="2778372"/>
            <a:ext cx="6408963" cy="36962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564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54FBD1-2967-4D44-8249-C96BFAC1B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10" y="517522"/>
            <a:ext cx="9873842" cy="724049"/>
          </a:xfrm>
        </p:spPr>
        <p:txBody>
          <a:bodyPr/>
          <a:lstStyle/>
          <a:p>
            <a:r>
              <a:rPr lang="sv-SE" dirty="0"/>
              <a:t>Handskas rätt med handskar</a:t>
            </a:r>
          </a:p>
        </p:txBody>
      </p:sp>
      <p:pic>
        <p:nvPicPr>
          <p:cNvPr id="5" name="Platshållare för innehåll 4">
            <a:hlinkClick r:id="rId2"/>
            <a:extLst>
              <a:ext uri="{FF2B5EF4-FFF2-40B4-BE49-F238E27FC236}">
                <a16:creationId xmlns:a16="http://schemas.microsoft.com/office/drawing/2014/main" id="{7AB938FD-9225-494F-B835-01B875533DA8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82" y="1595933"/>
            <a:ext cx="8802688" cy="4902200"/>
          </a:xfrm>
        </p:spPr>
      </p:pic>
    </p:spTree>
    <p:extLst>
      <p:ext uri="{BB962C8B-B14F-4D97-AF65-F5344CB8AC3E}">
        <p14:creationId xmlns:p14="http://schemas.microsoft.com/office/powerpoint/2010/main" val="3922609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6C96335-0A72-4084-97BD-900039B97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96" y="494951"/>
            <a:ext cx="10335237" cy="910206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br>
              <a:rPr lang="sv-SE" cap="none" spc="0" dirty="0">
                <a:solidFill>
                  <a:schemeClr val="accent6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</a:br>
            <a:r>
              <a:rPr lang="sv-SE" cap="none" spc="0" dirty="0">
                <a:solidFill>
                  <a:schemeClr val="accent6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”</a:t>
            </a:r>
            <a:r>
              <a:rPr lang="sv-SE" i="1" cap="none" spc="0" dirty="0">
                <a:solidFill>
                  <a:schemeClr val="accent6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It might be gloves – always hand hygiene ”</a:t>
            </a:r>
            <a:br>
              <a:rPr lang="sv-SE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sv-SE" dirty="0">
              <a:solidFill>
                <a:schemeClr val="accent6"/>
              </a:solidFill>
            </a:endParaRP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B8C42917-B15A-48AF-8AF2-A6C0C0F5E62F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598415" y="2201534"/>
            <a:ext cx="4631752" cy="3251310"/>
          </a:xfrm>
          <a:prstGeom prst="rect">
            <a:avLst/>
          </a:prstGeom>
        </p:spPr>
      </p:pic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64CA555D-F859-4092-A84C-29B62871205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8663" y="2025497"/>
            <a:ext cx="6340816" cy="4015649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0"/>
              </a:spcAft>
            </a:pPr>
            <a:r>
              <a:rPr lang="sv-SE" sz="3000" dirty="0">
                <a:solidFill>
                  <a:schemeClr val="accent6"/>
                </a:solidFill>
              </a:rPr>
              <a:t>WHOs årliga kampanj, i syfte att stödja personal inom vård och omsorg i arbetet med att förbättra handhygienen, har 2025 temat användning av handskar. ”It might be gloves – always hand hygiene”      </a:t>
            </a:r>
            <a:r>
              <a:rPr lang="sv-SE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World Hand Hygiene Day 2025</a:t>
            </a:r>
            <a:r>
              <a:rPr lang="sv-SE" sz="2400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sv-SE" sz="3000" dirty="0">
                <a:solidFill>
                  <a:schemeClr val="accent6"/>
                </a:solidFill>
              </a:rPr>
              <a:t>Det finns affischer att beställa som Folkhälsomyndigheten och Socialstyrelsen har skapat utifrån WHO:s kampanj.                  </a:t>
            </a:r>
            <a:r>
              <a:rPr lang="sv-SE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Handhygiendagen 5 maj - Rena händer räddar liv</a:t>
            </a:r>
            <a:r>
              <a:rPr lang="sv-SE" sz="2400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9717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DC2BC143-1235-4525-B50D-0AFD1BAE287C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20" y="0"/>
            <a:ext cx="5126928" cy="6621209"/>
          </a:xfr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7F64BAEB-67DD-4190-BAD5-A48948C96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762" y="1516281"/>
            <a:ext cx="4585980" cy="596465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91D0C8E2-E4B1-4B00-8AFB-0446532357AE}"/>
              </a:ext>
            </a:extLst>
          </p:cNvPr>
          <p:cNvSpPr txBox="1"/>
          <p:nvPr/>
        </p:nvSpPr>
        <p:spPr>
          <a:xfrm>
            <a:off x="1176528" y="2967335"/>
            <a:ext cx="5126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Finns det tillfällen då vi använder handskar felaktigt eller när det inte behövs?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054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4C6895A-D8C8-44E2-8AC2-864C6B72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Diskussionsfrågor  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9B3AAD6-9150-4D70-B376-45C6F603437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sv-SE" sz="1900" dirty="0">
                <a:solidFill>
                  <a:schemeClr val="accent6"/>
                </a:solidFill>
              </a:rPr>
              <a:t>Finns det något som vi behöver förändra när det kommer till användandet av handskar? </a:t>
            </a:r>
          </a:p>
          <a:p>
            <a:r>
              <a:rPr lang="sv-SE" sz="1900" dirty="0">
                <a:solidFill>
                  <a:schemeClr val="accent6"/>
                </a:solidFill>
              </a:rPr>
              <a:t>Hur ska vi göra för att uppnå korrekt användning av handskar?</a:t>
            </a:r>
          </a:p>
          <a:p>
            <a:r>
              <a:rPr lang="sv-SE" sz="1900" dirty="0">
                <a:solidFill>
                  <a:schemeClr val="accent6"/>
                </a:solidFill>
              </a:rPr>
              <a:t>Hur och när ska åtgärderna utvärderas? </a:t>
            </a:r>
          </a:p>
        </p:txBody>
      </p:sp>
    </p:spTree>
    <p:extLst>
      <p:ext uri="{BB962C8B-B14F-4D97-AF65-F5344CB8AC3E}">
        <p14:creationId xmlns:p14="http://schemas.microsoft.com/office/powerpoint/2010/main" val="214822006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Kronoberg LJUS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egion Kronoberg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1794A325-B46E-4332-9EA3-DFD8149D00CB}"/>
    </a:ext>
  </a:extLst>
</a:theme>
</file>

<file path=ppt/theme/theme2.xml><?xml version="1.0" encoding="utf-8"?>
<a:theme xmlns:a="http://schemas.openxmlformats.org/drawingml/2006/main" name="Region Kronoberg MÖRK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K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C34F60EE-F9A6-4038-84E3-36F1202E236B}"/>
    </a:ext>
  </a:extLst>
</a:theme>
</file>

<file path=ppt/theme/theme3.xml><?xml version="1.0" encoding="utf-8"?>
<a:theme xmlns:a="http://schemas.openxmlformats.org/drawingml/2006/main" name="1_Region Kronoberg ljus">
  <a:themeElements>
    <a:clrScheme name="Region Kronoberg LJUS">
      <a:dk1>
        <a:sysClr val="windowText" lastClr="000000"/>
      </a:dk1>
      <a:lt1>
        <a:sysClr val="window" lastClr="FFFFFF"/>
      </a:lt1>
      <a:dk2>
        <a:srgbClr val="412682"/>
      </a:dk2>
      <a:lt2>
        <a:srgbClr val="E13288"/>
      </a:lt2>
      <a:accent1>
        <a:srgbClr val="83B81A"/>
      </a:accent1>
      <a:accent2>
        <a:srgbClr val="1E6633"/>
      </a:accent2>
      <a:accent3>
        <a:srgbClr val="412682"/>
      </a:accent3>
      <a:accent4>
        <a:srgbClr val="FBD300"/>
      </a:accent4>
      <a:accent5>
        <a:srgbClr val="F39800"/>
      </a:accent5>
      <a:accent6>
        <a:srgbClr val="BCB1AB"/>
      </a:accent6>
      <a:hlink>
        <a:srgbClr val="E13288"/>
      </a:hlink>
      <a:folHlink>
        <a:srgbClr val="009EE0"/>
      </a:folHlink>
    </a:clrScheme>
    <a:fontScheme name="Reg Kronoberg2021">
      <a:majorFont>
        <a:latin typeface="Brandon Grotesque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3039035-E9F3-4C3A-B587-8C531F5D8C63}" vid="{BC2B6388-CDCB-4389-ADE0-5FCEC97757FD}"/>
    </a:ext>
  </a:extLst>
</a:theme>
</file>

<file path=ppt/theme/theme4.xml><?xml version="1.0" encoding="utf-8"?>
<a:theme xmlns:a="http://schemas.openxmlformats.org/drawingml/2006/main" name="2_Region Kronoberg ljus">
  <a:themeElements>
    <a:clrScheme name="Kronoberg LJUS 2022">
      <a:dk1>
        <a:sysClr val="windowText" lastClr="000000"/>
      </a:dk1>
      <a:lt1>
        <a:sysClr val="window" lastClr="FFFFFF"/>
      </a:lt1>
      <a:dk2>
        <a:srgbClr val="412682"/>
      </a:dk2>
      <a:lt2>
        <a:srgbClr val="E13288"/>
      </a:lt2>
      <a:accent1>
        <a:srgbClr val="E13288"/>
      </a:accent1>
      <a:accent2>
        <a:srgbClr val="412682"/>
      </a:accent2>
      <a:accent3>
        <a:srgbClr val="83B81A"/>
      </a:accent3>
      <a:accent4>
        <a:srgbClr val="1E6633"/>
      </a:accent4>
      <a:accent5>
        <a:srgbClr val="009EE0"/>
      </a:accent5>
      <a:accent6>
        <a:srgbClr val="BCB1AB"/>
      </a:accent6>
      <a:hlink>
        <a:srgbClr val="E13288"/>
      </a:hlink>
      <a:folHlink>
        <a:srgbClr val="009EE0"/>
      </a:folHlink>
    </a:clrScheme>
    <a:fontScheme name="Reg Kronoberg2021">
      <a:majorFont>
        <a:latin typeface="Brandon Grotesque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0A55D23-B3F1-4EF4-A3DC-3A9F0F8D93A5}" vid="{668A7373-14EF-4A9B-80F9-0516CD47C373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RK presentation</Template>
  <TotalTime>236</TotalTime>
  <Words>405</Words>
  <Application>Microsoft Office PowerPoint</Application>
  <PresentationFormat>Bredbild</PresentationFormat>
  <Paragraphs>59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11</vt:i4>
      </vt:variant>
    </vt:vector>
  </HeadingPairs>
  <TitlesOfParts>
    <vt:vector size="24" baseType="lpstr">
      <vt:lpstr>Arial</vt:lpstr>
      <vt:lpstr>Brandon Grotesque Black</vt:lpstr>
      <vt:lpstr>Brandon Grotesque Bold</vt:lpstr>
      <vt:lpstr>Calibri</vt:lpstr>
      <vt:lpstr>Open Sans</vt:lpstr>
      <vt:lpstr>Open Sans Bold</vt:lpstr>
      <vt:lpstr>Open Sans Extrabold</vt:lpstr>
      <vt:lpstr>Times New Roman</vt:lpstr>
      <vt:lpstr>Wingdings</vt:lpstr>
      <vt:lpstr>Region Kronoberg LJUS</vt:lpstr>
      <vt:lpstr>Region Kronoberg MÖRK</vt:lpstr>
      <vt:lpstr>1_Region Kronoberg ljus</vt:lpstr>
      <vt:lpstr>2_Region Kronoberg ljus</vt:lpstr>
      <vt:lpstr>Tema BHK Basala hygienrutiner och klädregler</vt:lpstr>
      <vt:lpstr>Information till chef och BHK-resurs</vt:lpstr>
      <vt:lpstr>Utbildningsplan för patientsäkerhetsutbildningar</vt:lpstr>
      <vt:lpstr>BHK utbildning i kompetensportalen</vt:lpstr>
      <vt:lpstr>Dialogkort</vt:lpstr>
      <vt:lpstr>Handskas rätt med handskar</vt:lpstr>
      <vt:lpstr> ”It might be gloves – always hand hygiene ” </vt:lpstr>
      <vt:lpstr>PowerPoint-presentation</vt:lpstr>
      <vt:lpstr>Diskussionsfrågor  </vt:lpstr>
      <vt:lpstr>PowerPoint-presentation</vt:lpstr>
      <vt:lpstr>Vårdgivarwebben - Vårdhygien  0470-58 7411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Rehnström Ingela SHV medklin dialys Växjö</dc:creator>
  <cp:keywords/>
  <dc:description/>
  <cp:lastModifiedBy>Persson Anna RST kommunikationsavd gr2</cp:lastModifiedBy>
  <cp:revision>45</cp:revision>
  <cp:lastPrinted>2025-01-13T13:27:19Z</cp:lastPrinted>
  <dcterms:created xsi:type="dcterms:W3CDTF">2025-03-12T12:26:05Z</dcterms:created>
  <dcterms:modified xsi:type="dcterms:W3CDTF">2025-05-02T10:43:16Z</dcterms:modified>
  <cp:category/>
</cp:coreProperties>
</file>