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9"/>
  </p:notesMasterIdLst>
  <p:sldIdLst>
    <p:sldId id="362" r:id="rId3"/>
    <p:sldId id="369" r:id="rId4"/>
    <p:sldId id="370" r:id="rId5"/>
    <p:sldId id="313" r:id="rId6"/>
    <p:sldId id="372" r:id="rId7"/>
    <p:sldId id="318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82" autoAdjust="0"/>
  </p:normalViewPr>
  <p:slideViewPr>
    <p:cSldViewPr snapToGrid="0" showGuides="1">
      <p:cViewPr varScale="1">
        <p:scale>
          <a:sx n="125" d="100"/>
          <a:sy n="125" d="100"/>
        </p:scale>
        <p:origin x="360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play.mediaflow.com/ovp/16/97NEOIUU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kronoberg.se/vardgivare/vardriktlinjer/vardhygien/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608" y="1357881"/>
            <a:ext cx="5109239" cy="3535156"/>
          </a:xfrm>
        </p:spPr>
        <p:txBody>
          <a:bodyPr/>
          <a:lstStyle/>
          <a:p>
            <a:pPr algn="ctr"/>
            <a:r>
              <a:rPr lang="sv-SE" dirty="0"/>
              <a:t>Handskas rätt med handskar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hlinkClick r:id="rId2"/>
            <a:extLst>
              <a:ext uri="{FF2B5EF4-FFF2-40B4-BE49-F238E27FC236}">
                <a16:creationId xmlns:a16="http://schemas.microsoft.com/office/drawing/2014/main" id="{7AB938FD-9225-494F-B835-01B875533DA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5" y="849427"/>
            <a:ext cx="8802513" cy="4902390"/>
          </a:xfrm>
        </p:spPr>
      </p:pic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C2BC143-1235-4525-B50D-0AFD1BAE287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0"/>
            <a:ext cx="5126928" cy="6621209"/>
          </a:xfr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F64BAEB-67DD-4190-BAD5-A48948C96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62" y="1516281"/>
            <a:ext cx="4585980" cy="59646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1D0C8E2-E4B1-4B00-8AFB-0446532357AE}"/>
              </a:ext>
            </a:extLst>
          </p:cNvPr>
          <p:cNvSpPr txBox="1"/>
          <p:nvPr/>
        </p:nvSpPr>
        <p:spPr>
          <a:xfrm>
            <a:off x="1176528" y="2967335"/>
            <a:ext cx="512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Finns det tillfällen då vi använder handskar felaktigt eller när det inte behövs?</a:t>
            </a:r>
          </a:p>
          <a:p>
            <a:pPr algn="l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414605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4C6895A-D8C8-44E2-8AC2-864C6B72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9B3AAD6-9150-4D70-B376-45C6F60343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Finns det något som vi behöver förändra när det kommer till användandet av handskar? </a:t>
            </a:r>
          </a:p>
          <a:p>
            <a:r>
              <a:rPr lang="sv-SE" dirty="0"/>
              <a:t>Hur ska vi göra för att uppnå korrekt användning av handskar?</a:t>
            </a:r>
          </a:p>
          <a:p>
            <a:r>
              <a:rPr lang="sv-SE" dirty="0"/>
              <a:t>Hur och när ska åtgärderna utvärderas? </a:t>
            </a:r>
          </a:p>
        </p:txBody>
      </p:sp>
    </p:spTree>
    <p:extLst>
      <p:ext uri="{BB962C8B-B14F-4D97-AF65-F5344CB8AC3E}">
        <p14:creationId xmlns:p14="http://schemas.microsoft.com/office/powerpoint/2010/main" val="2148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391484D6-7F30-46BF-A5B9-EB459E25D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11340"/>
              </p:ext>
            </p:extLst>
          </p:nvPr>
        </p:nvGraphicFramePr>
        <p:xfrm>
          <a:off x="886265" y="1273126"/>
          <a:ext cx="9964615" cy="359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884">
                  <a:extLst>
                    <a:ext uri="{9D8B030D-6E8A-4147-A177-3AD203B41FA5}">
                      <a16:colId xmlns:a16="http://schemas.microsoft.com/office/drawing/2014/main" val="2834379906"/>
                    </a:ext>
                  </a:extLst>
                </a:gridCol>
                <a:gridCol w="1733499">
                  <a:extLst>
                    <a:ext uri="{9D8B030D-6E8A-4147-A177-3AD203B41FA5}">
                      <a16:colId xmlns:a16="http://schemas.microsoft.com/office/drawing/2014/main" val="3184662698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501928553"/>
                    </a:ext>
                  </a:extLst>
                </a:gridCol>
                <a:gridCol w="2109004">
                  <a:extLst>
                    <a:ext uri="{9D8B030D-6E8A-4147-A177-3AD203B41FA5}">
                      <a16:colId xmlns:a16="http://schemas.microsoft.com/office/drawing/2014/main" val="3583845494"/>
                    </a:ext>
                  </a:extLst>
                </a:gridCol>
                <a:gridCol w="1835108">
                  <a:extLst>
                    <a:ext uri="{9D8B030D-6E8A-4147-A177-3AD203B41FA5}">
                      <a16:colId xmlns:a16="http://schemas.microsoft.com/office/drawing/2014/main" val="4269665560"/>
                    </a:ext>
                  </a:extLst>
                </a:gridCol>
              </a:tblGrid>
              <a:tr h="81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Identifierat förbättringsområde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Åtgärd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Ansvarig person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Utvärdering av resultat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Behov av ytterligare åtgärder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949499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717489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357452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090639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8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1800" dirty="0">
                <a:hlinkClick r:id="rId2"/>
              </a:rPr>
              <a:t>Vårdgivarwebben - Vårdhygien</a:t>
            </a:r>
            <a:br>
              <a:rPr lang="sv-SE" sz="1800" dirty="0"/>
            </a:br>
            <a:r>
              <a:rPr lang="sv-SE" sz="1800" dirty="0"/>
              <a:t> 0470-58 7411</a:t>
            </a:r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797</TotalTime>
  <Words>92</Words>
  <Application>Microsoft Office PowerPoint</Application>
  <PresentationFormat>Bredbild</PresentationFormat>
  <Paragraphs>32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4" baseType="lpstr">
      <vt:lpstr>Arial</vt:lpstr>
      <vt:lpstr>Calibri</vt:lpstr>
      <vt:lpstr>Open Sans</vt:lpstr>
      <vt:lpstr>Open Sans Bold</vt:lpstr>
      <vt:lpstr>Open Sans Extrabold</vt:lpstr>
      <vt:lpstr>Times New Roman</vt:lpstr>
      <vt:lpstr>Region Kronoberg LJUS</vt:lpstr>
      <vt:lpstr>Region Kronoberg MÖRK</vt:lpstr>
      <vt:lpstr>Handskas rätt med handskar</vt:lpstr>
      <vt:lpstr>PowerPoint-presentation</vt:lpstr>
      <vt:lpstr>PowerPoint-presentation</vt:lpstr>
      <vt:lpstr>Diskussionsfrågor </vt:lpstr>
      <vt:lpstr>PowerPoint-presentation</vt:lpstr>
      <vt:lpstr>Vårdgivarwebben - Vårdhygien  0470-58 7411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Handskas rätt med handskar</dc:title>
  <dc:subject/>
  <dc:creator>Carlsson Jenniann HSJ vårdhygien Växjö</dc:creator>
  <cp:keywords/>
  <dc:description/>
  <cp:lastModifiedBy>Persson Anna RST kommunikationsavd gr2</cp:lastModifiedBy>
  <cp:revision>19</cp:revision>
  <cp:lastPrinted>2025-01-13T13:27:19Z</cp:lastPrinted>
  <dcterms:created xsi:type="dcterms:W3CDTF">2025-03-17T10:35:49Z</dcterms:created>
  <dcterms:modified xsi:type="dcterms:W3CDTF">2025-05-02T10:36:16Z</dcterms:modified>
  <cp:category/>
</cp:coreProperties>
</file>