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73" r:id="rId1"/>
    <p:sldMasterId id="2147483701" r:id="rId2"/>
  </p:sldMasterIdLst>
  <p:sldIdLst>
    <p:sldId id="307" r:id="rId3"/>
    <p:sldId id="281" r:id="rId4"/>
    <p:sldId id="299" r:id="rId5"/>
    <p:sldId id="305" r:id="rId6"/>
    <p:sldId id="306" r:id="rId7"/>
    <p:sldId id="298" r:id="rId8"/>
  </p:sldIdLst>
  <p:sldSz cx="12192000" cy="6858000"/>
  <p:notesSz cx="6858000" cy="9144000"/>
  <p:embeddedFontLst>
    <p:embeddedFont>
      <p:font typeface="Brandon Grotesque Black" panose="020B0A03020203060202" pitchFamily="34" charset="0"/>
      <p:regular r:id="rId9"/>
      <p:italic r:id="rId10"/>
    </p:embeddedFont>
    <p:embeddedFont>
      <p:font typeface="Brandon Grotesque Bold" panose="020B0803020203060202" pitchFamily="34" charset="0"/>
      <p:regular r:id="rId11"/>
      <p:italic r:id="rId12"/>
    </p:embeddedFont>
  </p:embeddedFont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848"/>
    <a:srgbClr val="605D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4211" autoAdjust="0"/>
  </p:normalViewPr>
  <p:slideViewPr>
    <p:cSldViewPr snapToGrid="0" showGuides="1">
      <p:cViewPr varScale="1">
        <p:scale>
          <a:sx n="72" d="100"/>
          <a:sy n="72" d="100"/>
        </p:scale>
        <p:origin x="618" y="102"/>
      </p:cViewPr>
      <p:guideLst>
        <p:guide orient="horz" pos="2160"/>
        <p:guide pos="3840"/>
      </p:guideLst>
    </p:cSldViewPr>
  </p:slideViewPr>
  <p:notesTextViewPr>
    <p:cViewPr>
      <p:scale>
        <a:sx n="1" d="1"/>
        <a:sy n="1" d="1"/>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font" Target="fonts/font4.fntdata"/><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3.fntdata"/><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2.xml"/><Relationship Id="rId9" Type="http://schemas.openxmlformats.org/officeDocument/2006/relationships/font" Target="fonts/font1.fntdata"/><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
    <p:bg>
      <p:bgPr>
        <a:solidFill>
          <a:schemeClr val="bg1"/>
        </a:solidFill>
        <a:effectLst/>
      </p:bgPr>
    </p:bg>
    <p:spTree>
      <p:nvGrpSpPr>
        <p:cNvPr id="1" name=""/>
        <p:cNvGrpSpPr/>
        <p:nvPr/>
      </p:nvGrpSpPr>
      <p:grpSpPr>
        <a:xfrm>
          <a:off x="0" y="0"/>
          <a:ext cx="0" cy="0"/>
          <a:chOff x="0" y="0"/>
          <a:chExt cx="0" cy="0"/>
        </a:xfrm>
      </p:grpSpPr>
      <p:sp>
        <p:nvSpPr>
          <p:cNvPr id="11" name="Rektangel: diagonala rundade hörn 10">
            <a:extLst>
              <a:ext uri="{FF2B5EF4-FFF2-40B4-BE49-F238E27FC236}">
                <a16:creationId xmlns:a16="http://schemas.microsoft.com/office/drawing/2014/main" id="{5D67FDA4-F4CC-41A6-A886-BF57A9866FDB}"/>
              </a:ext>
              <a:ext uri="{C183D7F6-B498-43B3-948B-1728B52AA6E4}">
                <adec:decorative xmlns:adec="http://schemas.microsoft.com/office/drawing/2017/decorative" val="1"/>
              </a:ext>
            </a:extLst>
          </p:cNvPr>
          <p:cNvSpPr/>
          <p:nvPr userDrawn="1"/>
        </p:nvSpPr>
        <p:spPr>
          <a:xfrm>
            <a:off x="6245406" y="-4560860"/>
            <a:ext cx="7374393" cy="7246088"/>
          </a:xfrm>
          <a:prstGeom prst="round2DiagRect">
            <a:avLst>
              <a:gd name="adj1" fmla="val 0"/>
              <a:gd name="adj2" fmla="val 50000"/>
            </a:avLst>
          </a:prstGeom>
          <a:solidFill>
            <a:schemeClr val="accent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ktangel: diagonala rundade hörn 12">
            <a:extLst>
              <a:ext uri="{FF2B5EF4-FFF2-40B4-BE49-F238E27FC236}">
                <a16:creationId xmlns:a16="http://schemas.microsoft.com/office/drawing/2014/main" id="{085BFCB0-8CC1-4A75-93AC-792B15E36532}"/>
              </a:ext>
              <a:ext uri="{C183D7F6-B498-43B3-948B-1728B52AA6E4}">
                <adec:decorative xmlns:adec="http://schemas.microsoft.com/office/drawing/2017/decorative" val="1"/>
              </a:ext>
            </a:extLst>
          </p:cNvPr>
          <p:cNvSpPr/>
          <p:nvPr userDrawn="1"/>
        </p:nvSpPr>
        <p:spPr>
          <a:xfrm>
            <a:off x="10057165" y="1806822"/>
            <a:ext cx="2435585" cy="2524985"/>
          </a:xfrm>
          <a:prstGeom prst="round2DiagRect">
            <a:avLst>
              <a:gd name="adj1" fmla="val 0"/>
              <a:gd name="adj2" fmla="val 38747"/>
            </a:avLst>
          </a:prstGeom>
          <a:solidFill>
            <a:schemeClr val="bg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1169988"/>
            <a:ext cx="5712278" cy="2387600"/>
          </a:xfrm>
        </p:spPr>
        <p:txBody>
          <a:bodyPr anchor="b"/>
          <a:lstStyle>
            <a:lvl1pPr algn="l">
              <a:defRPr sz="5200">
                <a:solidFill>
                  <a:schemeClr val="tx2"/>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3687763"/>
            <a:ext cx="5711548" cy="474662"/>
          </a:xfrm>
        </p:spPr>
        <p:txBody>
          <a:bodyPr/>
          <a:lstStyle>
            <a:lvl1pPr marL="0" indent="0" algn="l">
              <a:buNone/>
              <a:defRPr sz="2700" cap="all" baseline="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pic>
        <p:nvPicPr>
          <p:cNvPr id="8" name="Bildobjekt 7">
            <a:extLst>
              <a:ext uri="{FF2B5EF4-FFF2-40B4-BE49-F238E27FC236}">
                <a16:creationId xmlns:a16="http://schemas.microsoft.com/office/drawing/2014/main" id="{853561F8-C0CE-4D58-ABF2-1059E46C5BA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7767" y="6065814"/>
            <a:ext cx="1583106" cy="443127"/>
          </a:xfrm>
          <a:prstGeom prst="rect">
            <a:avLst/>
          </a:prstGeom>
        </p:spPr>
      </p:pic>
    </p:spTree>
    <p:extLst>
      <p:ext uri="{BB962C8B-B14F-4D97-AF65-F5344CB8AC3E}">
        <p14:creationId xmlns:p14="http://schemas.microsoft.com/office/powerpoint/2010/main" val="1213733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ast 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pic>
        <p:nvPicPr>
          <p:cNvPr id="5" name="Bildobjekt 4">
            <a:extLst>
              <a:ext uri="{FF2B5EF4-FFF2-40B4-BE49-F238E27FC236}">
                <a16:creationId xmlns:a16="http://schemas.microsoft.com/office/drawing/2014/main" id="{7714C67F-4F66-4075-8B48-4C7BCD8611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7767" y="6065814"/>
            <a:ext cx="1583106" cy="443127"/>
          </a:xfrm>
          <a:prstGeom prst="rect">
            <a:avLst/>
          </a:prstGeom>
        </p:spPr>
      </p:pic>
    </p:spTree>
    <p:extLst>
      <p:ext uri="{BB962C8B-B14F-4D97-AF65-F5344CB8AC3E}">
        <p14:creationId xmlns:p14="http://schemas.microsoft.com/office/powerpoint/2010/main" val="2928000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om">
    <p:bg>
      <p:bgPr>
        <a:solidFill>
          <a:schemeClr val="bg1"/>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7714C67F-4F66-4075-8B48-4C7BCD8611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7767" y="6065814"/>
            <a:ext cx="1583106" cy="443127"/>
          </a:xfrm>
          <a:prstGeom prst="rect">
            <a:avLst/>
          </a:prstGeom>
        </p:spPr>
      </p:pic>
    </p:spTree>
    <p:extLst>
      <p:ext uri="{BB962C8B-B14F-4D97-AF65-F5344CB8AC3E}">
        <p14:creationId xmlns:p14="http://schemas.microsoft.com/office/powerpoint/2010/main" val="1044413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vslutningsbild">
    <p:bg>
      <p:bgPr>
        <a:solidFill>
          <a:schemeClr val="bg1"/>
        </a:solidFill>
        <a:effectLst/>
      </p:bgPr>
    </p:b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62E9DD8D-881E-40DC-BF61-D608435DC89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30065" y="1427607"/>
            <a:ext cx="3531870" cy="4002786"/>
          </a:xfrm>
          <a:prstGeom prst="rect">
            <a:avLst/>
          </a:prstGeom>
        </p:spPr>
      </p:pic>
    </p:spTree>
    <p:extLst>
      <p:ext uri="{BB962C8B-B14F-4D97-AF65-F5344CB8AC3E}">
        <p14:creationId xmlns:p14="http://schemas.microsoft.com/office/powerpoint/2010/main" val="2303060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
    <p:bg>
      <p:bgPr>
        <a:solidFill>
          <a:srgbClr val="4D4848"/>
        </a:solidFill>
        <a:effectLst/>
      </p:bgPr>
    </p:bg>
    <p:spTree>
      <p:nvGrpSpPr>
        <p:cNvPr id="1" name=""/>
        <p:cNvGrpSpPr/>
        <p:nvPr/>
      </p:nvGrpSpPr>
      <p:grpSpPr>
        <a:xfrm>
          <a:off x="0" y="0"/>
          <a:ext cx="0" cy="0"/>
          <a:chOff x="0" y="0"/>
          <a:chExt cx="0" cy="0"/>
        </a:xfrm>
      </p:grpSpPr>
      <p:sp>
        <p:nvSpPr>
          <p:cNvPr id="11" name="Rektangel: diagonala rundade hörn 10">
            <a:extLst>
              <a:ext uri="{FF2B5EF4-FFF2-40B4-BE49-F238E27FC236}">
                <a16:creationId xmlns:a16="http://schemas.microsoft.com/office/drawing/2014/main" id="{5D67FDA4-F4CC-41A6-A886-BF57A9866FDB}"/>
              </a:ext>
              <a:ext uri="{C183D7F6-B498-43B3-948B-1728B52AA6E4}">
                <adec:decorative xmlns:adec="http://schemas.microsoft.com/office/drawing/2017/decorative" val="1"/>
              </a:ext>
            </a:extLst>
          </p:cNvPr>
          <p:cNvSpPr/>
          <p:nvPr userDrawn="1"/>
        </p:nvSpPr>
        <p:spPr>
          <a:xfrm>
            <a:off x="6245406" y="-4560860"/>
            <a:ext cx="7374393" cy="7246088"/>
          </a:xfrm>
          <a:prstGeom prst="round2DiagRect">
            <a:avLst>
              <a:gd name="adj1" fmla="val 0"/>
              <a:gd name="adj2" fmla="val 50000"/>
            </a:avLst>
          </a:prstGeom>
          <a:solidFill>
            <a:schemeClr val="tx2">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ktangel: diagonala rundade hörn 12">
            <a:extLst>
              <a:ext uri="{FF2B5EF4-FFF2-40B4-BE49-F238E27FC236}">
                <a16:creationId xmlns:a16="http://schemas.microsoft.com/office/drawing/2014/main" id="{085BFCB0-8CC1-4A75-93AC-792B15E36532}"/>
              </a:ext>
              <a:ext uri="{C183D7F6-B498-43B3-948B-1728B52AA6E4}">
                <adec:decorative xmlns:adec="http://schemas.microsoft.com/office/drawing/2017/decorative" val="1"/>
              </a:ext>
            </a:extLst>
          </p:cNvPr>
          <p:cNvSpPr/>
          <p:nvPr userDrawn="1"/>
        </p:nvSpPr>
        <p:spPr>
          <a:xfrm>
            <a:off x="10057165" y="1806822"/>
            <a:ext cx="2435585" cy="2524985"/>
          </a:xfrm>
          <a:prstGeom prst="round2DiagRect">
            <a:avLst>
              <a:gd name="adj1" fmla="val 0"/>
              <a:gd name="adj2" fmla="val 38747"/>
            </a:avLst>
          </a:prstGeom>
          <a:solidFill>
            <a:schemeClr val="accent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1169988"/>
            <a:ext cx="5712278" cy="2387600"/>
          </a:xfrm>
        </p:spPr>
        <p:txBody>
          <a:bodyPr anchor="b"/>
          <a:lstStyle>
            <a:lvl1pPr algn="l">
              <a:defRPr sz="5200">
                <a:solidFill>
                  <a:schemeClr val="bg1"/>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3687763"/>
            <a:ext cx="5711548" cy="474662"/>
          </a:xfrm>
        </p:spPr>
        <p:txBody>
          <a:bodyPr/>
          <a:lstStyle>
            <a:lvl1pPr marL="0" indent="0" algn="l">
              <a:buNone/>
              <a:defRPr sz="2700"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pic>
        <p:nvPicPr>
          <p:cNvPr id="7" name="Bildobjekt 6" descr="Region Kronobergs logotyp i vitt.">
            <a:extLst>
              <a:ext uri="{FF2B5EF4-FFF2-40B4-BE49-F238E27FC236}">
                <a16:creationId xmlns:a16="http://schemas.microsoft.com/office/drawing/2014/main" id="{E808C602-733E-4795-BB55-4E49DA604F6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Tree>
    <p:extLst>
      <p:ext uri="{BB962C8B-B14F-4D97-AF65-F5344CB8AC3E}">
        <p14:creationId xmlns:p14="http://schemas.microsoft.com/office/powerpoint/2010/main" val="2580235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med foto">
    <p:bg>
      <p:bgPr>
        <a:solidFill>
          <a:srgbClr val="4D4848"/>
        </a:solidFill>
        <a:effectLst/>
      </p:bgPr>
    </p:bg>
    <p:spTree>
      <p:nvGrpSpPr>
        <p:cNvPr id="1" name=""/>
        <p:cNvGrpSpPr/>
        <p:nvPr/>
      </p:nvGrpSpPr>
      <p:grpSpPr>
        <a:xfrm>
          <a:off x="0" y="0"/>
          <a:ext cx="0" cy="0"/>
          <a:chOff x="0" y="0"/>
          <a:chExt cx="0" cy="0"/>
        </a:xfrm>
      </p:grpSpPr>
      <p:sp>
        <p:nvSpPr>
          <p:cNvPr id="7" name="Platshållare för bild 5">
            <a:extLst>
              <a:ext uri="{FF2B5EF4-FFF2-40B4-BE49-F238E27FC236}">
                <a16:creationId xmlns:a16="http://schemas.microsoft.com/office/drawing/2014/main" id="{4F06FA1F-3619-4153-ADE7-3A35D8A53324}"/>
              </a:ext>
            </a:extLst>
          </p:cNvPr>
          <p:cNvSpPr>
            <a:spLocks noGrp="1"/>
          </p:cNvSpPr>
          <p:nvPr>
            <p:ph type="pic" sz="quarter" idx="11"/>
          </p:nvPr>
        </p:nvSpPr>
        <p:spPr>
          <a:xfrm>
            <a:off x="-1" y="0"/>
            <a:ext cx="12220575" cy="6867525"/>
          </a:xfrm>
          <a:solidFill>
            <a:schemeClr val="accent6">
              <a:lumMod val="60000"/>
              <a:lumOff val="40000"/>
            </a:schemeClr>
          </a:solidFill>
        </p:spPr>
        <p:txBody>
          <a:bodyPr lIns="252000" tIns="144000" rIns="72000">
            <a:normAutofit/>
          </a:bodyPr>
          <a:lstStyle>
            <a:lvl1pPr marL="0" indent="0">
              <a:buNone/>
              <a:defRPr sz="1600"/>
            </a:lvl1pPr>
          </a:lstStyle>
          <a:p>
            <a:r>
              <a:rPr lang="sv-SE"/>
              <a:t>Klicka på ikonen för att lägga till en bild</a:t>
            </a:r>
          </a:p>
        </p:txBody>
      </p:sp>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166294" y="-177398"/>
            <a:ext cx="11989327" cy="5968558"/>
          </a:xfrm>
          <a:custGeom>
            <a:avLst/>
            <a:gdLst>
              <a:gd name="connsiteX0" fmla="*/ 0 w 16844794"/>
              <a:gd name="connsiteY0" fmla="*/ 4860710 h 10491496"/>
              <a:gd name="connsiteX1" fmla="*/ 4860710 w 16844794"/>
              <a:gd name="connsiteY1" fmla="*/ 0 h 10491496"/>
              <a:gd name="connsiteX2" fmla="*/ 11984084 w 16844794"/>
              <a:gd name="connsiteY2" fmla="*/ 0 h 10491496"/>
              <a:gd name="connsiteX3" fmla="*/ 16844794 w 16844794"/>
              <a:gd name="connsiteY3" fmla="*/ 4860710 h 10491496"/>
              <a:gd name="connsiteX4" fmla="*/ 16844794 w 16844794"/>
              <a:gd name="connsiteY4" fmla="*/ 5630786 h 10491496"/>
              <a:gd name="connsiteX5" fmla="*/ 11984084 w 16844794"/>
              <a:gd name="connsiteY5" fmla="*/ 10491496 h 10491496"/>
              <a:gd name="connsiteX6" fmla="*/ 4860710 w 16844794"/>
              <a:gd name="connsiteY6" fmla="*/ 10491496 h 10491496"/>
              <a:gd name="connsiteX7" fmla="*/ 0 w 16844794"/>
              <a:gd name="connsiteY7" fmla="*/ 5630786 h 10491496"/>
              <a:gd name="connsiteX8" fmla="*/ 0 w 16844794"/>
              <a:gd name="connsiteY8" fmla="*/ 4860710 h 10491496"/>
              <a:gd name="connsiteX0" fmla="*/ 4780547 w 16844794"/>
              <a:gd name="connsiteY0" fmla="*/ 4636120 h 10491496"/>
              <a:gd name="connsiteX1" fmla="*/ 4860710 w 16844794"/>
              <a:gd name="connsiteY1" fmla="*/ 0 h 10491496"/>
              <a:gd name="connsiteX2" fmla="*/ 11984084 w 16844794"/>
              <a:gd name="connsiteY2" fmla="*/ 0 h 10491496"/>
              <a:gd name="connsiteX3" fmla="*/ 16844794 w 16844794"/>
              <a:gd name="connsiteY3" fmla="*/ 4860710 h 10491496"/>
              <a:gd name="connsiteX4" fmla="*/ 16844794 w 16844794"/>
              <a:gd name="connsiteY4" fmla="*/ 5630786 h 10491496"/>
              <a:gd name="connsiteX5" fmla="*/ 11984084 w 16844794"/>
              <a:gd name="connsiteY5" fmla="*/ 10491496 h 10491496"/>
              <a:gd name="connsiteX6" fmla="*/ 4860710 w 16844794"/>
              <a:gd name="connsiteY6" fmla="*/ 10491496 h 10491496"/>
              <a:gd name="connsiteX7" fmla="*/ 0 w 16844794"/>
              <a:gd name="connsiteY7" fmla="*/ 5630786 h 10491496"/>
              <a:gd name="connsiteX8" fmla="*/ 4780547 w 16844794"/>
              <a:gd name="connsiteY8" fmla="*/ 4636120 h 10491496"/>
              <a:gd name="connsiteX0" fmla="*/ 1138410 w 13202657"/>
              <a:gd name="connsiteY0" fmla="*/ 4636120 h 10491496"/>
              <a:gd name="connsiteX1" fmla="*/ 1218573 w 13202657"/>
              <a:gd name="connsiteY1" fmla="*/ 0 h 10491496"/>
              <a:gd name="connsiteX2" fmla="*/ 8341947 w 13202657"/>
              <a:gd name="connsiteY2" fmla="*/ 0 h 10491496"/>
              <a:gd name="connsiteX3" fmla="*/ 13202657 w 13202657"/>
              <a:gd name="connsiteY3" fmla="*/ 4860710 h 10491496"/>
              <a:gd name="connsiteX4" fmla="*/ 13202657 w 13202657"/>
              <a:gd name="connsiteY4" fmla="*/ 5630786 h 10491496"/>
              <a:gd name="connsiteX5" fmla="*/ 8341947 w 13202657"/>
              <a:gd name="connsiteY5" fmla="*/ 10491496 h 10491496"/>
              <a:gd name="connsiteX6" fmla="*/ 1218573 w 13202657"/>
              <a:gd name="connsiteY6" fmla="*/ 10491496 h 10491496"/>
              <a:gd name="connsiteX7" fmla="*/ 1122368 w 13202657"/>
              <a:gd name="connsiteY7" fmla="*/ 5614744 h 10491496"/>
              <a:gd name="connsiteX8" fmla="*/ 1138410 w 13202657"/>
              <a:gd name="connsiteY8" fmla="*/ 4636120 h 10491496"/>
              <a:gd name="connsiteX0" fmla="*/ 1142113 w 13206360"/>
              <a:gd name="connsiteY0" fmla="*/ 4636120 h 10491496"/>
              <a:gd name="connsiteX1" fmla="*/ 1222276 w 13206360"/>
              <a:gd name="connsiteY1" fmla="*/ 0 h 10491496"/>
              <a:gd name="connsiteX2" fmla="*/ 8345650 w 13206360"/>
              <a:gd name="connsiteY2" fmla="*/ 0 h 10491496"/>
              <a:gd name="connsiteX3" fmla="*/ 13206360 w 13206360"/>
              <a:gd name="connsiteY3" fmla="*/ 4860710 h 10491496"/>
              <a:gd name="connsiteX4" fmla="*/ 13206360 w 13206360"/>
              <a:gd name="connsiteY4" fmla="*/ 5630786 h 10491496"/>
              <a:gd name="connsiteX5" fmla="*/ 8345650 w 13206360"/>
              <a:gd name="connsiteY5" fmla="*/ 10491496 h 10491496"/>
              <a:gd name="connsiteX6" fmla="*/ 1222276 w 13206360"/>
              <a:gd name="connsiteY6" fmla="*/ 10491496 h 10491496"/>
              <a:gd name="connsiteX7" fmla="*/ 1126071 w 13206360"/>
              <a:gd name="connsiteY7" fmla="*/ 5614744 h 10491496"/>
              <a:gd name="connsiteX8" fmla="*/ 1142113 w 13206360"/>
              <a:gd name="connsiteY8" fmla="*/ 4636120 h 10491496"/>
              <a:gd name="connsiteX0" fmla="*/ 1134090 w 13198337"/>
              <a:gd name="connsiteY0" fmla="*/ 4636120 h 10491496"/>
              <a:gd name="connsiteX1" fmla="*/ 1214253 w 13198337"/>
              <a:gd name="connsiteY1" fmla="*/ 0 h 10491496"/>
              <a:gd name="connsiteX2" fmla="*/ 8337627 w 13198337"/>
              <a:gd name="connsiteY2" fmla="*/ 0 h 10491496"/>
              <a:gd name="connsiteX3" fmla="*/ 13198337 w 13198337"/>
              <a:gd name="connsiteY3" fmla="*/ 4860710 h 10491496"/>
              <a:gd name="connsiteX4" fmla="*/ 13198337 w 13198337"/>
              <a:gd name="connsiteY4" fmla="*/ 5630786 h 10491496"/>
              <a:gd name="connsiteX5" fmla="*/ 8337627 w 13198337"/>
              <a:gd name="connsiteY5" fmla="*/ 10491496 h 10491496"/>
              <a:gd name="connsiteX6" fmla="*/ 1214253 w 13198337"/>
              <a:gd name="connsiteY6" fmla="*/ 10491496 h 10491496"/>
              <a:gd name="connsiteX7" fmla="*/ 1118048 w 13198337"/>
              <a:gd name="connsiteY7" fmla="*/ 5614744 h 10491496"/>
              <a:gd name="connsiteX8" fmla="*/ 1134090 w 13198337"/>
              <a:gd name="connsiteY8" fmla="*/ 4636120 h 10491496"/>
              <a:gd name="connsiteX0" fmla="*/ 1134090 w 13198337"/>
              <a:gd name="connsiteY0" fmla="*/ 4636120 h 10491496"/>
              <a:gd name="connsiteX1" fmla="*/ 1214253 w 13198337"/>
              <a:gd name="connsiteY1" fmla="*/ 0 h 10491496"/>
              <a:gd name="connsiteX2" fmla="*/ 8337627 w 13198337"/>
              <a:gd name="connsiteY2" fmla="*/ 0 h 10491496"/>
              <a:gd name="connsiteX3" fmla="*/ 13198337 w 13198337"/>
              <a:gd name="connsiteY3" fmla="*/ 4860710 h 10491496"/>
              <a:gd name="connsiteX4" fmla="*/ 13198337 w 13198337"/>
              <a:gd name="connsiteY4" fmla="*/ 5630786 h 10491496"/>
              <a:gd name="connsiteX5" fmla="*/ 8337627 w 13198337"/>
              <a:gd name="connsiteY5" fmla="*/ 10491496 h 10491496"/>
              <a:gd name="connsiteX6" fmla="*/ 1214253 w 13198337"/>
              <a:gd name="connsiteY6" fmla="*/ 10491496 h 10491496"/>
              <a:gd name="connsiteX7" fmla="*/ 1198259 w 13198337"/>
              <a:gd name="connsiteY7" fmla="*/ 5614744 h 10491496"/>
              <a:gd name="connsiteX8" fmla="*/ 1134090 w 13198337"/>
              <a:gd name="connsiteY8" fmla="*/ 4636120 h 10491496"/>
              <a:gd name="connsiteX0" fmla="*/ 1169436 w 13185557"/>
              <a:gd name="connsiteY0" fmla="*/ 4668205 h 10491496"/>
              <a:gd name="connsiteX1" fmla="*/ 1201473 w 13185557"/>
              <a:gd name="connsiteY1" fmla="*/ 0 h 10491496"/>
              <a:gd name="connsiteX2" fmla="*/ 8324847 w 13185557"/>
              <a:gd name="connsiteY2" fmla="*/ 0 h 10491496"/>
              <a:gd name="connsiteX3" fmla="*/ 13185557 w 13185557"/>
              <a:gd name="connsiteY3" fmla="*/ 4860710 h 10491496"/>
              <a:gd name="connsiteX4" fmla="*/ 13185557 w 13185557"/>
              <a:gd name="connsiteY4" fmla="*/ 5630786 h 10491496"/>
              <a:gd name="connsiteX5" fmla="*/ 8324847 w 13185557"/>
              <a:gd name="connsiteY5" fmla="*/ 10491496 h 10491496"/>
              <a:gd name="connsiteX6" fmla="*/ 1201473 w 13185557"/>
              <a:gd name="connsiteY6" fmla="*/ 10491496 h 10491496"/>
              <a:gd name="connsiteX7" fmla="*/ 1185479 w 13185557"/>
              <a:gd name="connsiteY7" fmla="*/ 5614744 h 10491496"/>
              <a:gd name="connsiteX8" fmla="*/ 1169436 w 13185557"/>
              <a:gd name="connsiteY8" fmla="*/ 4668205 h 10491496"/>
              <a:gd name="connsiteX0" fmla="*/ 284 w 12016405"/>
              <a:gd name="connsiteY0" fmla="*/ 4668205 h 10491496"/>
              <a:gd name="connsiteX1" fmla="*/ 32321 w 12016405"/>
              <a:gd name="connsiteY1" fmla="*/ 0 h 10491496"/>
              <a:gd name="connsiteX2" fmla="*/ 7155695 w 12016405"/>
              <a:gd name="connsiteY2" fmla="*/ 0 h 10491496"/>
              <a:gd name="connsiteX3" fmla="*/ 12016405 w 12016405"/>
              <a:gd name="connsiteY3" fmla="*/ 4860710 h 10491496"/>
              <a:gd name="connsiteX4" fmla="*/ 12016405 w 12016405"/>
              <a:gd name="connsiteY4" fmla="*/ 5630786 h 10491496"/>
              <a:gd name="connsiteX5" fmla="*/ 7155695 w 12016405"/>
              <a:gd name="connsiteY5" fmla="*/ 10491496 h 10491496"/>
              <a:gd name="connsiteX6" fmla="*/ 32321 w 12016405"/>
              <a:gd name="connsiteY6" fmla="*/ 10491496 h 10491496"/>
              <a:gd name="connsiteX7" fmla="*/ 16327 w 12016405"/>
              <a:gd name="connsiteY7" fmla="*/ 5614744 h 10491496"/>
              <a:gd name="connsiteX8" fmla="*/ 284 w 12016405"/>
              <a:gd name="connsiteY8" fmla="*/ 4668205 h 10491496"/>
              <a:gd name="connsiteX0" fmla="*/ 0 w 12016121"/>
              <a:gd name="connsiteY0" fmla="*/ 4668205 h 10491496"/>
              <a:gd name="connsiteX1" fmla="*/ 32037 w 12016121"/>
              <a:gd name="connsiteY1" fmla="*/ 0 h 10491496"/>
              <a:gd name="connsiteX2" fmla="*/ 7155411 w 12016121"/>
              <a:gd name="connsiteY2" fmla="*/ 0 h 10491496"/>
              <a:gd name="connsiteX3" fmla="*/ 12016121 w 12016121"/>
              <a:gd name="connsiteY3" fmla="*/ 4860710 h 10491496"/>
              <a:gd name="connsiteX4" fmla="*/ 12016121 w 12016121"/>
              <a:gd name="connsiteY4" fmla="*/ 5630786 h 10491496"/>
              <a:gd name="connsiteX5" fmla="*/ 7155411 w 12016121"/>
              <a:gd name="connsiteY5" fmla="*/ 10491496 h 10491496"/>
              <a:gd name="connsiteX6" fmla="*/ 32037 w 12016121"/>
              <a:gd name="connsiteY6" fmla="*/ 10491496 h 10491496"/>
              <a:gd name="connsiteX7" fmla="*/ 16043 w 12016121"/>
              <a:gd name="connsiteY7" fmla="*/ 5614744 h 10491496"/>
              <a:gd name="connsiteX8" fmla="*/ 0 w 12016121"/>
              <a:gd name="connsiteY8" fmla="*/ 4668205 h 10491496"/>
              <a:gd name="connsiteX0" fmla="*/ 19695 w 12003732"/>
              <a:gd name="connsiteY0" fmla="*/ 4668205 h 10491496"/>
              <a:gd name="connsiteX1" fmla="*/ 19648 w 12003732"/>
              <a:gd name="connsiteY1" fmla="*/ 0 h 10491496"/>
              <a:gd name="connsiteX2" fmla="*/ 7143022 w 12003732"/>
              <a:gd name="connsiteY2" fmla="*/ 0 h 10491496"/>
              <a:gd name="connsiteX3" fmla="*/ 12003732 w 12003732"/>
              <a:gd name="connsiteY3" fmla="*/ 4860710 h 10491496"/>
              <a:gd name="connsiteX4" fmla="*/ 12003732 w 12003732"/>
              <a:gd name="connsiteY4" fmla="*/ 5630786 h 10491496"/>
              <a:gd name="connsiteX5" fmla="*/ 7143022 w 12003732"/>
              <a:gd name="connsiteY5" fmla="*/ 10491496 h 10491496"/>
              <a:gd name="connsiteX6" fmla="*/ 19648 w 12003732"/>
              <a:gd name="connsiteY6" fmla="*/ 10491496 h 10491496"/>
              <a:gd name="connsiteX7" fmla="*/ 3654 w 12003732"/>
              <a:gd name="connsiteY7" fmla="*/ 5614744 h 10491496"/>
              <a:gd name="connsiteX8" fmla="*/ 19695 w 12003732"/>
              <a:gd name="connsiteY8" fmla="*/ 4668205 h 10491496"/>
              <a:gd name="connsiteX0" fmla="*/ 5290 w 11989327"/>
              <a:gd name="connsiteY0" fmla="*/ 4668205 h 10491496"/>
              <a:gd name="connsiteX1" fmla="*/ 5243 w 11989327"/>
              <a:gd name="connsiteY1" fmla="*/ 0 h 10491496"/>
              <a:gd name="connsiteX2" fmla="*/ 7128617 w 11989327"/>
              <a:gd name="connsiteY2" fmla="*/ 0 h 10491496"/>
              <a:gd name="connsiteX3" fmla="*/ 11989327 w 11989327"/>
              <a:gd name="connsiteY3" fmla="*/ 4860710 h 10491496"/>
              <a:gd name="connsiteX4" fmla="*/ 11989327 w 11989327"/>
              <a:gd name="connsiteY4" fmla="*/ 5630786 h 10491496"/>
              <a:gd name="connsiteX5" fmla="*/ 7128617 w 11989327"/>
              <a:gd name="connsiteY5" fmla="*/ 10491496 h 10491496"/>
              <a:gd name="connsiteX6" fmla="*/ 5243 w 11989327"/>
              <a:gd name="connsiteY6" fmla="*/ 10491496 h 10491496"/>
              <a:gd name="connsiteX7" fmla="*/ 5291 w 11989327"/>
              <a:gd name="connsiteY7" fmla="*/ 5630786 h 10491496"/>
              <a:gd name="connsiteX8" fmla="*/ 5290 w 11989327"/>
              <a:gd name="connsiteY8" fmla="*/ 4668205 h 10491496"/>
              <a:gd name="connsiteX0" fmla="*/ 5290 w 11989327"/>
              <a:gd name="connsiteY0" fmla="*/ 4668205 h 10491496"/>
              <a:gd name="connsiteX1" fmla="*/ 5243 w 11989327"/>
              <a:gd name="connsiteY1" fmla="*/ 4555958 h 10491496"/>
              <a:gd name="connsiteX2" fmla="*/ 7128617 w 11989327"/>
              <a:gd name="connsiteY2" fmla="*/ 0 h 10491496"/>
              <a:gd name="connsiteX3" fmla="*/ 11989327 w 11989327"/>
              <a:gd name="connsiteY3" fmla="*/ 4860710 h 10491496"/>
              <a:gd name="connsiteX4" fmla="*/ 11989327 w 11989327"/>
              <a:gd name="connsiteY4" fmla="*/ 5630786 h 10491496"/>
              <a:gd name="connsiteX5" fmla="*/ 7128617 w 11989327"/>
              <a:gd name="connsiteY5" fmla="*/ 10491496 h 10491496"/>
              <a:gd name="connsiteX6" fmla="*/ 5243 w 11989327"/>
              <a:gd name="connsiteY6" fmla="*/ 10491496 h 10491496"/>
              <a:gd name="connsiteX7" fmla="*/ 5291 w 11989327"/>
              <a:gd name="connsiteY7" fmla="*/ 5630786 h 10491496"/>
              <a:gd name="connsiteX8" fmla="*/ 5290 w 11989327"/>
              <a:gd name="connsiteY8" fmla="*/ 4668205 h 10491496"/>
              <a:gd name="connsiteX0" fmla="*/ 5290 w 11989327"/>
              <a:gd name="connsiteY0" fmla="*/ 1089855 h 6913146"/>
              <a:gd name="connsiteX1" fmla="*/ 5243 w 11989327"/>
              <a:gd name="connsiteY1" fmla="*/ 977608 h 6913146"/>
              <a:gd name="connsiteX2" fmla="*/ 7818427 w 11989327"/>
              <a:gd name="connsiteY2" fmla="*/ 961566 h 6913146"/>
              <a:gd name="connsiteX3" fmla="*/ 11989327 w 11989327"/>
              <a:gd name="connsiteY3" fmla="*/ 1282360 h 6913146"/>
              <a:gd name="connsiteX4" fmla="*/ 11989327 w 11989327"/>
              <a:gd name="connsiteY4" fmla="*/ 2052436 h 6913146"/>
              <a:gd name="connsiteX5" fmla="*/ 7128617 w 11989327"/>
              <a:gd name="connsiteY5" fmla="*/ 6913146 h 6913146"/>
              <a:gd name="connsiteX6" fmla="*/ 5243 w 11989327"/>
              <a:gd name="connsiteY6" fmla="*/ 6913146 h 6913146"/>
              <a:gd name="connsiteX7" fmla="*/ 5291 w 11989327"/>
              <a:gd name="connsiteY7" fmla="*/ 2052436 h 6913146"/>
              <a:gd name="connsiteX8" fmla="*/ 5290 w 11989327"/>
              <a:gd name="connsiteY8" fmla="*/ 1089855 h 6913146"/>
              <a:gd name="connsiteX0" fmla="*/ 5290 w 11989327"/>
              <a:gd name="connsiteY0" fmla="*/ 1333331 h 7156622"/>
              <a:gd name="connsiteX1" fmla="*/ 5243 w 11989327"/>
              <a:gd name="connsiteY1" fmla="*/ 1221084 h 7156622"/>
              <a:gd name="connsiteX2" fmla="*/ 7818427 w 11989327"/>
              <a:gd name="connsiteY2" fmla="*/ 1205042 h 7156622"/>
              <a:gd name="connsiteX3" fmla="*/ 11989327 w 11989327"/>
              <a:gd name="connsiteY3" fmla="*/ 1188952 h 7156622"/>
              <a:gd name="connsiteX4" fmla="*/ 11989327 w 11989327"/>
              <a:gd name="connsiteY4" fmla="*/ 2295912 h 7156622"/>
              <a:gd name="connsiteX5" fmla="*/ 7128617 w 11989327"/>
              <a:gd name="connsiteY5" fmla="*/ 7156622 h 7156622"/>
              <a:gd name="connsiteX6" fmla="*/ 5243 w 11989327"/>
              <a:gd name="connsiteY6" fmla="*/ 7156622 h 7156622"/>
              <a:gd name="connsiteX7" fmla="*/ 5291 w 11989327"/>
              <a:gd name="connsiteY7" fmla="*/ 2295912 h 7156622"/>
              <a:gd name="connsiteX8" fmla="*/ 5290 w 11989327"/>
              <a:gd name="connsiteY8" fmla="*/ 1333331 h 7156622"/>
              <a:gd name="connsiteX0" fmla="*/ 5290 w 11989327"/>
              <a:gd name="connsiteY0" fmla="*/ 657151 h 6480442"/>
              <a:gd name="connsiteX1" fmla="*/ 5243 w 11989327"/>
              <a:gd name="connsiteY1" fmla="*/ 544904 h 6480442"/>
              <a:gd name="connsiteX2" fmla="*/ 7818427 w 11989327"/>
              <a:gd name="connsiteY2" fmla="*/ 528862 h 6480442"/>
              <a:gd name="connsiteX3" fmla="*/ 11989327 w 11989327"/>
              <a:gd name="connsiteY3" fmla="*/ 512772 h 6480442"/>
              <a:gd name="connsiteX4" fmla="*/ 11989327 w 11989327"/>
              <a:gd name="connsiteY4" fmla="*/ 1619732 h 6480442"/>
              <a:gd name="connsiteX5" fmla="*/ 7128617 w 11989327"/>
              <a:gd name="connsiteY5" fmla="*/ 6480442 h 6480442"/>
              <a:gd name="connsiteX6" fmla="*/ 5243 w 11989327"/>
              <a:gd name="connsiteY6" fmla="*/ 6480442 h 6480442"/>
              <a:gd name="connsiteX7" fmla="*/ 5291 w 11989327"/>
              <a:gd name="connsiteY7" fmla="*/ 1619732 h 6480442"/>
              <a:gd name="connsiteX8" fmla="*/ 5290 w 11989327"/>
              <a:gd name="connsiteY8" fmla="*/ 657151 h 6480442"/>
              <a:gd name="connsiteX0" fmla="*/ 5290 w 11989327"/>
              <a:gd name="connsiteY0" fmla="*/ 679201 h 6245818"/>
              <a:gd name="connsiteX1" fmla="*/ 5243 w 11989327"/>
              <a:gd name="connsiteY1" fmla="*/ 310280 h 6245818"/>
              <a:gd name="connsiteX2" fmla="*/ 7818427 w 11989327"/>
              <a:gd name="connsiteY2" fmla="*/ 294238 h 6245818"/>
              <a:gd name="connsiteX3" fmla="*/ 11989327 w 11989327"/>
              <a:gd name="connsiteY3" fmla="*/ 278148 h 6245818"/>
              <a:gd name="connsiteX4" fmla="*/ 11989327 w 11989327"/>
              <a:gd name="connsiteY4" fmla="*/ 1385108 h 6245818"/>
              <a:gd name="connsiteX5" fmla="*/ 7128617 w 11989327"/>
              <a:gd name="connsiteY5" fmla="*/ 6245818 h 6245818"/>
              <a:gd name="connsiteX6" fmla="*/ 5243 w 11989327"/>
              <a:gd name="connsiteY6" fmla="*/ 6245818 h 6245818"/>
              <a:gd name="connsiteX7" fmla="*/ 5291 w 11989327"/>
              <a:gd name="connsiteY7" fmla="*/ 1385108 h 6245818"/>
              <a:gd name="connsiteX8" fmla="*/ 5290 w 11989327"/>
              <a:gd name="connsiteY8" fmla="*/ 679201 h 6245818"/>
              <a:gd name="connsiteX0" fmla="*/ 5290 w 11989327"/>
              <a:gd name="connsiteY0" fmla="*/ 401941 h 5968558"/>
              <a:gd name="connsiteX1" fmla="*/ 5243 w 11989327"/>
              <a:gd name="connsiteY1" fmla="*/ 33020 h 5968558"/>
              <a:gd name="connsiteX2" fmla="*/ 7818427 w 11989327"/>
              <a:gd name="connsiteY2" fmla="*/ 16978 h 5968558"/>
              <a:gd name="connsiteX3" fmla="*/ 11989327 w 11989327"/>
              <a:gd name="connsiteY3" fmla="*/ 888 h 5968558"/>
              <a:gd name="connsiteX4" fmla="*/ 11989327 w 11989327"/>
              <a:gd name="connsiteY4" fmla="*/ 1107848 h 5968558"/>
              <a:gd name="connsiteX5" fmla="*/ 7128617 w 11989327"/>
              <a:gd name="connsiteY5" fmla="*/ 5968558 h 5968558"/>
              <a:gd name="connsiteX6" fmla="*/ 5243 w 11989327"/>
              <a:gd name="connsiteY6" fmla="*/ 5968558 h 5968558"/>
              <a:gd name="connsiteX7" fmla="*/ 5291 w 11989327"/>
              <a:gd name="connsiteY7" fmla="*/ 1107848 h 5968558"/>
              <a:gd name="connsiteX8" fmla="*/ 5290 w 11989327"/>
              <a:gd name="connsiteY8" fmla="*/ 401941 h 5968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89327" h="5968558">
                <a:moveTo>
                  <a:pt x="5290" y="401941"/>
                </a:moveTo>
                <a:cubicBezTo>
                  <a:pt x="5290" y="11466"/>
                  <a:pt x="-221" y="4139799"/>
                  <a:pt x="5243" y="33020"/>
                </a:cubicBezTo>
                <a:lnTo>
                  <a:pt x="7818427" y="16978"/>
                </a:lnTo>
                <a:cubicBezTo>
                  <a:pt x="10502923" y="16978"/>
                  <a:pt x="9085706" y="-4577"/>
                  <a:pt x="11989327" y="888"/>
                </a:cubicBezTo>
                <a:lnTo>
                  <a:pt x="11989327" y="1107848"/>
                </a:lnTo>
                <a:cubicBezTo>
                  <a:pt x="11989327" y="3792344"/>
                  <a:pt x="9813113" y="5968558"/>
                  <a:pt x="7128617" y="5968558"/>
                </a:cubicBezTo>
                <a:lnTo>
                  <a:pt x="5243" y="5968558"/>
                </a:lnTo>
                <a:cubicBezTo>
                  <a:pt x="15821" y="3465989"/>
                  <a:pt x="-10751" y="2220218"/>
                  <a:pt x="5291" y="1107848"/>
                </a:cubicBezTo>
                <a:cubicBezTo>
                  <a:pt x="5291" y="851156"/>
                  <a:pt x="5290" y="658633"/>
                  <a:pt x="5290" y="401941"/>
                </a:cubicBezTo>
                <a:close/>
              </a:path>
            </a:pathLst>
          </a:custGeom>
          <a:solidFill>
            <a:schemeClr val="accent1">
              <a:alpha val="56000"/>
            </a:schemeClr>
          </a:solidFill>
        </p:spPr>
        <p:txBody>
          <a:bodyPr lIns="1080000" bIns="2556000" anchor="b"/>
          <a:lstStyle>
            <a:lvl1pPr algn="l">
              <a:defRPr sz="6200">
                <a:solidFill>
                  <a:schemeClr val="bg1"/>
                </a:solidFill>
              </a:defRPr>
            </a:lvl1pPr>
          </a:lstStyle>
          <a:p>
            <a:r>
              <a:rPr lang="sv-SE" dirty="0"/>
              <a:t>titelrubrik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2" y="3230562"/>
            <a:ext cx="4827670" cy="1341437"/>
          </a:xfrm>
        </p:spPr>
        <p:txBody>
          <a:bodyPr/>
          <a:lstStyle>
            <a:lvl1pPr marL="0" indent="0" algn="l">
              <a:buNone/>
              <a:defRPr sz="2700" cap="all" baseline="0">
                <a:solidFill>
                  <a:schemeClr val="bg1"/>
                </a:solidFill>
                <a:latin typeface="Brandon Grotesque Bold" panose="020B0803020203060202"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pic>
        <p:nvPicPr>
          <p:cNvPr id="8" name="Bildobjekt 7" descr="Region Kronobergs logotyp i vitt.">
            <a:extLst>
              <a:ext uri="{FF2B5EF4-FFF2-40B4-BE49-F238E27FC236}">
                <a16:creationId xmlns:a16="http://schemas.microsoft.com/office/drawing/2014/main" id="{1228A9B0-8CB1-47E6-B866-0880D1C19AB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10" name="textruta 9">
            <a:extLst>
              <a:ext uri="{FF2B5EF4-FFF2-40B4-BE49-F238E27FC236}">
                <a16:creationId xmlns:a16="http://schemas.microsoft.com/office/drawing/2014/main" id="{FD1AEA6A-A199-455A-AFD4-A33A8DED6567}"/>
              </a:ext>
            </a:extLst>
          </p:cNvPr>
          <p:cNvSpPr txBox="1"/>
          <p:nvPr userDrawn="1"/>
        </p:nvSpPr>
        <p:spPr>
          <a:xfrm>
            <a:off x="9448799" y="-1463689"/>
            <a:ext cx="2768010" cy="1384995"/>
          </a:xfrm>
          <a:prstGeom prst="rect">
            <a:avLst/>
          </a:prstGeom>
          <a:solidFill>
            <a:schemeClr val="tx2"/>
          </a:solidFill>
        </p:spPr>
        <p:txBody>
          <a:bodyPr wrap="square" rtlCol="0">
            <a:spAutoFit/>
          </a:bodyPr>
          <a:lstStyle/>
          <a:p>
            <a:r>
              <a:rPr lang="sv-SE" sz="1200" b="1" dirty="0">
                <a:solidFill>
                  <a:schemeClr val="bg1"/>
                </a:solidFill>
                <a:latin typeface="Arial" panose="020B0604020202020204" pitchFamily="34" charset="0"/>
                <a:cs typeface="Arial" panose="020B0604020202020204" pitchFamily="34" charset="0"/>
              </a:rPr>
              <a:t>Infoga foto:</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Markera den grå ytan – högerklicka på musen och placera längst fram –  klicka på symbolen mitt på sliden &amp; infoga önskat foto. Placera sen fotot</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längst bak så att text, tonad platta </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och logo placeras överst.</a:t>
            </a:r>
          </a:p>
        </p:txBody>
      </p:sp>
    </p:spTree>
    <p:extLst>
      <p:ext uri="{BB962C8B-B14F-4D97-AF65-F5344CB8AC3E}">
        <p14:creationId xmlns:p14="http://schemas.microsoft.com/office/powerpoint/2010/main" val="920271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amp; innehåll">
    <p:bg>
      <p:bgPr>
        <a:solidFill>
          <a:srgbClr val="4D4848"/>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0" y="1719263"/>
            <a:ext cx="967038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809" cy="1325563"/>
          </a:xfrm>
        </p:spPr>
        <p:txBody>
          <a:bodyPr/>
          <a:lstStyle>
            <a:lvl1pPr>
              <a:defRPr>
                <a:solidFill>
                  <a:schemeClr val="bg1"/>
                </a:solidFill>
                <a:latin typeface="Brandon Grotesque Black" panose="020B0A03020203060202" pitchFamily="34" charset="0"/>
              </a:defRPr>
            </a:lvl1pPr>
          </a:lstStyle>
          <a:p>
            <a:r>
              <a:rPr lang="sv-SE" dirty="0"/>
              <a:t>Rubrik</a:t>
            </a:r>
            <a:br>
              <a:rPr lang="sv-SE" dirty="0"/>
            </a:br>
            <a:r>
              <a:rPr lang="sv-SE" dirty="0"/>
              <a:t>2 rader</a:t>
            </a:r>
          </a:p>
        </p:txBody>
      </p:sp>
      <p:pic>
        <p:nvPicPr>
          <p:cNvPr id="6" name="Bildobjekt 5" descr="Region Kronobergs logotyp i vitt.">
            <a:extLst>
              <a:ext uri="{FF2B5EF4-FFF2-40B4-BE49-F238E27FC236}">
                <a16:creationId xmlns:a16="http://schemas.microsoft.com/office/drawing/2014/main" id="{E7EE67C5-9798-4A4A-A1B1-2708D3588E3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Tree>
    <p:extLst>
      <p:ext uri="{BB962C8B-B14F-4D97-AF65-F5344CB8AC3E}">
        <p14:creationId xmlns:p14="http://schemas.microsoft.com/office/powerpoint/2010/main" val="3763021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amp; 2 spalter">
    <p:bg>
      <p:bgPr>
        <a:solidFill>
          <a:srgbClr val="4D4848"/>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1" y="1719263"/>
            <a:ext cx="464920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bg1"/>
                </a:solidFill>
                <a:latin typeface="Brandon Grotesque Black" panose="020B0A03020203060202" pitchFamily="34" charset="0"/>
              </a:defRPr>
            </a:lvl1pPr>
          </a:lstStyle>
          <a:p>
            <a:r>
              <a:rPr lang="sv-SE" dirty="0"/>
              <a:t>Rubrik</a:t>
            </a:r>
            <a:br>
              <a:rPr lang="sv-SE" dirty="0"/>
            </a:br>
            <a:r>
              <a:rPr lang="sv-SE" dirty="0"/>
              <a:t>2 rader</a:t>
            </a:r>
          </a:p>
        </p:txBody>
      </p:sp>
      <p:sp>
        <p:nvSpPr>
          <p:cNvPr id="6" name="Platshållare för innehåll 3">
            <a:extLst>
              <a:ext uri="{FF2B5EF4-FFF2-40B4-BE49-F238E27FC236}">
                <a16:creationId xmlns:a16="http://schemas.microsoft.com/office/drawing/2014/main" id="{080DDE41-53B5-421A-9E94-B341E8631D9B}"/>
              </a:ext>
            </a:extLst>
          </p:cNvPr>
          <p:cNvSpPr>
            <a:spLocks noGrp="1"/>
          </p:cNvSpPr>
          <p:nvPr>
            <p:ph sz="quarter" idx="12"/>
          </p:nvPr>
        </p:nvSpPr>
        <p:spPr>
          <a:xfrm>
            <a:off x="5633788" y="1719263"/>
            <a:ext cx="464920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7" name="Bildobjekt 6" descr="Region Kronobergs logotyp i vitt.">
            <a:extLst>
              <a:ext uri="{FF2B5EF4-FFF2-40B4-BE49-F238E27FC236}">
                <a16:creationId xmlns:a16="http://schemas.microsoft.com/office/drawing/2014/main" id="{2C859EAD-3347-46D7-B26F-2B6CADAC131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Tree>
    <p:extLst>
      <p:ext uri="{BB962C8B-B14F-4D97-AF65-F5344CB8AC3E}">
        <p14:creationId xmlns:p14="http://schemas.microsoft.com/office/powerpoint/2010/main" val="18683362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ld till vänster">
    <p:bg>
      <p:bgPr>
        <a:solidFill>
          <a:srgbClr val="4D4848"/>
        </a:solidFill>
        <a:effectLst/>
      </p:bgPr>
    </p:bg>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E5368555-1434-4513-B4A0-A0D3F34EC883}"/>
              </a:ext>
            </a:extLst>
          </p:cNvPr>
          <p:cNvSpPr>
            <a:spLocks noGrp="1"/>
          </p:cNvSpPr>
          <p:nvPr>
            <p:ph type="pic" sz="quarter" idx="11"/>
          </p:nvPr>
        </p:nvSpPr>
        <p:spPr>
          <a:xfrm>
            <a:off x="0" y="0"/>
            <a:ext cx="6096000" cy="6882063"/>
          </a:xfrm>
          <a:solidFill>
            <a:schemeClr val="accent6">
              <a:lumMod val="60000"/>
              <a:lumOff val="40000"/>
            </a:schemeClr>
          </a:solidFill>
        </p:spPr>
        <p:txBody>
          <a:bodyPr lIns="252000" tIns="144000" rIns="72000">
            <a:normAutofit/>
          </a:bodyPr>
          <a:lstStyle>
            <a:lvl1pPr marL="0" indent="0">
              <a:buNone/>
              <a:defRPr sz="1600"/>
            </a:lvl1pPr>
          </a:lstStyle>
          <a:p>
            <a:r>
              <a:rPr lang="sv-SE"/>
              <a:t>Klicka på ikonen för att lägga till en bild</a:t>
            </a:r>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572796" y="1720800"/>
            <a:ext cx="5057230" cy="40392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572794" y="239181"/>
            <a:ext cx="5058583" cy="1325563"/>
          </a:xfrm>
        </p:spPr>
        <p:txBody>
          <a:bodyPr/>
          <a:lstStyle>
            <a:lvl1pPr>
              <a:defRPr>
                <a:solidFill>
                  <a:schemeClr val="bg1"/>
                </a:solidFill>
              </a:defRPr>
            </a:lvl1pPr>
          </a:lstStyle>
          <a:p>
            <a:r>
              <a:rPr lang="sv-SE" dirty="0"/>
              <a:t>Rubrik</a:t>
            </a:r>
            <a:br>
              <a:rPr lang="sv-SE" dirty="0"/>
            </a:br>
            <a:r>
              <a:rPr lang="sv-SE" dirty="0"/>
              <a:t>2 rader</a:t>
            </a:r>
          </a:p>
        </p:txBody>
      </p:sp>
      <p:pic>
        <p:nvPicPr>
          <p:cNvPr id="7" name="Bildobjekt 6" descr="Region Kronobergs logotyp i vitt.">
            <a:extLst>
              <a:ext uri="{FF2B5EF4-FFF2-40B4-BE49-F238E27FC236}">
                <a16:creationId xmlns:a16="http://schemas.microsoft.com/office/drawing/2014/main" id="{1D163C16-DDFF-42B7-99B1-BD10FD0638A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Tree>
    <p:extLst>
      <p:ext uri="{BB962C8B-B14F-4D97-AF65-F5344CB8AC3E}">
        <p14:creationId xmlns:p14="http://schemas.microsoft.com/office/powerpoint/2010/main" val="11511226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ild till höger">
    <p:bg>
      <p:bgPr>
        <a:solidFill>
          <a:srgbClr val="4D4848"/>
        </a:solidFill>
        <a:effectLst/>
      </p:bgPr>
    </p:bg>
    <p:spTree>
      <p:nvGrpSpPr>
        <p:cNvPr id="1" name=""/>
        <p:cNvGrpSpPr/>
        <p:nvPr/>
      </p:nvGrpSpPr>
      <p:grpSpPr>
        <a:xfrm>
          <a:off x="0" y="0"/>
          <a:ext cx="0" cy="0"/>
          <a:chOff x="0" y="0"/>
          <a:chExt cx="0" cy="0"/>
        </a:xfrm>
      </p:grpSpPr>
      <p:sp>
        <p:nvSpPr>
          <p:cNvPr id="8" name="Rektangel: diagonala rundade hörn 4">
            <a:extLst>
              <a:ext uri="{FF2B5EF4-FFF2-40B4-BE49-F238E27FC236}">
                <a16:creationId xmlns:a16="http://schemas.microsoft.com/office/drawing/2014/main" id="{E7008C88-C1C1-4F6D-8A76-1E0E454A1DE5}"/>
              </a:ext>
            </a:extLst>
          </p:cNvPr>
          <p:cNvSpPr/>
          <p:nvPr userDrawn="1"/>
        </p:nvSpPr>
        <p:spPr>
          <a:xfrm>
            <a:off x="9271347" y="445079"/>
            <a:ext cx="2954242" cy="6461772"/>
          </a:xfrm>
          <a:custGeom>
            <a:avLst/>
            <a:gdLst>
              <a:gd name="connsiteX0" fmla="*/ 0 w 7476308"/>
              <a:gd name="connsiteY0" fmla="*/ 0 h 7597733"/>
              <a:gd name="connsiteX1" fmla="*/ 3970966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78147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4670477 w 7476308"/>
              <a:gd name="connsiteY4" fmla="*/ 4428648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175325 w 7476308"/>
              <a:gd name="connsiteY4" fmla="*/ 732967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5384103 w 7476308"/>
              <a:gd name="connsiteY4" fmla="*/ 616475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603170"/>
              <a:gd name="connsiteX1" fmla="*/ 2897099 w 7476308"/>
              <a:gd name="connsiteY1" fmla="*/ 0 h 7603170"/>
              <a:gd name="connsiteX2" fmla="*/ 7476308 w 7476308"/>
              <a:gd name="connsiteY2" fmla="*/ 3505342 h 7603170"/>
              <a:gd name="connsiteX3" fmla="*/ 7476308 w 7476308"/>
              <a:gd name="connsiteY3" fmla="*/ 7597733 h 7603170"/>
              <a:gd name="connsiteX4" fmla="*/ 4670477 w 7476308"/>
              <a:gd name="connsiteY4" fmla="*/ 4428648 h 7603170"/>
              <a:gd name="connsiteX5" fmla="*/ 3730810 w 7476308"/>
              <a:gd name="connsiteY5" fmla="*/ 6633229 h 7603170"/>
              <a:gd name="connsiteX6" fmla="*/ 937363 w 7476308"/>
              <a:gd name="connsiteY6" fmla="*/ 6502958 h 7603170"/>
              <a:gd name="connsiteX7" fmla="*/ 0 w 7476308"/>
              <a:gd name="connsiteY7" fmla="*/ 4092391 h 7603170"/>
              <a:gd name="connsiteX8" fmla="*/ 0 w 7476308"/>
              <a:gd name="connsiteY8" fmla="*/ 0 h 7603170"/>
              <a:gd name="connsiteX9" fmla="*/ 0 w 7476308"/>
              <a:gd name="connsiteY9" fmla="*/ 0 h 7603170"/>
              <a:gd name="connsiteX0" fmla="*/ 0 w 7476308"/>
              <a:gd name="connsiteY0" fmla="*/ 0 h 6633229"/>
              <a:gd name="connsiteX1" fmla="*/ 2897099 w 7476308"/>
              <a:gd name="connsiteY1" fmla="*/ 0 h 6633229"/>
              <a:gd name="connsiteX2" fmla="*/ 7476308 w 7476308"/>
              <a:gd name="connsiteY2" fmla="*/ 3505342 h 6633229"/>
              <a:gd name="connsiteX3" fmla="*/ 4670477 w 7476308"/>
              <a:gd name="connsiteY3" fmla="*/ 4428648 h 6633229"/>
              <a:gd name="connsiteX4" fmla="*/ 3730810 w 7476308"/>
              <a:gd name="connsiteY4" fmla="*/ 6633229 h 6633229"/>
              <a:gd name="connsiteX5" fmla="*/ 937363 w 7476308"/>
              <a:gd name="connsiteY5" fmla="*/ 6502958 h 6633229"/>
              <a:gd name="connsiteX6" fmla="*/ 0 w 7476308"/>
              <a:gd name="connsiteY6" fmla="*/ 4092391 h 6633229"/>
              <a:gd name="connsiteX7" fmla="*/ 0 w 7476308"/>
              <a:gd name="connsiteY7" fmla="*/ 0 h 6633229"/>
              <a:gd name="connsiteX8" fmla="*/ 0 w 7476308"/>
              <a:gd name="connsiteY8" fmla="*/ 0 h 6633229"/>
              <a:gd name="connsiteX0" fmla="*/ 0 w 4670477"/>
              <a:gd name="connsiteY0" fmla="*/ 0 h 6633229"/>
              <a:gd name="connsiteX1" fmla="*/ 2897099 w 4670477"/>
              <a:gd name="connsiteY1" fmla="*/ 0 h 6633229"/>
              <a:gd name="connsiteX2" fmla="*/ 4670477 w 4670477"/>
              <a:gd name="connsiteY2" fmla="*/ 4428648 h 6633229"/>
              <a:gd name="connsiteX3" fmla="*/ 3730810 w 4670477"/>
              <a:gd name="connsiteY3" fmla="*/ 6633229 h 6633229"/>
              <a:gd name="connsiteX4" fmla="*/ 937363 w 4670477"/>
              <a:gd name="connsiteY4" fmla="*/ 6502958 h 6633229"/>
              <a:gd name="connsiteX5" fmla="*/ 0 w 4670477"/>
              <a:gd name="connsiteY5" fmla="*/ 4092391 h 6633229"/>
              <a:gd name="connsiteX6" fmla="*/ 0 w 4670477"/>
              <a:gd name="connsiteY6" fmla="*/ 0 h 6633229"/>
              <a:gd name="connsiteX7" fmla="*/ 0 w 4670477"/>
              <a:gd name="connsiteY7" fmla="*/ 0 h 6633229"/>
              <a:gd name="connsiteX0" fmla="*/ 0 w 3829368"/>
              <a:gd name="connsiteY0" fmla="*/ 0 h 6633229"/>
              <a:gd name="connsiteX1" fmla="*/ 2897099 w 3829368"/>
              <a:gd name="connsiteY1" fmla="*/ 0 h 6633229"/>
              <a:gd name="connsiteX2" fmla="*/ 3730810 w 3829368"/>
              <a:gd name="connsiteY2" fmla="*/ 6633229 h 6633229"/>
              <a:gd name="connsiteX3" fmla="*/ 937363 w 3829368"/>
              <a:gd name="connsiteY3" fmla="*/ 6502958 h 6633229"/>
              <a:gd name="connsiteX4" fmla="*/ 0 w 3829368"/>
              <a:gd name="connsiteY4" fmla="*/ 4092391 h 6633229"/>
              <a:gd name="connsiteX5" fmla="*/ 0 w 3829368"/>
              <a:gd name="connsiteY5" fmla="*/ 0 h 6633229"/>
              <a:gd name="connsiteX6" fmla="*/ 0 w 3829368"/>
              <a:gd name="connsiteY6" fmla="*/ 0 h 6633229"/>
              <a:gd name="connsiteX0" fmla="*/ 0 w 3789095"/>
              <a:gd name="connsiteY0" fmla="*/ 0 h 6633229"/>
              <a:gd name="connsiteX1" fmla="*/ 2897099 w 3789095"/>
              <a:gd name="connsiteY1" fmla="*/ 0 h 6633229"/>
              <a:gd name="connsiteX2" fmla="*/ 3730810 w 3789095"/>
              <a:gd name="connsiteY2" fmla="*/ 6633229 h 6633229"/>
              <a:gd name="connsiteX3" fmla="*/ 937363 w 3789095"/>
              <a:gd name="connsiteY3" fmla="*/ 6502958 h 6633229"/>
              <a:gd name="connsiteX4" fmla="*/ 0 w 3789095"/>
              <a:gd name="connsiteY4" fmla="*/ 4092391 h 6633229"/>
              <a:gd name="connsiteX5" fmla="*/ 0 w 3789095"/>
              <a:gd name="connsiteY5" fmla="*/ 0 h 6633229"/>
              <a:gd name="connsiteX6" fmla="*/ 0 w 3789095"/>
              <a:gd name="connsiteY6" fmla="*/ 0 h 6633229"/>
              <a:gd name="connsiteX0" fmla="*/ 0 w 3730810"/>
              <a:gd name="connsiteY0" fmla="*/ 0 h 6633229"/>
              <a:gd name="connsiteX1" fmla="*/ 2897099 w 3730810"/>
              <a:gd name="connsiteY1" fmla="*/ 0 h 6633229"/>
              <a:gd name="connsiteX2" fmla="*/ 3730810 w 3730810"/>
              <a:gd name="connsiteY2" fmla="*/ 6633229 h 6633229"/>
              <a:gd name="connsiteX3" fmla="*/ 937363 w 3730810"/>
              <a:gd name="connsiteY3" fmla="*/ 6502958 h 6633229"/>
              <a:gd name="connsiteX4" fmla="*/ 0 w 3730810"/>
              <a:gd name="connsiteY4" fmla="*/ 4092391 h 6633229"/>
              <a:gd name="connsiteX5" fmla="*/ 0 w 3730810"/>
              <a:gd name="connsiteY5" fmla="*/ 0 h 6633229"/>
              <a:gd name="connsiteX6" fmla="*/ 0 w 3730810"/>
              <a:gd name="connsiteY6" fmla="*/ 0 h 6633229"/>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4"/>
              <a:gd name="connsiteY0" fmla="*/ 0 h 6457865"/>
              <a:gd name="connsiteX1" fmla="*/ 2909625 w 2954214"/>
              <a:gd name="connsiteY1" fmla="*/ 0 h 6457865"/>
              <a:gd name="connsiteX2" fmla="*/ 2954197 w 2954214"/>
              <a:gd name="connsiteY2" fmla="*/ 6457865 h 6457865"/>
              <a:gd name="connsiteX3" fmla="*/ 887259 w 2954214"/>
              <a:gd name="connsiteY3" fmla="*/ 6440328 h 6457865"/>
              <a:gd name="connsiteX4" fmla="*/ 0 w 2954214"/>
              <a:gd name="connsiteY4" fmla="*/ 4092391 h 6457865"/>
              <a:gd name="connsiteX5" fmla="*/ 0 w 2954214"/>
              <a:gd name="connsiteY5" fmla="*/ 0 h 6457865"/>
              <a:gd name="connsiteX6" fmla="*/ 0 w 2954214"/>
              <a:gd name="connsiteY6" fmla="*/ 0 h 6457865"/>
              <a:gd name="connsiteX0" fmla="*/ 0 w 2954242"/>
              <a:gd name="connsiteY0" fmla="*/ 3907 h 6461772"/>
              <a:gd name="connsiteX1" fmla="*/ 2933071 w 2954242"/>
              <a:gd name="connsiteY1" fmla="*/ 0 h 6461772"/>
              <a:gd name="connsiteX2" fmla="*/ 2954197 w 2954242"/>
              <a:gd name="connsiteY2" fmla="*/ 6461772 h 6461772"/>
              <a:gd name="connsiteX3" fmla="*/ 887259 w 2954242"/>
              <a:gd name="connsiteY3" fmla="*/ 6444235 h 6461772"/>
              <a:gd name="connsiteX4" fmla="*/ 0 w 2954242"/>
              <a:gd name="connsiteY4" fmla="*/ 4096298 h 6461772"/>
              <a:gd name="connsiteX5" fmla="*/ 0 w 2954242"/>
              <a:gd name="connsiteY5" fmla="*/ 3907 h 6461772"/>
              <a:gd name="connsiteX6" fmla="*/ 0 w 2954242"/>
              <a:gd name="connsiteY6" fmla="*/ 3907 h 646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4242" h="6461772">
                <a:moveTo>
                  <a:pt x="0" y="3907"/>
                </a:moveTo>
                <a:lnTo>
                  <a:pt x="2933071" y="0"/>
                </a:lnTo>
                <a:cubicBezTo>
                  <a:pt x="2941098" y="15774"/>
                  <a:pt x="2955144" y="6430132"/>
                  <a:pt x="2954197" y="6461772"/>
                </a:cubicBezTo>
                <a:cubicBezTo>
                  <a:pt x="2941612" y="6442148"/>
                  <a:pt x="920338" y="6439735"/>
                  <a:pt x="887259" y="6444235"/>
                </a:cubicBezTo>
                <a:cubicBezTo>
                  <a:pt x="252931" y="5747277"/>
                  <a:pt x="118649" y="5330437"/>
                  <a:pt x="0" y="4096298"/>
                </a:cubicBezTo>
                <a:lnTo>
                  <a:pt x="0" y="3907"/>
                </a:lnTo>
                <a:lnTo>
                  <a:pt x="0" y="390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bild 3">
            <a:extLst>
              <a:ext uri="{FF2B5EF4-FFF2-40B4-BE49-F238E27FC236}">
                <a16:creationId xmlns:a16="http://schemas.microsoft.com/office/drawing/2014/main" id="{BF308462-1899-4B44-85C4-E857B1EAA405}"/>
              </a:ext>
              <a:ext uri="{C183D7F6-B498-43B3-948B-1728B52AA6E4}">
                <adec:decorative xmlns:adec="http://schemas.microsoft.com/office/drawing/2017/decorative" val="1"/>
              </a:ext>
            </a:extLst>
          </p:cNvPr>
          <p:cNvSpPr>
            <a:spLocks noGrp="1"/>
          </p:cNvSpPr>
          <p:nvPr>
            <p:ph type="pic" sz="quarter" idx="11"/>
          </p:nvPr>
        </p:nvSpPr>
        <p:spPr>
          <a:xfrm rot="549817">
            <a:off x="6792696" y="790836"/>
            <a:ext cx="4279113" cy="4568015"/>
          </a:xfrm>
          <a:prstGeom prst="round2DiagRect">
            <a:avLst>
              <a:gd name="adj1" fmla="val 43413"/>
              <a:gd name="adj2" fmla="val 0"/>
            </a:avLst>
          </a:prstGeom>
          <a:solidFill>
            <a:schemeClr val="tx2">
              <a:alpha val="84000"/>
            </a:schemeClr>
          </a:solidFill>
        </p:spPr>
        <p:txBody>
          <a:bodyPr>
            <a:normAutofit/>
          </a:bodyPr>
          <a:lstStyle>
            <a:lvl1pPr marL="0" indent="0">
              <a:buNone/>
              <a:defRPr sz="1600"/>
            </a:lvl1pPr>
          </a:lstStyle>
          <a:p>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20800"/>
            <a:ext cx="5057230" cy="40392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25574"/>
            <a:ext cx="5058583" cy="1325563"/>
          </a:xfrm>
        </p:spPr>
        <p:txBody>
          <a:bodyPr/>
          <a:lstStyle>
            <a:lvl1pPr>
              <a:defRPr>
                <a:solidFill>
                  <a:schemeClr val="bg1"/>
                </a:solidFill>
              </a:defRPr>
            </a:lvl1pPr>
          </a:lstStyle>
          <a:p>
            <a:r>
              <a:rPr lang="sv-SE" dirty="0"/>
              <a:t>Rubrik</a:t>
            </a:r>
            <a:br>
              <a:rPr lang="sv-SE" dirty="0"/>
            </a:br>
            <a:r>
              <a:rPr lang="sv-SE" dirty="0"/>
              <a:t>2 rader</a:t>
            </a:r>
          </a:p>
        </p:txBody>
      </p:sp>
      <p:pic>
        <p:nvPicPr>
          <p:cNvPr id="11" name="Bildobjekt 10" descr="Region Kronobergs logotyp i vitt.">
            <a:extLst>
              <a:ext uri="{FF2B5EF4-FFF2-40B4-BE49-F238E27FC236}">
                <a16:creationId xmlns:a16="http://schemas.microsoft.com/office/drawing/2014/main" id="{4C65C9E4-6A18-4E47-AF4A-18AC385A4BE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9" name="textruta 8">
            <a:extLst>
              <a:ext uri="{FF2B5EF4-FFF2-40B4-BE49-F238E27FC236}">
                <a16:creationId xmlns:a16="http://schemas.microsoft.com/office/drawing/2014/main" id="{220B82CF-9F6C-4273-AE3B-D391F3723301}"/>
              </a:ext>
            </a:extLst>
          </p:cNvPr>
          <p:cNvSpPr txBox="1"/>
          <p:nvPr userDrawn="1"/>
        </p:nvSpPr>
        <p:spPr>
          <a:xfrm>
            <a:off x="9328298" y="-1309051"/>
            <a:ext cx="2819400" cy="1200329"/>
          </a:xfrm>
          <a:prstGeom prst="rect">
            <a:avLst/>
          </a:prstGeom>
          <a:solidFill>
            <a:schemeClr val="tx2"/>
          </a:solidFill>
        </p:spPr>
        <p:txBody>
          <a:bodyPr wrap="square" rtlCol="0">
            <a:spAutoFit/>
          </a:bodyPr>
          <a:lstStyle/>
          <a:p>
            <a:r>
              <a:rPr lang="sv-SE" sz="1200" b="1" dirty="0">
                <a:solidFill>
                  <a:schemeClr val="bg1"/>
                </a:solidFill>
                <a:latin typeface="Arial" panose="020B0604020202020204" pitchFamily="34" charset="0"/>
                <a:cs typeface="Arial" panose="020B0604020202020204" pitchFamily="34" charset="0"/>
              </a:rPr>
              <a:t>Lägg till en bild i bladet:</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Klicka på symbolen –välj foto – infoga. </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Ibland behöver man beskära fotot så att det fyller ut ytan. Ha fotot markerat – klicka på ”bildformat” – beskär – testa med ”anpassa” och ”fyll”.</a:t>
            </a:r>
          </a:p>
        </p:txBody>
      </p:sp>
    </p:spTree>
    <p:extLst>
      <p:ext uri="{BB962C8B-B14F-4D97-AF65-F5344CB8AC3E}">
        <p14:creationId xmlns:p14="http://schemas.microsoft.com/office/powerpoint/2010/main" val="1296689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Avsnittsrubrik">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2140535"/>
            <a:ext cx="5712278" cy="2387600"/>
          </a:xfrm>
        </p:spPr>
        <p:txBody>
          <a:bodyPr anchor="t" anchorCtr="0"/>
          <a:lstStyle>
            <a:lvl1pPr algn="l">
              <a:defRPr sz="5200">
                <a:solidFill>
                  <a:schemeClr val="bg1"/>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1442076"/>
            <a:ext cx="5711548" cy="474662"/>
          </a:xfrm>
        </p:spPr>
        <p:txBody>
          <a:bodyPr/>
          <a:lstStyle>
            <a:lvl1pPr marL="0" indent="0" algn="l">
              <a:buNone/>
              <a:defRPr sz="2700"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a:t>
            </a:r>
          </a:p>
        </p:txBody>
      </p:sp>
      <p:pic>
        <p:nvPicPr>
          <p:cNvPr id="5" name="Bildobjekt 4" descr="Region Kronobergs logotyp i vitt.">
            <a:extLst>
              <a:ext uri="{FF2B5EF4-FFF2-40B4-BE49-F238E27FC236}">
                <a16:creationId xmlns:a16="http://schemas.microsoft.com/office/drawing/2014/main" id="{4D51007D-0516-409F-8041-B8BBA4D59C1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Tree>
    <p:extLst>
      <p:ext uri="{BB962C8B-B14F-4D97-AF65-F5344CB8AC3E}">
        <p14:creationId xmlns:p14="http://schemas.microsoft.com/office/powerpoint/2010/main" val="235800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med foto">
    <p:bg>
      <p:bgPr>
        <a:solidFill>
          <a:srgbClr val="4D4848"/>
        </a:solidFill>
        <a:effectLst/>
      </p:bgPr>
    </p:bg>
    <p:spTree>
      <p:nvGrpSpPr>
        <p:cNvPr id="1" name=""/>
        <p:cNvGrpSpPr/>
        <p:nvPr/>
      </p:nvGrpSpPr>
      <p:grpSpPr>
        <a:xfrm>
          <a:off x="0" y="0"/>
          <a:ext cx="0" cy="0"/>
          <a:chOff x="0" y="0"/>
          <a:chExt cx="0" cy="0"/>
        </a:xfrm>
      </p:grpSpPr>
      <p:sp>
        <p:nvSpPr>
          <p:cNvPr id="7" name="Platshållare för bild 5">
            <a:extLst>
              <a:ext uri="{FF2B5EF4-FFF2-40B4-BE49-F238E27FC236}">
                <a16:creationId xmlns:a16="http://schemas.microsoft.com/office/drawing/2014/main" id="{4F06FA1F-3619-4153-ADE7-3A35D8A53324}"/>
              </a:ext>
            </a:extLst>
          </p:cNvPr>
          <p:cNvSpPr>
            <a:spLocks noGrp="1"/>
          </p:cNvSpPr>
          <p:nvPr>
            <p:ph type="pic" sz="quarter" idx="11"/>
          </p:nvPr>
        </p:nvSpPr>
        <p:spPr>
          <a:xfrm>
            <a:off x="-1" y="0"/>
            <a:ext cx="12220575" cy="6867525"/>
          </a:xfrm>
          <a:solidFill>
            <a:schemeClr val="accent6">
              <a:lumMod val="60000"/>
              <a:lumOff val="40000"/>
            </a:schemeClr>
          </a:solidFill>
        </p:spPr>
        <p:txBody>
          <a:bodyPr lIns="252000" tIns="144000" rIns="72000">
            <a:normAutofit/>
          </a:bodyPr>
          <a:lstStyle>
            <a:lvl1pPr marL="0" indent="0">
              <a:buNone/>
              <a:defRPr sz="1600">
                <a:solidFill>
                  <a:schemeClr val="bg1"/>
                </a:solidFill>
              </a:defRPr>
            </a:lvl1pPr>
          </a:lstStyle>
          <a:p>
            <a:r>
              <a:rPr lang="sv-SE"/>
              <a:t>Klicka på ikonen för att lägga till en bild</a:t>
            </a:r>
          </a:p>
        </p:txBody>
      </p:sp>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166294" y="-177398"/>
            <a:ext cx="11989327" cy="5968558"/>
          </a:xfrm>
          <a:custGeom>
            <a:avLst/>
            <a:gdLst>
              <a:gd name="connsiteX0" fmla="*/ 0 w 16844794"/>
              <a:gd name="connsiteY0" fmla="*/ 4860710 h 10491496"/>
              <a:gd name="connsiteX1" fmla="*/ 4860710 w 16844794"/>
              <a:gd name="connsiteY1" fmla="*/ 0 h 10491496"/>
              <a:gd name="connsiteX2" fmla="*/ 11984084 w 16844794"/>
              <a:gd name="connsiteY2" fmla="*/ 0 h 10491496"/>
              <a:gd name="connsiteX3" fmla="*/ 16844794 w 16844794"/>
              <a:gd name="connsiteY3" fmla="*/ 4860710 h 10491496"/>
              <a:gd name="connsiteX4" fmla="*/ 16844794 w 16844794"/>
              <a:gd name="connsiteY4" fmla="*/ 5630786 h 10491496"/>
              <a:gd name="connsiteX5" fmla="*/ 11984084 w 16844794"/>
              <a:gd name="connsiteY5" fmla="*/ 10491496 h 10491496"/>
              <a:gd name="connsiteX6" fmla="*/ 4860710 w 16844794"/>
              <a:gd name="connsiteY6" fmla="*/ 10491496 h 10491496"/>
              <a:gd name="connsiteX7" fmla="*/ 0 w 16844794"/>
              <a:gd name="connsiteY7" fmla="*/ 5630786 h 10491496"/>
              <a:gd name="connsiteX8" fmla="*/ 0 w 16844794"/>
              <a:gd name="connsiteY8" fmla="*/ 4860710 h 10491496"/>
              <a:gd name="connsiteX0" fmla="*/ 4780547 w 16844794"/>
              <a:gd name="connsiteY0" fmla="*/ 4636120 h 10491496"/>
              <a:gd name="connsiteX1" fmla="*/ 4860710 w 16844794"/>
              <a:gd name="connsiteY1" fmla="*/ 0 h 10491496"/>
              <a:gd name="connsiteX2" fmla="*/ 11984084 w 16844794"/>
              <a:gd name="connsiteY2" fmla="*/ 0 h 10491496"/>
              <a:gd name="connsiteX3" fmla="*/ 16844794 w 16844794"/>
              <a:gd name="connsiteY3" fmla="*/ 4860710 h 10491496"/>
              <a:gd name="connsiteX4" fmla="*/ 16844794 w 16844794"/>
              <a:gd name="connsiteY4" fmla="*/ 5630786 h 10491496"/>
              <a:gd name="connsiteX5" fmla="*/ 11984084 w 16844794"/>
              <a:gd name="connsiteY5" fmla="*/ 10491496 h 10491496"/>
              <a:gd name="connsiteX6" fmla="*/ 4860710 w 16844794"/>
              <a:gd name="connsiteY6" fmla="*/ 10491496 h 10491496"/>
              <a:gd name="connsiteX7" fmla="*/ 0 w 16844794"/>
              <a:gd name="connsiteY7" fmla="*/ 5630786 h 10491496"/>
              <a:gd name="connsiteX8" fmla="*/ 4780547 w 16844794"/>
              <a:gd name="connsiteY8" fmla="*/ 4636120 h 10491496"/>
              <a:gd name="connsiteX0" fmla="*/ 1138410 w 13202657"/>
              <a:gd name="connsiteY0" fmla="*/ 4636120 h 10491496"/>
              <a:gd name="connsiteX1" fmla="*/ 1218573 w 13202657"/>
              <a:gd name="connsiteY1" fmla="*/ 0 h 10491496"/>
              <a:gd name="connsiteX2" fmla="*/ 8341947 w 13202657"/>
              <a:gd name="connsiteY2" fmla="*/ 0 h 10491496"/>
              <a:gd name="connsiteX3" fmla="*/ 13202657 w 13202657"/>
              <a:gd name="connsiteY3" fmla="*/ 4860710 h 10491496"/>
              <a:gd name="connsiteX4" fmla="*/ 13202657 w 13202657"/>
              <a:gd name="connsiteY4" fmla="*/ 5630786 h 10491496"/>
              <a:gd name="connsiteX5" fmla="*/ 8341947 w 13202657"/>
              <a:gd name="connsiteY5" fmla="*/ 10491496 h 10491496"/>
              <a:gd name="connsiteX6" fmla="*/ 1218573 w 13202657"/>
              <a:gd name="connsiteY6" fmla="*/ 10491496 h 10491496"/>
              <a:gd name="connsiteX7" fmla="*/ 1122368 w 13202657"/>
              <a:gd name="connsiteY7" fmla="*/ 5614744 h 10491496"/>
              <a:gd name="connsiteX8" fmla="*/ 1138410 w 13202657"/>
              <a:gd name="connsiteY8" fmla="*/ 4636120 h 10491496"/>
              <a:gd name="connsiteX0" fmla="*/ 1142113 w 13206360"/>
              <a:gd name="connsiteY0" fmla="*/ 4636120 h 10491496"/>
              <a:gd name="connsiteX1" fmla="*/ 1222276 w 13206360"/>
              <a:gd name="connsiteY1" fmla="*/ 0 h 10491496"/>
              <a:gd name="connsiteX2" fmla="*/ 8345650 w 13206360"/>
              <a:gd name="connsiteY2" fmla="*/ 0 h 10491496"/>
              <a:gd name="connsiteX3" fmla="*/ 13206360 w 13206360"/>
              <a:gd name="connsiteY3" fmla="*/ 4860710 h 10491496"/>
              <a:gd name="connsiteX4" fmla="*/ 13206360 w 13206360"/>
              <a:gd name="connsiteY4" fmla="*/ 5630786 h 10491496"/>
              <a:gd name="connsiteX5" fmla="*/ 8345650 w 13206360"/>
              <a:gd name="connsiteY5" fmla="*/ 10491496 h 10491496"/>
              <a:gd name="connsiteX6" fmla="*/ 1222276 w 13206360"/>
              <a:gd name="connsiteY6" fmla="*/ 10491496 h 10491496"/>
              <a:gd name="connsiteX7" fmla="*/ 1126071 w 13206360"/>
              <a:gd name="connsiteY7" fmla="*/ 5614744 h 10491496"/>
              <a:gd name="connsiteX8" fmla="*/ 1142113 w 13206360"/>
              <a:gd name="connsiteY8" fmla="*/ 4636120 h 10491496"/>
              <a:gd name="connsiteX0" fmla="*/ 1134090 w 13198337"/>
              <a:gd name="connsiteY0" fmla="*/ 4636120 h 10491496"/>
              <a:gd name="connsiteX1" fmla="*/ 1214253 w 13198337"/>
              <a:gd name="connsiteY1" fmla="*/ 0 h 10491496"/>
              <a:gd name="connsiteX2" fmla="*/ 8337627 w 13198337"/>
              <a:gd name="connsiteY2" fmla="*/ 0 h 10491496"/>
              <a:gd name="connsiteX3" fmla="*/ 13198337 w 13198337"/>
              <a:gd name="connsiteY3" fmla="*/ 4860710 h 10491496"/>
              <a:gd name="connsiteX4" fmla="*/ 13198337 w 13198337"/>
              <a:gd name="connsiteY4" fmla="*/ 5630786 h 10491496"/>
              <a:gd name="connsiteX5" fmla="*/ 8337627 w 13198337"/>
              <a:gd name="connsiteY5" fmla="*/ 10491496 h 10491496"/>
              <a:gd name="connsiteX6" fmla="*/ 1214253 w 13198337"/>
              <a:gd name="connsiteY6" fmla="*/ 10491496 h 10491496"/>
              <a:gd name="connsiteX7" fmla="*/ 1118048 w 13198337"/>
              <a:gd name="connsiteY7" fmla="*/ 5614744 h 10491496"/>
              <a:gd name="connsiteX8" fmla="*/ 1134090 w 13198337"/>
              <a:gd name="connsiteY8" fmla="*/ 4636120 h 10491496"/>
              <a:gd name="connsiteX0" fmla="*/ 1134090 w 13198337"/>
              <a:gd name="connsiteY0" fmla="*/ 4636120 h 10491496"/>
              <a:gd name="connsiteX1" fmla="*/ 1214253 w 13198337"/>
              <a:gd name="connsiteY1" fmla="*/ 0 h 10491496"/>
              <a:gd name="connsiteX2" fmla="*/ 8337627 w 13198337"/>
              <a:gd name="connsiteY2" fmla="*/ 0 h 10491496"/>
              <a:gd name="connsiteX3" fmla="*/ 13198337 w 13198337"/>
              <a:gd name="connsiteY3" fmla="*/ 4860710 h 10491496"/>
              <a:gd name="connsiteX4" fmla="*/ 13198337 w 13198337"/>
              <a:gd name="connsiteY4" fmla="*/ 5630786 h 10491496"/>
              <a:gd name="connsiteX5" fmla="*/ 8337627 w 13198337"/>
              <a:gd name="connsiteY5" fmla="*/ 10491496 h 10491496"/>
              <a:gd name="connsiteX6" fmla="*/ 1214253 w 13198337"/>
              <a:gd name="connsiteY6" fmla="*/ 10491496 h 10491496"/>
              <a:gd name="connsiteX7" fmla="*/ 1198259 w 13198337"/>
              <a:gd name="connsiteY7" fmla="*/ 5614744 h 10491496"/>
              <a:gd name="connsiteX8" fmla="*/ 1134090 w 13198337"/>
              <a:gd name="connsiteY8" fmla="*/ 4636120 h 10491496"/>
              <a:gd name="connsiteX0" fmla="*/ 1169436 w 13185557"/>
              <a:gd name="connsiteY0" fmla="*/ 4668205 h 10491496"/>
              <a:gd name="connsiteX1" fmla="*/ 1201473 w 13185557"/>
              <a:gd name="connsiteY1" fmla="*/ 0 h 10491496"/>
              <a:gd name="connsiteX2" fmla="*/ 8324847 w 13185557"/>
              <a:gd name="connsiteY2" fmla="*/ 0 h 10491496"/>
              <a:gd name="connsiteX3" fmla="*/ 13185557 w 13185557"/>
              <a:gd name="connsiteY3" fmla="*/ 4860710 h 10491496"/>
              <a:gd name="connsiteX4" fmla="*/ 13185557 w 13185557"/>
              <a:gd name="connsiteY4" fmla="*/ 5630786 h 10491496"/>
              <a:gd name="connsiteX5" fmla="*/ 8324847 w 13185557"/>
              <a:gd name="connsiteY5" fmla="*/ 10491496 h 10491496"/>
              <a:gd name="connsiteX6" fmla="*/ 1201473 w 13185557"/>
              <a:gd name="connsiteY6" fmla="*/ 10491496 h 10491496"/>
              <a:gd name="connsiteX7" fmla="*/ 1185479 w 13185557"/>
              <a:gd name="connsiteY7" fmla="*/ 5614744 h 10491496"/>
              <a:gd name="connsiteX8" fmla="*/ 1169436 w 13185557"/>
              <a:gd name="connsiteY8" fmla="*/ 4668205 h 10491496"/>
              <a:gd name="connsiteX0" fmla="*/ 284 w 12016405"/>
              <a:gd name="connsiteY0" fmla="*/ 4668205 h 10491496"/>
              <a:gd name="connsiteX1" fmla="*/ 32321 w 12016405"/>
              <a:gd name="connsiteY1" fmla="*/ 0 h 10491496"/>
              <a:gd name="connsiteX2" fmla="*/ 7155695 w 12016405"/>
              <a:gd name="connsiteY2" fmla="*/ 0 h 10491496"/>
              <a:gd name="connsiteX3" fmla="*/ 12016405 w 12016405"/>
              <a:gd name="connsiteY3" fmla="*/ 4860710 h 10491496"/>
              <a:gd name="connsiteX4" fmla="*/ 12016405 w 12016405"/>
              <a:gd name="connsiteY4" fmla="*/ 5630786 h 10491496"/>
              <a:gd name="connsiteX5" fmla="*/ 7155695 w 12016405"/>
              <a:gd name="connsiteY5" fmla="*/ 10491496 h 10491496"/>
              <a:gd name="connsiteX6" fmla="*/ 32321 w 12016405"/>
              <a:gd name="connsiteY6" fmla="*/ 10491496 h 10491496"/>
              <a:gd name="connsiteX7" fmla="*/ 16327 w 12016405"/>
              <a:gd name="connsiteY7" fmla="*/ 5614744 h 10491496"/>
              <a:gd name="connsiteX8" fmla="*/ 284 w 12016405"/>
              <a:gd name="connsiteY8" fmla="*/ 4668205 h 10491496"/>
              <a:gd name="connsiteX0" fmla="*/ 0 w 12016121"/>
              <a:gd name="connsiteY0" fmla="*/ 4668205 h 10491496"/>
              <a:gd name="connsiteX1" fmla="*/ 32037 w 12016121"/>
              <a:gd name="connsiteY1" fmla="*/ 0 h 10491496"/>
              <a:gd name="connsiteX2" fmla="*/ 7155411 w 12016121"/>
              <a:gd name="connsiteY2" fmla="*/ 0 h 10491496"/>
              <a:gd name="connsiteX3" fmla="*/ 12016121 w 12016121"/>
              <a:gd name="connsiteY3" fmla="*/ 4860710 h 10491496"/>
              <a:gd name="connsiteX4" fmla="*/ 12016121 w 12016121"/>
              <a:gd name="connsiteY4" fmla="*/ 5630786 h 10491496"/>
              <a:gd name="connsiteX5" fmla="*/ 7155411 w 12016121"/>
              <a:gd name="connsiteY5" fmla="*/ 10491496 h 10491496"/>
              <a:gd name="connsiteX6" fmla="*/ 32037 w 12016121"/>
              <a:gd name="connsiteY6" fmla="*/ 10491496 h 10491496"/>
              <a:gd name="connsiteX7" fmla="*/ 16043 w 12016121"/>
              <a:gd name="connsiteY7" fmla="*/ 5614744 h 10491496"/>
              <a:gd name="connsiteX8" fmla="*/ 0 w 12016121"/>
              <a:gd name="connsiteY8" fmla="*/ 4668205 h 10491496"/>
              <a:gd name="connsiteX0" fmla="*/ 19695 w 12003732"/>
              <a:gd name="connsiteY0" fmla="*/ 4668205 h 10491496"/>
              <a:gd name="connsiteX1" fmla="*/ 19648 w 12003732"/>
              <a:gd name="connsiteY1" fmla="*/ 0 h 10491496"/>
              <a:gd name="connsiteX2" fmla="*/ 7143022 w 12003732"/>
              <a:gd name="connsiteY2" fmla="*/ 0 h 10491496"/>
              <a:gd name="connsiteX3" fmla="*/ 12003732 w 12003732"/>
              <a:gd name="connsiteY3" fmla="*/ 4860710 h 10491496"/>
              <a:gd name="connsiteX4" fmla="*/ 12003732 w 12003732"/>
              <a:gd name="connsiteY4" fmla="*/ 5630786 h 10491496"/>
              <a:gd name="connsiteX5" fmla="*/ 7143022 w 12003732"/>
              <a:gd name="connsiteY5" fmla="*/ 10491496 h 10491496"/>
              <a:gd name="connsiteX6" fmla="*/ 19648 w 12003732"/>
              <a:gd name="connsiteY6" fmla="*/ 10491496 h 10491496"/>
              <a:gd name="connsiteX7" fmla="*/ 3654 w 12003732"/>
              <a:gd name="connsiteY7" fmla="*/ 5614744 h 10491496"/>
              <a:gd name="connsiteX8" fmla="*/ 19695 w 12003732"/>
              <a:gd name="connsiteY8" fmla="*/ 4668205 h 10491496"/>
              <a:gd name="connsiteX0" fmla="*/ 5290 w 11989327"/>
              <a:gd name="connsiteY0" fmla="*/ 4668205 h 10491496"/>
              <a:gd name="connsiteX1" fmla="*/ 5243 w 11989327"/>
              <a:gd name="connsiteY1" fmla="*/ 0 h 10491496"/>
              <a:gd name="connsiteX2" fmla="*/ 7128617 w 11989327"/>
              <a:gd name="connsiteY2" fmla="*/ 0 h 10491496"/>
              <a:gd name="connsiteX3" fmla="*/ 11989327 w 11989327"/>
              <a:gd name="connsiteY3" fmla="*/ 4860710 h 10491496"/>
              <a:gd name="connsiteX4" fmla="*/ 11989327 w 11989327"/>
              <a:gd name="connsiteY4" fmla="*/ 5630786 h 10491496"/>
              <a:gd name="connsiteX5" fmla="*/ 7128617 w 11989327"/>
              <a:gd name="connsiteY5" fmla="*/ 10491496 h 10491496"/>
              <a:gd name="connsiteX6" fmla="*/ 5243 w 11989327"/>
              <a:gd name="connsiteY6" fmla="*/ 10491496 h 10491496"/>
              <a:gd name="connsiteX7" fmla="*/ 5291 w 11989327"/>
              <a:gd name="connsiteY7" fmla="*/ 5630786 h 10491496"/>
              <a:gd name="connsiteX8" fmla="*/ 5290 w 11989327"/>
              <a:gd name="connsiteY8" fmla="*/ 4668205 h 10491496"/>
              <a:gd name="connsiteX0" fmla="*/ 5290 w 11989327"/>
              <a:gd name="connsiteY0" fmla="*/ 4668205 h 10491496"/>
              <a:gd name="connsiteX1" fmla="*/ 5243 w 11989327"/>
              <a:gd name="connsiteY1" fmla="*/ 4555958 h 10491496"/>
              <a:gd name="connsiteX2" fmla="*/ 7128617 w 11989327"/>
              <a:gd name="connsiteY2" fmla="*/ 0 h 10491496"/>
              <a:gd name="connsiteX3" fmla="*/ 11989327 w 11989327"/>
              <a:gd name="connsiteY3" fmla="*/ 4860710 h 10491496"/>
              <a:gd name="connsiteX4" fmla="*/ 11989327 w 11989327"/>
              <a:gd name="connsiteY4" fmla="*/ 5630786 h 10491496"/>
              <a:gd name="connsiteX5" fmla="*/ 7128617 w 11989327"/>
              <a:gd name="connsiteY5" fmla="*/ 10491496 h 10491496"/>
              <a:gd name="connsiteX6" fmla="*/ 5243 w 11989327"/>
              <a:gd name="connsiteY6" fmla="*/ 10491496 h 10491496"/>
              <a:gd name="connsiteX7" fmla="*/ 5291 w 11989327"/>
              <a:gd name="connsiteY7" fmla="*/ 5630786 h 10491496"/>
              <a:gd name="connsiteX8" fmla="*/ 5290 w 11989327"/>
              <a:gd name="connsiteY8" fmla="*/ 4668205 h 10491496"/>
              <a:gd name="connsiteX0" fmla="*/ 5290 w 11989327"/>
              <a:gd name="connsiteY0" fmla="*/ 1089855 h 6913146"/>
              <a:gd name="connsiteX1" fmla="*/ 5243 w 11989327"/>
              <a:gd name="connsiteY1" fmla="*/ 977608 h 6913146"/>
              <a:gd name="connsiteX2" fmla="*/ 7818427 w 11989327"/>
              <a:gd name="connsiteY2" fmla="*/ 961566 h 6913146"/>
              <a:gd name="connsiteX3" fmla="*/ 11989327 w 11989327"/>
              <a:gd name="connsiteY3" fmla="*/ 1282360 h 6913146"/>
              <a:gd name="connsiteX4" fmla="*/ 11989327 w 11989327"/>
              <a:gd name="connsiteY4" fmla="*/ 2052436 h 6913146"/>
              <a:gd name="connsiteX5" fmla="*/ 7128617 w 11989327"/>
              <a:gd name="connsiteY5" fmla="*/ 6913146 h 6913146"/>
              <a:gd name="connsiteX6" fmla="*/ 5243 w 11989327"/>
              <a:gd name="connsiteY6" fmla="*/ 6913146 h 6913146"/>
              <a:gd name="connsiteX7" fmla="*/ 5291 w 11989327"/>
              <a:gd name="connsiteY7" fmla="*/ 2052436 h 6913146"/>
              <a:gd name="connsiteX8" fmla="*/ 5290 w 11989327"/>
              <a:gd name="connsiteY8" fmla="*/ 1089855 h 6913146"/>
              <a:gd name="connsiteX0" fmla="*/ 5290 w 11989327"/>
              <a:gd name="connsiteY0" fmla="*/ 1333331 h 7156622"/>
              <a:gd name="connsiteX1" fmla="*/ 5243 w 11989327"/>
              <a:gd name="connsiteY1" fmla="*/ 1221084 h 7156622"/>
              <a:gd name="connsiteX2" fmla="*/ 7818427 w 11989327"/>
              <a:gd name="connsiteY2" fmla="*/ 1205042 h 7156622"/>
              <a:gd name="connsiteX3" fmla="*/ 11989327 w 11989327"/>
              <a:gd name="connsiteY3" fmla="*/ 1188952 h 7156622"/>
              <a:gd name="connsiteX4" fmla="*/ 11989327 w 11989327"/>
              <a:gd name="connsiteY4" fmla="*/ 2295912 h 7156622"/>
              <a:gd name="connsiteX5" fmla="*/ 7128617 w 11989327"/>
              <a:gd name="connsiteY5" fmla="*/ 7156622 h 7156622"/>
              <a:gd name="connsiteX6" fmla="*/ 5243 w 11989327"/>
              <a:gd name="connsiteY6" fmla="*/ 7156622 h 7156622"/>
              <a:gd name="connsiteX7" fmla="*/ 5291 w 11989327"/>
              <a:gd name="connsiteY7" fmla="*/ 2295912 h 7156622"/>
              <a:gd name="connsiteX8" fmla="*/ 5290 w 11989327"/>
              <a:gd name="connsiteY8" fmla="*/ 1333331 h 7156622"/>
              <a:gd name="connsiteX0" fmla="*/ 5290 w 11989327"/>
              <a:gd name="connsiteY0" fmla="*/ 657151 h 6480442"/>
              <a:gd name="connsiteX1" fmla="*/ 5243 w 11989327"/>
              <a:gd name="connsiteY1" fmla="*/ 544904 h 6480442"/>
              <a:gd name="connsiteX2" fmla="*/ 7818427 w 11989327"/>
              <a:gd name="connsiteY2" fmla="*/ 528862 h 6480442"/>
              <a:gd name="connsiteX3" fmla="*/ 11989327 w 11989327"/>
              <a:gd name="connsiteY3" fmla="*/ 512772 h 6480442"/>
              <a:gd name="connsiteX4" fmla="*/ 11989327 w 11989327"/>
              <a:gd name="connsiteY4" fmla="*/ 1619732 h 6480442"/>
              <a:gd name="connsiteX5" fmla="*/ 7128617 w 11989327"/>
              <a:gd name="connsiteY5" fmla="*/ 6480442 h 6480442"/>
              <a:gd name="connsiteX6" fmla="*/ 5243 w 11989327"/>
              <a:gd name="connsiteY6" fmla="*/ 6480442 h 6480442"/>
              <a:gd name="connsiteX7" fmla="*/ 5291 w 11989327"/>
              <a:gd name="connsiteY7" fmla="*/ 1619732 h 6480442"/>
              <a:gd name="connsiteX8" fmla="*/ 5290 w 11989327"/>
              <a:gd name="connsiteY8" fmla="*/ 657151 h 6480442"/>
              <a:gd name="connsiteX0" fmla="*/ 5290 w 11989327"/>
              <a:gd name="connsiteY0" fmla="*/ 679201 h 6245818"/>
              <a:gd name="connsiteX1" fmla="*/ 5243 w 11989327"/>
              <a:gd name="connsiteY1" fmla="*/ 310280 h 6245818"/>
              <a:gd name="connsiteX2" fmla="*/ 7818427 w 11989327"/>
              <a:gd name="connsiteY2" fmla="*/ 294238 h 6245818"/>
              <a:gd name="connsiteX3" fmla="*/ 11989327 w 11989327"/>
              <a:gd name="connsiteY3" fmla="*/ 278148 h 6245818"/>
              <a:gd name="connsiteX4" fmla="*/ 11989327 w 11989327"/>
              <a:gd name="connsiteY4" fmla="*/ 1385108 h 6245818"/>
              <a:gd name="connsiteX5" fmla="*/ 7128617 w 11989327"/>
              <a:gd name="connsiteY5" fmla="*/ 6245818 h 6245818"/>
              <a:gd name="connsiteX6" fmla="*/ 5243 w 11989327"/>
              <a:gd name="connsiteY6" fmla="*/ 6245818 h 6245818"/>
              <a:gd name="connsiteX7" fmla="*/ 5291 w 11989327"/>
              <a:gd name="connsiteY7" fmla="*/ 1385108 h 6245818"/>
              <a:gd name="connsiteX8" fmla="*/ 5290 w 11989327"/>
              <a:gd name="connsiteY8" fmla="*/ 679201 h 6245818"/>
              <a:gd name="connsiteX0" fmla="*/ 5290 w 11989327"/>
              <a:gd name="connsiteY0" fmla="*/ 401941 h 5968558"/>
              <a:gd name="connsiteX1" fmla="*/ 5243 w 11989327"/>
              <a:gd name="connsiteY1" fmla="*/ 33020 h 5968558"/>
              <a:gd name="connsiteX2" fmla="*/ 7818427 w 11989327"/>
              <a:gd name="connsiteY2" fmla="*/ 16978 h 5968558"/>
              <a:gd name="connsiteX3" fmla="*/ 11989327 w 11989327"/>
              <a:gd name="connsiteY3" fmla="*/ 888 h 5968558"/>
              <a:gd name="connsiteX4" fmla="*/ 11989327 w 11989327"/>
              <a:gd name="connsiteY4" fmla="*/ 1107848 h 5968558"/>
              <a:gd name="connsiteX5" fmla="*/ 7128617 w 11989327"/>
              <a:gd name="connsiteY5" fmla="*/ 5968558 h 5968558"/>
              <a:gd name="connsiteX6" fmla="*/ 5243 w 11989327"/>
              <a:gd name="connsiteY6" fmla="*/ 5968558 h 5968558"/>
              <a:gd name="connsiteX7" fmla="*/ 5291 w 11989327"/>
              <a:gd name="connsiteY7" fmla="*/ 1107848 h 5968558"/>
              <a:gd name="connsiteX8" fmla="*/ 5290 w 11989327"/>
              <a:gd name="connsiteY8" fmla="*/ 401941 h 5968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89327" h="5968558">
                <a:moveTo>
                  <a:pt x="5290" y="401941"/>
                </a:moveTo>
                <a:cubicBezTo>
                  <a:pt x="5290" y="11466"/>
                  <a:pt x="-221" y="4139799"/>
                  <a:pt x="5243" y="33020"/>
                </a:cubicBezTo>
                <a:lnTo>
                  <a:pt x="7818427" y="16978"/>
                </a:lnTo>
                <a:cubicBezTo>
                  <a:pt x="10502923" y="16978"/>
                  <a:pt x="9085706" y="-4577"/>
                  <a:pt x="11989327" y="888"/>
                </a:cubicBezTo>
                <a:lnTo>
                  <a:pt x="11989327" y="1107848"/>
                </a:lnTo>
                <a:cubicBezTo>
                  <a:pt x="11989327" y="3792344"/>
                  <a:pt x="9813113" y="5968558"/>
                  <a:pt x="7128617" y="5968558"/>
                </a:cubicBezTo>
                <a:lnTo>
                  <a:pt x="5243" y="5968558"/>
                </a:lnTo>
                <a:cubicBezTo>
                  <a:pt x="15821" y="3465989"/>
                  <a:pt x="-10751" y="2220218"/>
                  <a:pt x="5291" y="1107848"/>
                </a:cubicBezTo>
                <a:cubicBezTo>
                  <a:pt x="5291" y="851156"/>
                  <a:pt x="5290" y="658633"/>
                  <a:pt x="5290" y="401941"/>
                </a:cubicBezTo>
                <a:close/>
              </a:path>
            </a:pathLst>
          </a:custGeom>
          <a:solidFill>
            <a:schemeClr val="accent1">
              <a:alpha val="56000"/>
            </a:schemeClr>
          </a:solidFill>
        </p:spPr>
        <p:txBody>
          <a:bodyPr lIns="1080000" bIns="2556000" anchor="b"/>
          <a:lstStyle>
            <a:lvl1pPr algn="l">
              <a:defRPr sz="6200">
                <a:solidFill>
                  <a:schemeClr val="tx2"/>
                </a:solidFill>
              </a:defRPr>
            </a:lvl1pPr>
          </a:lstStyle>
          <a:p>
            <a:r>
              <a:rPr lang="sv-SE" dirty="0"/>
              <a:t>titelrubrik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2" y="3230562"/>
            <a:ext cx="4827670" cy="1341437"/>
          </a:xfrm>
        </p:spPr>
        <p:txBody>
          <a:bodyPr/>
          <a:lstStyle>
            <a:lvl1pPr marL="0" indent="0" algn="l">
              <a:buNone/>
              <a:defRPr sz="2700" cap="all" baseline="0">
                <a:solidFill>
                  <a:schemeClr val="tx2"/>
                </a:solidFill>
                <a:latin typeface="Brandon Grotesque Bold" panose="020B0803020203060202"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pic>
        <p:nvPicPr>
          <p:cNvPr id="9" name="Bildobjekt 8">
            <a:extLst>
              <a:ext uri="{FF2B5EF4-FFF2-40B4-BE49-F238E27FC236}">
                <a16:creationId xmlns:a16="http://schemas.microsoft.com/office/drawing/2014/main" id="{082C8CDB-841E-4451-8F93-CF077CC5F51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14" name="textruta 13">
            <a:extLst>
              <a:ext uri="{FF2B5EF4-FFF2-40B4-BE49-F238E27FC236}">
                <a16:creationId xmlns:a16="http://schemas.microsoft.com/office/drawing/2014/main" id="{68B9AFF0-69E0-4755-9B97-82BE6ACD3F9C}"/>
              </a:ext>
            </a:extLst>
          </p:cNvPr>
          <p:cNvSpPr txBox="1"/>
          <p:nvPr userDrawn="1"/>
        </p:nvSpPr>
        <p:spPr>
          <a:xfrm>
            <a:off x="9448799" y="-1463689"/>
            <a:ext cx="2768010" cy="1384995"/>
          </a:xfrm>
          <a:prstGeom prst="rect">
            <a:avLst/>
          </a:prstGeom>
          <a:solidFill>
            <a:schemeClr val="tx2"/>
          </a:solidFill>
        </p:spPr>
        <p:txBody>
          <a:bodyPr wrap="square" rtlCol="0">
            <a:spAutoFit/>
          </a:bodyPr>
          <a:lstStyle/>
          <a:p>
            <a:r>
              <a:rPr lang="sv-SE" sz="1200" b="1" dirty="0">
                <a:solidFill>
                  <a:schemeClr val="bg1"/>
                </a:solidFill>
                <a:latin typeface="+mn-lt"/>
              </a:rPr>
              <a:t>Infoga foto:</a:t>
            </a:r>
            <a:br>
              <a:rPr lang="sv-SE" sz="1200" dirty="0">
                <a:solidFill>
                  <a:schemeClr val="bg1"/>
                </a:solidFill>
                <a:latin typeface="+mn-lt"/>
              </a:rPr>
            </a:br>
            <a:r>
              <a:rPr lang="sv-SE" sz="1200" dirty="0">
                <a:solidFill>
                  <a:schemeClr val="bg1"/>
                </a:solidFill>
                <a:latin typeface="+mn-lt"/>
              </a:rPr>
              <a:t>Markera den grå ytan – högerklicka på musen och placera längst fram –  klicka på symbolen mitt på sliden &amp; infoga önskat foto. Placera sen fotot</a:t>
            </a:r>
            <a:br>
              <a:rPr lang="sv-SE" sz="1200" dirty="0">
                <a:solidFill>
                  <a:schemeClr val="bg1"/>
                </a:solidFill>
                <a:latin typeface="+mn-lt"/>
              </a:rPr>
            </a:br>
            <a:r>
              <a:rPr lang="sv-SE" sz="1200" dirty="0">
                <a:solidFill>
                  <a:schemeClr val="bg1"/>
                </a:solidFill>
                <a:latin typeface="+mn-lt"/>
              </a:rPr>
              <a:t>längst bak så att text, tonad platta </a:t>
            </a:r>
            <a:br>
              <a:rPr lang="sv-SE" sz="1200" dirty="0">
                <a:solidFill>
                  <a:schemeClr val="bg1"/>
                </a:solidFill>
                <a:latin typeface="+mn-lt"/>
              </a:rPr>
            </a:br>
            <a:r>
              <a:rPr lang="sv-SE" sz="1200" dirty="0">
                <a:solidFill>
                  <a:schemeClr val="bg1"/>
                </a:solidFill>
                <a:latin typeface="+mn-lt"/>
              </a:rPr>
              <a:t>och logo placeras överst.</a:t>
            </a:r>
          </a:p>
        </p:txBody>
      </p:sp>
    </p:spTree>
    <p:extLst>
      <p:ext uri="{BB962C8B-B14F-4D97-AF65-F5344CB8AC3E}">
        <p14:creationId xmlns:p14="http://schemas.microsoft.com/office/powerpoint/2010/main" val="31825266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itat">
    <p:bg>
      <p:bgPr>
        <a:solidFill>
          <a:srgbClr val="4D4848"/>
        </a:solidFill>
        <a:effectLst/>
      </p:bgPr>
    </p:bg>
    <p:spTree>
      <p:nvGrpSpPr>
        <p:cNvPr id="1" name=""/>
        <p:cNvGrpSpPr/>
        <p:nvPr/>
      </p:nvGrpSpPr>
      <p:grpSpPr>
        <a:xfrm>
          <a:off x="0" y="0"/>
          <a:ext cx="0" cy="0"/>
          <a:chOff x="0" y="0"/>
          <a:chExt cx="0" cy="0"/>
        </a:xfrm>
      </p:grpSpPr>
      <p:sp>
        <p:nvSpPr>
          <p:cNvPr id="15" name="Freeform 9">
            <a:extLst>
              <a:ext uri="{FF2B5EF4-FFF2-40B4-BE49-F238E27FC236}">
                <a16:creationId xmlns:a16="http://schemas.microsoft.com/office/drawing/2014/main" id="{1709AE4F-DE07-4194-9808-48C512EAA1A1}"/>
              </a:ext>
            </a:extLst>
          </p:cNvPr>
          <p:cNvSpPr>
            <a:spLocks noEditPoints="1"/>
          </p:cNvSpPr>
          <p:nvPr userDrawn="1"/>
        </p:nvSpPr>
        <p:spPr bwMode="auto">
          <a:xfrm>
            <a:off x="723900" y="823913"/>
            <a:ext cx="2038350" cy="1652587"/>
          </a:xfrm>
          <a:custGeom>
            <a:avLst/>
            <a:gdLst>
              <a:gd name="T0" fmla="*/ 212 w 1284"/>
              <a:gd name="T1" fmla="*/ 1035 h 1041"/>
              <a:gd name="T2" fmla="*/ 250 w 1284"/>
              <a:gd name="T3" fmla="*/ 1037 h 1041"/>
              <a:gd name="T4" fmla="*/ 306 w 1284"/>
              <a:gd name="T5" fmla="*/ 995 h 1041"/>
              <a:gd name="T6" fmla="*/ 432 w 1284"/>
              <a:gd name="T7" fmla="*/ 863 h 1041"/>
              <a:gd name="T8" fmla="*/ 532 w 1284"/>
              <a:gd name="T9" fmla="*/ 697 h 1041"/>
              <a:gd name="T10" fmla="*/ 580 w 1284"/>
              <a:gd name="T11" fmla="*/ 533 h 1041"/>
              <a:gd name="T12" fmla="*/ 592 w 1284"/>
              <a:gd name="T13" fmla="*/ 404 h 1041"/>
              <a:gd name="T14" fmla="*/ 574 w 1284"/>
              <a:gd name="T15" fmla="*/ 254 h 1041"/>
              <a:gd name="T16" fmla="*/ 506 w 1284"/>
              <a:gd name="T17" fmla="*/ 114 h 1041"/>
              <a:gd name="T18" fmla="*/ 408 w 1284"/>
              <a:gd name="T19" fmla="*/ 34 h 1041"/>
              <a:gd name="T20" fmla="*/ 300 w 1284"/>
              <a:gd name="T21" fmla="*/ 2 h 1041"/>
              <a:gd name="T22" fmla="*/ 218 w 1284"/>
              <a:gd name="T23" fmla="*/ 6 h 1041"/>
              <a:gd name="T24" fmla="*/ 118 w 1284"/>
              <a:gd name="T25" fmla="*/ 44 h 1041"/>
              <a:gd name="T26" fmla="*/ 46 w 1284"/>
              <a:gd name="T27" fmla="*/ 112 h 1041"/>
              <a:gd name="T28" fmla="*/ 6 w 1284"/>
              <a:gd name="T29" fmla="*/ 202 h 1041"/>
              <a:gd name="T30" fmla="*/ 2 w 1284"/>
              <a:gd name="T31" fmla="*/ 278 h 1041"/>
              <a:gd name="T32" fmla="*/ 32 w 1284"/>
              <a:gd name="T33" fmla="*/ 370 h 1041"/>
              <a:gd name="T34" fmla="*/ 92 w 1284"/>
              <a:gd name="T35" fmla="*/ 442 h 1041"/>
              <a:gd name="T36" fmla="*/ 178 w 1284"/>
              <a:gd name="T37" fmla="*/ 488 h 1041"/>
              <a:gd name="T38" fmla="*/ 250 w 1284"/>
              <a:gd name="T39" fmla="*/ 498 h 1041"/>
              <a:gd name="T40" fmla="*/ 350 w 1284"/>
              <a:gd name="T41" fmla="*/ 486 h 1041"/>
              <a:gd name="T42" fmla="*/ 386 w 1284"/>
              <a:gd name="T43" fmla="*/ 518 h 1041"/>
              <a:gd name="T44" fmla="*/ 338 w 1284"/>
              <a:gd name="T45" fmla="*/ 669 h 1041"/>
              <a:gd name="T46" fmla="*/ 258 w 1284"/>
              <a:gd name="T47" fmla="*/ 785 h 1041"/>
              <a:gd name="T48" fmla="*/ 144 w 1284"/>
              <a:gd name="T49" fmla="*/ 891 h 1041"/>
              <a:gd name="T50" fmla="*/ 126 w 1284"/>
              <a:gd name="T51" fmla="*/ 915 h 1041"/>
              <a:gd name="T52" fmla="*/ 132 w 1284"/>
              <a:gd name="T53" fmla="*/ 957 h 1041"/>
              <a:gd name="T54" fmla="*/ 884 w 1284"/>
              <a:gd name="T55" fmla="*/ 1019 h 1041"/>
              <a:gd name="T56" fmla="*/ 924 w 1284"/>
              <a:gd name="T57" fmla="*/ 1041 h 1041"/>
              <a:gd name="T58" fmla="*/ 960 w 1284"/>
              <a:gd name="T59" fmla="*/ 1025 h 1041"/>
              <a:gd name="T60" fmla="*/ 1070 w 1284"/>
              <a:gd name="T61" fmla="*/ 925 h 1041"/>
              <a:gd name="T62" fmla="*/ 1178 w 1284"/>
              <a:gd name="T63" fmla="*/ 787 h 1041"/>
              <a:gd name="T64" fmla="*/ 1260 w 1284"/>
              <a:gd name="T65" fmla="*/ 591 h 1041"/>
              <a:gd name="T66" fmla="*/ 1280 w 1284"/>
              <a:gd name="T67" fmla="*/ 470 h 1041"/>
              <a:gd name="T68" fmla="*/ 1282 w 1284"/>
              <a:gd name="T69" fmla="*/ 350 h 1041"/>
              <a:gd name="T70" fmla="*/ 1236 w 1284"/>
              <a:gd name="T71" fmla="*/ 176 h 1041"/>
              <a:gd name="T72" fmla="*/ 1150 w 1284"/>
              <a:gd name="T73" fmla="*/ 68 h 1041"/>
              <a:gd name="T74" fmla="*/ 1046 w 1284"/>
              <a:gd name="T75" fmla="*/ 12 h 1041"/>
              <a:gd name="T76" fmla="*/ 968 w 1284"/>
              <a:gd name="T77" fmla="*/ 0 h 1041"/>
              <a:gd name="T78" fmla="*/ 856 w 1284"/>
              <a:gd name="T79" fmla="*/ 22 h 1041"/>
              <a:gd name="T80" fmla="*/ 770 w 1284"/>
              <a:gd name="T81" fmla="*/ 76 h 1041"/>
              <a:gd name="T82" fmla="*/ 712 w 1284"/>
              <a:gd name="T83" fmla="*/ 154 h 1041"/>
              <a:gd name="T84" fmla="*/ 692 w 1284"/>
              <a:gd name="T85" fmla="*/ 252 h 1041"/>
              <a:gd name="T86" fmla="*/ 704 w 1284"/>
              <a:gd name="T87" fmla="*/ 326 h 1041"/>
              <a:gd name="T88" fmla="*/ 750 w 1284"/>
              <a:gd name="T89" fmla="*/ 410 h 1041"/>
              <a:gd name="T90" fmla="*/ 824 w 1284"/>
              <a:gd name="T91" fmla="*/ 468 h 1041"/>
              <a:gd name="T92" fmla="*/ 918 w 1284"/>
              <a:gd name="T93" fmla="*/ 496 h 1041"/>
              <a:gd name="T94" fmla="*/ 998 w 1284"/>
              <a:gd name="T95" fmla="*/ 494 h 1041"/>
              <a:gd name="T96" fmla="*/ 1082 w 1284"/>
              <a:gd name="T97" fmla="*/ 474 h 1041"/>
              <a:gd name="T98" fmla="*/ 1062 w 1284"/>
              <a:gd name="T99" fmla="*/ 597 h 1041"/>
              <a:gd name="T100" fmla="*/ 992 w 1284"/>
              <a:gd name="T101" fmla="*/ 731 h 1041"/>
              <a:gd name="T102" fmla="*/ 890 w 1284"/>
              <a:gd name="T103" fmla="*/ 847 h 1041"/>
              <a:gd name="T104" fmla="*/ 828 w 1284"/>
              <a:gd name="T105" fmla="*/ 897 h 1041"/>
              <a:gd name="T106" fmla="*/ 816 w 1284"/>
              <a:gd name="T107" fmla="*/ 935 h 1041"/>
              <a:gd name="T108" fmla="*/ 884 w 1284"/>
              <a:gd name="T109" fmla="*/ 1019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4" h="1041">
                <a:moveTo>
                  <a:pt x="192" y="1019"/>
                </a:moveTo>
                <a:lnTo>
                  <a:pt x="192" y="1019"/>
                </a:lnTo>
                <a:lnTo>
                  <a:pt x="202" y="1029"/>
                </a:lnTo>
                <a:lnTo>
                  <a:pt x="212" y="1035"/>
                </a:lnTo>
                <a:lnTo>
                  <a:pt x="222" y="1039"/>
                </a:lnTo>
                <a:lnTo>
                  <a:pt x="232" y="1041"/>
                </a:lnTo>
                <a:lnTo>
                  <a:pt x="240" y="1039"/>
                </a:lnTo>
                <a:lnTo>
                  <a:pt x="250" y="1037"/>
                </a:lnTo>
                <a:lnTo>
                  <a:pt x="260" y="1031"/>
                </a:lnTo>
                <a:lnTo>
                  <a:pt x="268" y="1025"/>
                </a:lnTo>
                <a:lnTo>
                  <a:pt x="268" y="1025"/>
                </a:lnTo>
                <a:lnTo>
                  <a:pt x="306" y="995"/>
                </a:lnTo>
                <a:lnTo>
                  <a:pt x="352" y="951"/>
                </a:lnTo>
                <a:lnTo>
                  <a:pt x="378" y="925"/>
                </a:lnTo>
                <a:lnTo>
                  <a:pt x="406" y="895"/>
                </a:lnTo>
                <a:lnTo>
                  <a:pt x="432" y="863"/>
                </a:lnTo>
                <a:lnTo>
                  <a:pt x="460" y="827"/>
                </a:lnTo>
                <a:lnTo>
                  <a:pt x="486" y="787"/>
                </a:lnTo>
                <a:lnTo>
                  <a:pt x="510" y="743"/>
                </a:lnTo>
                <a:lnTo>
                  <a:pt x="532" y="697"/>
                </a:lnTo>
                <a:lnTo>
                  <a:pt x="552" y="645"/>
                </a:lnTo>
                <a:lnTo>
                  <a:pt x="568" y="591"/>
                </a:lnTo>
                <a:lnTo>
                  <a:pt x="576" y="561"/>
                </a:lnTo>
                <a:lnTo>
                  <a:pt x="580" y="533"/>
                </a:lnTo>
                <a:lnTo>
                  <a:pt x="586" y="502"/>
                </a:lnTo>
                <a:lnTo>
                  <a:pt x="588" y="470"/>
                </a:lnTo>
                <a:lnTo>
                  <a:pt x="590" y="438"/>
                </a:lnTo>
                <a:lnTo>
                  <a:pt x="592" y="404"/>
                </a:lnTo>
                <a:lnTo>
                  <a:pt x="592" y="404"/>
                </a:lnTo>
                <a:lnTo>
                  <a:pt x="590" y="350"/>
                </a:lnTo>
                <a:lnTo>
                  <a:pt x="584" y="300"/>
                </a:lnTo>
                <a:lnTo>
                  <a:pt x="574" y="254"/>
                </a:lnTo>
                <a:lnTo>
                  <a:pt x="560" y="214"/>
                </a:lnTo>
                <a:lnTo>
                  <a:pt x="544" y="176"/>
                </a:lnTo>
                <a:lnTo>
                  <a:pt x="526" y="144"/>
                </a:lnTo>
                <a:lnTo>
                  <a:pt x="506" y="114"/>
                </a:lnTo>
                <a:lnTo>
                  <a:pt x="482" y="90"/>
                </a:lnTo>
                <a:lnTo>
                  <a:pt x="458" y="68"/>
                </a:lnTo>
                <a:lnTo>
                  <a:pt x="434" y="48"/>
                </a:lnTo>
                <a:lnTo>
                  <a:pt x="408" y="34"/>
                </a:lnTo>
                <a:lnTo>
                  <a:pt x="380" y="22"/>
                </a:lnTo>
                <a:lnTo>
                  <a:pt x="354" y="12"/>
                </a:lnTo>
                <a:lnTo>
                  <a:pt x="326" y="6"/>
                </a:lnTo>
                <a:lnTo>
                  <a:pt x="300" y="2"/>
                </a:lnTo>
                <a:lnTo>
                  <a:pt x="276" y="0"/>
                </a:lnTo>
                <a:lnTo>
                  <a:pt x="276" y="0"/>
                </a:lnTo>
                <a:lnTo>
                  <a:pt x="246" y="2"/>
                </a:lnTo>
                <a:lnTo>
                  <a:pt x="218" y="6"/>
                </a:lnTo>
                <a:lnTo>
                  <a:pt x="190" y="12"/>
                </a:lnTo>
                <a:lnTo>
                  <a:pt x="164" y="22"/>
                </a:lnTo>
                <a:lnTo>
                  <a:pt x="140" y="32"/>
                </a:lnTo>
                <a:lnTo>
                  <a:pt x="118" y="44"/>
                </a:lnTo>
                <a:lnTo>
                  <a:pt x="98" y="58"/>
                </a:lnTo>
                <a:lnTo>
                  <a:pt x="78" y="76"/>
                </a:lnTo>
                <a:lnTo>
                  <a:pt x="60" y="94"/>
                </a:lnTo>
                <a:lnTo>
                  <a:pt x="46" y="112"/>
                </a:lnTo>
                <a:lnTo>
                  <a:pt x="32" y="134"/>
                </a:lnTo>
                <a:lnTo>
                  <a:pt x="20" y="154"/>
                </a:lnTo>
                <a:lnTo>
                  <a:pt x="12" y="178"/>
                </a:lnTo>
                <a:lnTo>
                  <a:pt x="6" y="202"/>
                </a:lnTo>
                <a:lnTo>
                  <a:pt x="2" y="226"/>
                </a:lnTo>
                <a:lnTo>
                  <a:pt x="0" y="252"/>
                </a:lnTo>
                <a:lnTo>
                  <a:pt x="0" y="252"/>
                </a:lnTo>
                <a:lnTo>
                  <a:pt x="2" y="278"/>
                </a:lnTo>
                <a:lnTo>
                  <a:pt x="6" y="302"/>
                </a:lnTo>
                <a:lnTo>
                  <a:pt x="12" y="326"/>
                </a:lnTo>
                <a:lnTo>
                  <a:pt x="20" y="348"/>
                </a:lnTo>
                <a:lnTo>
                  <a:pt x="32" y="370"/>
                </a:lnTo>
                <a:lnTo>
                  <a:pt x="44" y="390"/>
                </a:lnTo>
                <a:lnTo>
                  <a:pt x="58" y="410"/>
                </a:lnTo>
                <a:lnTo>
                  <a:pt x="74" y="426"/>
                </a:lnTo>
                <a:lnTo>
                  <a:pt x="92" y="442"/>
                </a:lnTo>
                <a:lnTo>
                  <a:pt x="112" y="456"/>
                </a:lnTo>
                <a:lnTo>
                  <a:pt x="132" y="468"/>
                </a:lnTo>
                <a:lnTo>
                  <a:pt x="154" y="480"/>
                </a:lnTo>
                <a:lnTo>
                  <a:pt x="178" y="488"/>
                </a:lnTo>
                <a:lnTo>
                  <a:pt x="202" y="494"/>
                </a:lnTo>
                <a:lnTo>
                  <a:pt x="226" y="496"/>
                </a:lnTo>
                <a:lnTo>
                  <a:pt x="250" y="498"/>
                </a:lnTo>
                <a:lnTo>
                  <a:pt x="250" y="498"/>
                </a:lnTo>
                <a:lnTo>
                  <a:pt x="280" y="498"/>
                </a:lnTo>
                <a:lnTo>
                  <a:pt x="306" y="494"/>
                </a:lnTo>
                <a:lnTo>
                  <a:pt x="330" y="490"/>
                </a:lnTo>
                <a:lnTo>
                  <a:pt x="350" y="486"/>
                </a:lnTo>
                <a:lnTo>
                  <a:pt x="380" y="478"/>
                </a:lnTo>
                <a:lnTo>
                  <a:pt x="390" y="474"/>
                </a:lnTo>
                <a:lnTo>
                  <a:pt x="390" y="474"/>
                </a:lnTo>
                <a:lnTo>
                  <a:pt x="386" y="518"/>
                </a:lnTo>
                <a:lnTo>
                  <a:pt x="380" y="557"/>
                </a:lnTo>
                <a:lnTo>
                  <a:pt x="370" y="597"/>
                </a:lnTo>
                <a:lnTo>
                  <a:pt x="356" y="633"/>
                </a:lnTo>
                <a:lnTo>
                  <a:pt x="338" y="669"/>
                </a:lnTo>
                <a:lnTo>
                  <a:pt x="320" y="701"/>
                </a:lnTo>
                <a:lnTo>
                  <a:pt x="300" y="731"/>
                </a:lnTo>
                <a:lnTo>
                  <a:pt x="280" y="759"/>
                </a:lnTo>
                <a:lnTo>
                  <a:pt x="258" y="785"/>
                </a:lnTo>
                <a:lnTo>
                  <a:pt x="238" y="809"/>
                </a:lnTo>
                <a:lnTo>
                  <a:pt x="198" y="847"/>
                </a:lnTo>
                <a:lnTo>
                  <a:pt x="164" y="873"/>
                </a:lnTo>
                <a:lnTo>
                  <a:pt x="144" y="891"/>
                </a:lnTo>
                <a:lnTo>
                  <a:pt x="144" y="891"/>
                </a:lnTo>
                <a:lnTo>
                  <a:pt x="136" y="897"/>
                </a:lnTo>
                <a:lnTo>
                  <a:pt x="130" y="905"/>
                </a:lnTo>
                <a:lnTo>
                  <a:pt x="126" y="915"/>
                </a:lnTo>
                <a:lnTo>
                  <a:pt x="124" y="925"/>
                </a:lnTo>
                <a:lnTo>
                  <a:pt x="124" y="935"/>
                </a:lnTo>
                <a:lnTo>
                  <a:pt x="126" y="945"/>
                </a:lnTo>
                <a:lnTo>
                  <a:pt x="132" y="957"/>
                </a:lnTo>
                <a:lnTo>
                  <a:pt x="140" y="967"/>
                </a:lnTo>
                <a:lnTo>
                  <a:pt x="192" y="1019"/>
                </a:lnTo>
                <a:close/>
                <a:moveTo>
                  <a:pt x="884" y="1019"/>
                </a:moveTo>
                <a:lnTo>
                  <a:pt x="884" y="1019"/>
                </a:lnTo>
                <a:lnTo>
                  <a:pt x="894" y="1029"/>
                </a:lnTo>
                <a:lnTo>
                  <a:pt x="904" y="1035"/>
                </a:lnTo>
                <a:lnTo>
                  <a:pt x="914" y="1039"/>
                </a:lnTo>
                <a:lnTo>
                  <a:pt x="924" y="1041"/>
                </a:lnTo>
                <a:lnTo>
                  <a:pt x="932" y="1039"/>
                </a:lnTo>
                <a:lnTo>
                  <a:pt x="942" y="1037"/>
                </a:lnTo>
                <a:lnTo>
                  <a:pt x="952" y="1031"/>
                </a:lnTo>
                <a:lnTo>
                  <a:pt x="960" y="1025"/>
                </a:lnTo>
                <a:lnTo>
                  <a:pt x="960" y="1025"/>
                </a:lnTo>
                <a:lnTo>
                  <a:pt x="998" y="995"/>
                </a:lnTo>
                <a:lnTo>
                  <a:pt x="1044" y="951"/>
                </a:lnTo>
                <a:lnTo>
                  <a:pt x="1070" y="925"/>
                </a:lnTo>
                <a:lnTo>
                  <a:pt x="1098" y="895"/>
                </a:lnTo>
                <a:lnTo>
                  <a:pt x="1124" y="863"/>
                </a:lnTo>
                <a:lnTo>
                  <a:pt x="1152" y="827"/>
                </a:lnTo>
                <a:lnTo>
                  <a:pt x="1178" y="787"/>
                </a:lnTo>
                <a:lnTo>
                  <a:pt x="1202" y="743"/>
                </a:lnTo>
                <a:lnTo>
                  <a:pt x="1224" y="697"/>
                </a:lnTo>
                <a:lnTo>
                  <a:pt x="1244" y="645"/>
                </a:lnTo>
                <a:lnTo>
                  <a:pt x="1260" y="591"/>
                </a:lnTo>
                <a:lnTo>
                  <a:pt x="1268" y="561"/>
                </a:lnTo>
                <a:lnTo>
                  <a:pt x="1272" y="533"/>
                </a:lnTo>
                <a:lnTo>
                  <a:pt x="1278" y="502"/>
                </a:lnTo>
                <a:lnTo>
                  <a:pt x="1280" y="470"/>
                </a:lnTo>
                <a:lnTo>
                  <a:pt x="1282" y="438"/>
                </a:lnTo>
                <a:lnTo>
                  <a:pt x="1284" y="404"/>
                </a:lnTo>
                <a:lnTo>
                  <a:pt x="1284" y="404"/>
                </a:lnTo>
                <a:lnTo>
                  <a:pt x="1282" y="350"/>
                </a:lnTo>
                <a:lnTo>
                  <a:pt x="1276" y="300"/>
                </a:lnTo>
                <a:lnTo>
                  <a:pt x="1266" y="254"/>
                </a:lnTo>
                <a:lnTo>
                  <a:pt x="1252" y="214"/>
                </a:lnTo>
                <a:lnTo>
                  <a:pt x="1236" y="176"/>
                </a:lnTo>
                <a:lnTo>
                  <a:pt x="1218" y="144"/>
                </a:lnTo>
                <a:lnTo>
                  <a:pt x="1198" y="114"/>
                </a:lnTo>
                <a:lnTo>
                  <a:pt x="1174" y="90"/>
                </a:lnTo>
                <a:lnTo>
                  <a:pt x="1150" y="68"/>
                </a:lnTo>
                <a:lnTo>
                  <a:pt x="1126" y="48"/>
                </a:lnTo>
                <a:lnTo>
                  <a:pt x="1100" y="34"/>
                </a:lnTo>
                <a:lnTo>
                  <a:pt x="1072" y="22"/>
                </a:lnTo>
                <a:lnTo>
                  <a:pt x="1046" y="12"/>
                </a:lnTo>
                <a:lnTo>
                  <a:pt x="1018" y="6"/>
                </a:lnTo>
                <a:lnTo>
                  <a:pt x="992" y="2"/>
                </a:lnTo>
                <a:lnTo>
                  <a:pt x="968" y="0"/>
                </a:lnTo>
                <a:lnTo>
                  <a:pt x="968" y="0"/>
                </a:lnTo>
                <a:lnTo>
                  <a:pt x="938" y="2"/>
                </a:lnTo>
                <a:lnTo>
                  <a:pt x="910" y="6"/>
                </a:lnTo>
                <a:lnTo>
                  <a:pt x="882" y="12"/>
                </a:lnTo>
                <a:lnTo>
                  <a:pt x="856" y="22"/>
                </a:lnTo>
                <a:lnTo>
                  <a:pt x="832" y="32"/>
                </a:lnTo>
                <a:lnTo>
                  <a:pt x="810" y="44"/>
                </a:lnTo>
                <a:lnTo>
                  <a:pt x="788" y="58"/>
                </a:lnTo>
                <a:lnTo>
                  <a:pt x="770" y="76"/>
                </a:lnTo>
                <a:lnTo>
                  <a:pt x="752" y="94"/>
                </a:lnTo>
                <a:lnTo>
                  <a:pt x="738" y="112"/>
                </a:lnTo>
                <a:lnTo>
                  <a:pt x="724" y="134"/>
                </a:lnTo>
                <a:lnTo>
                  <a:pt x="712" y="154"/>
                </a:lnTo>
                <a:lnTo>
                  <a:pt x="704" y="178"/>
                </a:lnTo>
                <a:lnTo>
                  <a:pt x="698" y="202"/>
                </a:lnTo>
                <a:lnTo>
                  <a:pt x="694" y="226"/>
                </a:lnTo>
                <a:lnTo>
                  <a:pt x="692" y="252"/>
                </a:lnTo>
                <a:lnTo>
                  <a:pt x="692" y="252"/>
                </a:lnTo>
                <a:lnTo>
                  <a:pt x="694" y="278"/>
                </a:lnTo>
                <a:lnTo>
                  <a:pt x="698" y="302"/>
                </a:lnTo>
                <a:lnTo>
                  <a:pt x="704" y="326"/>
                </a:lnTo>
                <a:lnTo>
                  <a:pt x="712" y="348"/>
                </a:lnTo>
                <a:lnTo>
                  <a:pt x="724" y="370"/>
                </a:lnTo>
                <a:lnTo>
                  <a:pt x="736" y="390"/>
                </a:lnTo>
                <a:lnTo>
                  <a:pt x="750" y="410"/>
                </a:lnTo>
                <a:lnTo>
                  <a:pt x="766" y="426"/>
                </a:lnTo>
                <a:lnTo>
                  <a:pt x="784" y="442"/>
                </a:lnTo>
                <a:lnTo>
                  <a:pt x="804" y="456"/>
                </a:lnTo>
                <a:lnTo>
                  <a:pt x="824" y="468"/>
                </a:lnTo>
                <a:lnTo>
                  <a:pt x="846" y="480"/>
                </a:lnTo>
                <a:lnTo>
                  <a:pt x="870" y="488"/>
                </a:lnTo>
                <a:lnTo>
                  <a:pt x="894" y="494"/>
                </a:lnTo>
                <a:lnTo>
                  <a:pt x="918" y="496"/>
                </a:lnTo>
                <a:lnTo>
                  <a:pt x="942" y="498"/>
                </a:lnTo>
                <a:lnTo>
                  <a:pt x="942" y="498"/>
                </a:lnTo>
                <a:lnTo>
                  <a:pt x="972" y="498"/>
                </a:lnTo>
                <a:lnTo>
                  <a:pt x="998" y="494"/>
                </a:lnTo>
                <a:lnTo>
                  <a:pt x="1022" y="490"/>
                </a:lnTo>
                <a:lnTo>
                  <a:pt x="1042" y="486"/>
                </a:lnTo>
                <a:lnTo>
                  <a:pt x="1072" y="478"/>
                </a:lnTo>
                <a:lnTo>
                  <a:pt x="1082" y="474"/>
                </a:lnTo>
                <a:lnTo>
                  <a:pt x="1082" y="474"/>
                </a:lnTo>
                <a:lnTo>
                  <a:pt x="1078" y="518"/>
                </a:lnTo>
                <a:lnTo>
                  <a:pt x="1072" y="557"/>
                </a:lnTo>
                <a:lnTo>
                  <a:pt x="1062" y="597"/>
                </a:lnTo>
                <a:lnTo>
                  <a:pt x="1048" y="633"/>
                </a:lnTo>
                <a:lnTo>
                  <a:pt x="1030" y="669"/>
                </a:lnTo>
                <a:lnTo>
                  <a:pt x="1012" y="701"/>
                </a:lnTo>
                <a:lnTo>
                  <a:pt x="992" y="731"/>
                </a:lnTo>
                <a:lnTo>
                  <a:pt x="972" y="759"/>
                </a:lnTo>
                <a:lnTo>
                  <a:pt x="950" y="785"/>
                </a:lnTo>
                <a:lnTo>
                  <a:pt x="928" y="809"/>
                </a:lnTo>
                <a:lnTo>
                  <a:pt x="890" y="847"/>
                </a:lnTo>
                <a:lnTo>
                  <a:pt x="856" y="873"/>
                </a:lnTo>
                <a:lnTo>
                  <a:pt x="834" y="891"/>
                </a:lnTo>
                <a:lnTo>
                  <a:pt x="834" y="891"/>
                </a:lnTo>
                <a:lnTo>
                  <a:pt x="828" y="897"/>
                </a:lnTo>
                <a:lnTo>
                  <a:pt x="822" y="905"/>
                </a:lnTo>
                <a:lnTo>
                  <a:pt x="818" y="915"/>
                </a:lnTo>
                <a:lnTo>
                  <a:pt x="816" y="925"/>
                </a:lnTo>
                <a:lnTo>
                  <a:pt x="816" y="935"/>
                </a:lnTo>
                <a:lnTo>
                  <a:pt x="818" y="945"/>
                </a:lnTo>
                <a:lnTo>
                  <a:pt x="824" y="957"/>
                </a:lnTo>
                <a:lnTo>
                  <a:pt x="832" y="967"/>
                </a:lnTo>
                <a:lnTo>
                  <a:pt x="884" y="1019"/>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a:extLst>
              <a:ext uri="{FF2B5EF4-FFF2-40B4-BE49-F238E27FC236}">
                <a16:creationId xmlns:a16="http://schemas.microsoft.com/office/drawing/2014/main" id="{4EA76ECA-CF40-4A60-B309-60280244B606}"/>
              </a:ext>
            </a:extLst>
          </p:cNvPr>
          <p:cNvSpPr>
            <a:spLocks noGrp="1"/>
          </p:cNvSpPr>
          <p:nvPr userDrawn="1">
            <p:ph type="ctrTitle" hasCustomPrompt="1"/>
          </p:nvPr>
        </p:nvSpPr>
        <p:spPr>
          <a:xfrm>
            <a:off x="2305051" y="1693862"/>
            <a:ext cx="8153400" cy="4113213"/>
          </a:xfrm>
        </p:spPr>
        <p:txBody>
          <a:bodyPr anchor="t" anchorCtr="0"/>
          <a:lstStyle>
            <a:lvl1pPr algn="l">
              <a:lnSpc>
                <a:spcPts val="6800"/>
              </a:lnSpc>
              <a:defRPr sz="5400">
                <a:solidFill>
                  <a:schemeClr val="bg1"/>
                </a:solidFill>
                <a:latin typeface="Brandon Grotesque Bold" panose="020B0803020203060202" pitchFamily="34" charset="0"/>
              </a:defRPr>
            </a:lvl1pPr>
          </a:lstStyle>
          <a:p>
            <a:r>
              <a:rPr lang="sv-SE" dirty="0"/>
              <a:t>citat</a:t>
            </a:r>
          </a:p>
        </p:txBody>
      </p:sp>
      <p:pic>
        <p:nvPicPr>
          <p:cNvPr id="5" name="Bildobjekt 4" descr="Region Kronobergs logotyp i vitt.">
            <a:extLst>
              <a:ext uri="{FF2B5EF4-FFF2-40B4-BE49-F238E27FC236}">
                <a16:creationId xmlns:a16="http://schemas.microsoft.com/office/drawing/2014/main" id="{DB004B94-6406-4CFD-B8FA-C32FF25CD35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Tree>
    <p:extLst>
      <p:ext uri="{BB962C8B-B14F-4D97-AF65-F5344CB8AC3E}">
        <p14:creationId xmlns:p14="http://schemas.microsoft.com/office/powerpoint/2010/main" val="30085450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nnehåll &amp; stora siffror">
    <p:bg>
      <p:bgPr>
        <a:solidFill>
          <a:srgbClr val="4D4848"/>
        </a:solidFill>
        <a:effectLst/>
      </p:bgPr>
    </p:bg>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19954"/>
            <a:ext cx="5057230" cy="40392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6"/>
            <a:ext cx="5058583" cy="1325563"/>
          </a:xfrm>
        </p:spPr>
        <p:txBody>
          <a:bodyPr/>
          <a:lstStyle>
            <a:lvl1pPr>
              <a:defRPr>
                <a:solidFill>
                  <a:schemeClr val="bg1"/>
                </a:solidFill>
                <a:latin typeface="Brandon Grotesque Black" panose="020B0A03020203060202" pitchFamily="34" charset="0"/>
              </a:defRPr>
            </a:lvl1pPr>
          </a:lstStyle>
          <a:p>
            <a:r>
              <a:rPr lang="sv-SE" dirty="0"/>
              <a:t>Rubrik</a:t>
            </a:r>
            <a:br>
              <a:rPr lang="sv-SE" dirty="0"/>
            </a:br>
            <a:r>
              <a:rPr lang="sv-SE" dirty="0"/>
              <a:t>2 rader</a:t>
            </a:r>
          </a:p>
        </p:txBody>
      </p:sp>
      <p:sp>
        <p:nvSpPr>
          <p:cNvPr id="14" name="Platshållare för text 13">
            <a:extLst>
              <a:ext uri="{FF2B5EF4-FFF2-40B4-BE49-F238E27FC236}">
                <a16:creationId xmlns:a16="http://schemas.microsoft.com/office/drawing/2014/main" id="{22B9DBBF-BB63-4AEC-AC1D-C803A4C8C637}"/>
              </a:ext>
            </a:extLst>
          </p:cNvPr>
          <p:cNvSpPr>
            <a:spLocks noGrp="1"/>
          </p:cNvSpPr>
          <p:nvPr>
            <p:ph type="body" sz="quarter" idx="11" hasCustomPrompt="1"/>
          </p:nvPr>
        </p:nvSpPr>
        <p:spPr>
          <a:xfrm>
            <a:off x="6181725" y="1395663"/>
            <a:ext cx="5381080" cy="4411579"/>
          </a:xfrm>
        </p:spPr>
        <p:txBody>
          <a:bodyPr wrap="none">
            <a:normAutofit/>
          </a:bodyPr>
          <a:lstStyle>
            <a:lvl1pPr marL="0" indent="0" algn="ctr">
              <a:lnSpc>
                <a:spcPts val="25000"/>
              </a:lnSpc>
              <a:spcBef>
                <a:spcPts val="0"/>
              </a:spcBef>
              <a:buNone/>
              <a:defRPr sz="22000">
                <a:solidFill>
                  <a:schemeClr val="accent2"/>
                </a:solidFill>
                <a:latin typeface="Brandon Grotesque Black" panose="020B0A03020203060202" pitchFamily="34" charset="0"/>
              </a:defRPr>
            </a:lvl1pPr>
          </a:lstStyle>
          <a:p>
            <a:pPr lvl="0"/>
            <a:r>
              <a:rPr lang="sv-SE" dirty="0"/>
              <a:t>XX%</a:t>
            </a:r>
          </a:p>
        </p:txBody>
      </p:sp>
      <p:pic>
        <p:nvPicPr>
          <p:cNvPr id="6" name="Bildobjekt 5" descr="Region Kronobergs logotyp i vitt.">
            <a:extLst>
              <a:ext uri="{FF2B5EF4-FFF2-40B4-BE49-F238E27FC236}">
                <a16:creationId xmlns:a16="http://schemas.microsoft.com/office/drawing/2014/main" id="{D76F0B0E-973C-47EF-8DB4-6085E5469AA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Tree>
    <p:extLst>
      <p:ext uri="{BB962C8B-B14F-4D97-AF65-F5344CB8AC3E}">
        <p14:creationId xmlns:p14="http://schemas.microsoft.com/office/powerpoint/2010/main" val="32472965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ndast rubrik">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bg1"/>
                </a:solidFill>
                <a:latin typeface="Brandon Grotesque Black" panose="020B0A03020203060202" pitchFamily="34" charset="0"/>
              </a:defRPr>
            </a:lvl1pPr>
          </a:lstStyle>
          <a:p>
            <a:r>
              <a:rPr lang="sv-SE" dirty="0"/>
              <a:t>Rubrik</a:t>
            </a:r>
            <a:br>
              <a:rPr lang="sv-SE" dirty="0"/>
            </a:br>
            <a:r>
              <a:rPr lang="sv-SE" dirty="0"/>
              <a:t>2 rader</a:t>
            </a:r>
          </a:p>
        </p:txBody>
      </p:sp>
      <p:pic>
        <p:nvPicPr>
          <p:cNvPr id="4" name="Bildobjekt 3" descr="Region Kronobergs logotyp i vitt.">
            <a:extLst>
              <a:ext uri="{FF2B5EF4-FFF2-40B4-BE49-F238E27FC236}">
                <a16:creationId xmlns:a16="http://schemas.microsoft.com/office/drawing/2014/main" id="{197FA2E0-D2B6-47A8-AD06-1DBCA30A21F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Tree>
    <p:extLst>
      <p:ext uri="{BB962C8B-B14F-4D97-AF65-F5344CB8AC3E}">
        <p14:creationId xmlns:p14="http://schemas.microsoft.com/office/powerpoint/2010/main" val="31219660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om">
    <p:bg>
      <p:bgPr>
        <a:solidFill>
          <a:srgbClr val="4D4848"/>
        </a:solidFill>
        <a:effectLst/>
      </p:bgPr>
    </p:bg>
    <p:spTree>
      <p:nvGrpSpPr>
        <p:cNvPr id="1" name=""/>
        <p:cNvGrpSpPr/>
        <p:nvPr/>
      </p:nvGrpSpPr>
      <p:grpSpPr>
        <a:xfrm>
          <a:off x="0" y="0"/>
          <a:ext cx="0" cy="0"/>
          <a:chOff x="0" y="0"/>
          <a:chExt cx="0" cy="0"/>
        </a:xfrm>
      </p:grpSpPr>
      <p:pic>
        <p:nvPicPr>
          <p:cNvPr id="3" name="Bildobjekt 2" descr="Region Kronobergs logotyp i vitt.">
            <a:extLst>
              <a:ext uri="{FF2B5EF4-FFF2-40B4-BE49-F238E27FC236}">
                <a16:creationId xmlns:a16="http://schemas.microsoft.com/office/drawing/2014/main" id="{14F129E5-E47C-4E9B-BB15-ECF7E2BE784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Tree>
    <p:extLst>
      <p:ext uri="{BB962C8B-B14F-4D97-AF65-F5344CB8AC3E}">
        <p14:creationId xmlns:p14="http://schemas.microsoft.com/office/powerpoint/2010/main" val="19343935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vslutningsbild">
    <p:bg>
      <p:bgPr>
        <a:solidFill>
          <a:srgbClr val="4D4848"/>
        </a:solidFill>
        <a:effectLst/>
      </p:bgPr>
    </p:bg>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7032055E-18AF-4C39-8C8F-38FE826D2A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76552" y="1382567"/>
            <a:ext cx="3238896" cy="4575755"/>
          </a:xfrm>
          <a:prstGeom prst="rect">
            <a:avLst/>
          </a:prstGeom>
        </p:spPr>
      </p:pic>
    </p:spTree>
    <p:extLst>
      <p:ext uri="{BB962C8B-B14F-4D97-AF65-F5344CB8AC3E}">
        <p14:creationId xmlns:p14="http://schemas.microsoft.com/office/powerpoint/2010/main" val="3070455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amp; innehåll">
    <p:bg>
      <p:bgPr>
        <a:solidFill>
          <a:schemeClr val="bg1"/>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0" y="1719263"/>
            <a:ext cx="967038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809"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pic>
        <p:nvPicPr>
          <p:cNvPr id="5" name="Bildobjekt 4">
            <a:extLst>
              <a:ext uri="{FF2B5EF4-FFF2-40B4-BE49-F238E27FC236}">
                <a16:creationId xmlns:a16="http://schemas.microsoft.com/office/drawing/2014/main" id="{7714C67F-4F66-4075-8B48-4C7BCD8611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7767" y="6065814"/>
            <a:ext cx="1583106" cy="443127"/>
          </a:xfrm>
          <a:prstGeom prst="rect">
            <a:avLst/>
          </a:prstGeom>
        </p:spPr>
      </p:pic>
    </p:spTree>
    <p:extLst>
      <p:ext uri="{BB962C8B-B14F-4D97-AF65-F5344CB8AC3E}">
        <p14:creationId xmlns:p14="http://schemas.microsoft.com/office/powerpoint/2010/main" val="3944948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amp; 2 spalter">
    <p:bg>
      <p:bgPr>
        <a:solidFill>
          <a:schemeClr val="bg1"/>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1" y="1719263"/>
            <a:ext cx="464920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pic>
        <p:nvPicPr>
          <p:cNvPr id="5" name="Bildobjekt 4">
            <a:extLst>
              <a:ext uri="{FF2B5EF4-FFF2-40B4-BE49-F238E27FC236}">
                <a16:creationId xmlns:a16="http://schemas.microsoft.com/office/drawing/2014/main" id="{7714C67F-4F66-4075-8B48-4C7BCD8611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7767" y="6065814"/>
            <a:ext cx="1583106" cy="443127"/>
          </a:xfrm>
          <a:prstGeom prst="rect">
            <a:avLst/>
          </a:prstGeom>
        </p:spPr>
      </p:pic>
      <p:sp>
        <p:nvSpPr>
          <p:cNvPr id="6" name="Platshållare för innehåll 3">
            <a:extLst>
              <a:ext uri="{FF2B5EF4-FFF2-40B4-BE49-F238E27FC236}">
                <a16:creationId xmlns:a16="http://schemas.microsoft.com/office/drawing/2014/main" id="{080DDE41-53B5-421A-9E94-B341E8631D9B}"/>
              </a:ext>
            </a:extLst>
          </p:cNvPr>
          <p:cNvSpPr>
            <a:spLocks noGrp="1"/>
          </p:cNvSpPr>
          <p:nvPr>
            <p:ph sz="quarter" idx="12"/>
          </p:nvPr>
        </p:nvSpPr>
        <p:spPr>
          <a:xfrm>
            <a:off x="5633788" y="1719263"/>
            <a:ext cx="464920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227401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ld till vänster">
    <p:bg>
      <p:bgPr>
        <a:solidFill>
          <a:schemeClr val="bg1"/>
        </a:solidFill>
        <a:effectLst/>
      </p:bgPr>
    </p:bg>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E5368555-1434-4513-B4A0-A0D3F34EC883}"/>
              </a:ext>
            </a:extLst>
          </p:cNvPr>
          <p:cNvSpPr>
            <a:spLocks noGrp="1"/>
          </p:cNvSpPr>
          <p:nvPr>
            <p:ph type="pic" sz="quarter" idx="11"/>
          </p:nvPr>
        </p:nvSpPr>
        <p:spPr>
          <a:xfrm>
            <a:off x="0" y="0"/>
            <a:ext cx="6096000" cy="6882063"/>
          </a:xfrm>
          <a:solidFill>
            <a:schemeClr val="accent6">
              <a:lumMod val="60000"/>
              <a:lumOff val="40000"/>
            </a:schemeClr>
          </a:solidFill>
        </p:spPr>
        <p:txBody>
          <a:bodyPr lIns="252000" tIns="144000" rIns="72000">
            <a:normAutofit/>
          </a:bodyPr>
          <a:lstStyle>
            <a:lvl1pPr marL="0" indent="0">
              <a:buNone/>
              <a:defRPr sz="1600"/>
            </a:lvl1pPr>
          </a:lstStyle>
          <a:p>
            <a:r>
              <a:rPr lang="sv-SE"/>
              <a:t>Klicka på ikonen för att lägga till en bild</a:t>
            </a:r>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5727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572794" y="239181"/>
            <a:ext cx="5058583" cy="1325563"/>
          </a:xfrm>
        </p:spPr>
        <p:txBody>
          <a:bodyPr/>
          <a:lstStyle>
            <a:lvl1pPr>
              <a:defRPr>
                <a:solidFill>
                  <a:schemeClr val="tx2"/>
                </a:solidFill>
              </a:defRPr>
            </a:lvl1pPr>
          </a:lstStyle>
          <a:p>
            <a:r>
              <a:rPr lang="sv-SE" dirty="0"/>
              <a:t>Rubrik</a:t>
            </a:r>
            <a:br>
              <a:rPr lang="sv-SE" dirty="0"/>
            </a:br>
            <a:r>
              <a:rPr lang="sv-SE" dirty="0"/>
              <a:t>2 rader</a:t>
            </a:r>
          </a:p>
        </p:txBody>
      </p:sp>
      <p:pic>
        <p:nvPicPr>
          <p:cNvPr id="9" name="Bildobjekt 8">
            <a:extLst>
              <a:ext uri="{FF2B5EF4-FFF2-40B4-BE49-F238E27FC236}">
                <a16:creationId xmlns:a16="http://schemas.microsoft.com/office/drawing/2014/main" id="{516E6372-FF64-4A4D-871E-E8E5E66F37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7767" y="6065814"/>
            <a:ext cx="1583106" cy="443127"/>
          </a:xfrm>
          <a:prstGeom prst="rect">
            <a:avLst/>
          </a:prstGeom>
        </p:spPr>
      </p:pic>
    </p:spTree>
    <p:extLst>
      <p:ext uri="{BB962C8B-B14F-4D97-AF65-F5344CB8AC3E}">
        <p14:creationId xmlns:p14="http://schemas.microsoft.com/office/powerpoint/2010/main" val="2292254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 till höger">
    <p:bg>
      <p:bgPr>
        <a:solidFill>
          <a:schemeClr val="bg1"/>
        </a:solidFill>
        <a:effectLst/>
      </p:bgPr>
    </p:bg>
    <p:spTree>
      <p:nvGrpSpPr>
        <p:cNvPr id="1" name=""/>
        <p:cNvGrpSpPr/>
        <p:nvPr/>
      </p:nvGrpSpPr>
      <p:grpSpPr>
        <a:xfrm>
          <a:off x="0" y="0"/>
          <a:ext cx="0" cy="0"/>
          <a:chOff x="0" y="0"/>
          <a:chExt cx="0" cy="0"/>
        </a:xfrm>
      </p:grpSpPr>
      <p:sp>
        <p:nvSpPr>
          <p:cNvPr id="8" name="Rektangel: diagonala rundade hörn 4">
            <a:extLst>
              <a:ext uri="{FF2B5EF4-FFF2-40B4-BE49-F238E27FC236}">
                <a16:creationId xmlns:a16="http://schemas.microsoft.com/office/drawing/2014/main" id="{E7008C88-C1C1-4F6D-8A76-1E0E454A1DE5}"/>
              </a:ext>
            </a:extLst>
          </p:cNvPr>
          <p:cNvSpPr/>
          <p:nvPr userDrawn="1"/>
        </p:nvSpPr>
        <p:spPr>
          <a:xfrm>
            <a:off x="9271347" y="445079"/>
            <a:ext cx="2954242" cy="6461772"/>
          </a:xfrm>
          <a:custGeom>
            <a:avLst/>
            <a:gdLst>
              <a:gd name="connsiteX0" fmla="*/ 0 w 7476308"/>
              <a:gd name="connsiteY0" fmla="*/ 0 h 7597733"/>
              <a:gd name="connsiteX1" fmla="*/ 3970966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78147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4670477 w 7476308"/>
              <a:gd name="connsiteY4" fmla="*/ 4428648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175325 w 7476308"/>
              <a:gd name="connsiteY4" fmla="*/ 732967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5384103 w 7476308"/>
              <a:gd name="connsiteY4" fmla="*/ 616475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603170"/>
              <a:gd name="connsiteX1" fmla="*/ 2897099 w 7476308"/>
              <a:gd name="connsiteY1" fmla="*/ 0 h 7603170"/>
              <a:gd name="connsiteX2" fmla="*/ 7476308 w 7476308"/>
              <a:gd name="connsiteY2" fmla="*/ 3505342 h 7603170"/>
              <a:gd name="connsiteX3" fmla="*/ 7476308 w 7476308"/>
              <a:gd name="connsiteY3" fmla="*/ 7597733 h 7603170"/>
              <a:gd name="connsiteX4" fmla="*/ 4670477 w 7476308"/>
              <a:gd name="connsiteY4" fmla="*/ 4428648 h 7603170"/>
              <a:gd name="connsiteX5" fmla="*/ 3730810 w 7476308"/>
              <a:gd name="connsiteY5" fmla="*/ 6633229 h 7603170"/>
              <a:gd name="connsiteX6" fmla="*/ 937363 w 7476308"/>
              <a:gd name="connsiteY6" fmla="*/ 6502958 h 7603170"/>
              <a:gd name="connsiteX7" fmla="*/ 0 w 7476308"/>
              <a:gd name="connsiteY7" fmla="*/ 4092391 h 7603170"/>
              <a:gd name="connsiteX8" fmla="*/ 0 w 7476308"/>
              <a:gd name="connsiteY8" fmla="*/ 0 h 7603170"/>
              <a:gd name="connsiteX9" fmla="*/ 0 w 7476308"/>
              <a:gd name="connsiteY9" fmla="*/ 0 h 7603170"/>
              <a:gd name="connsiteX0" fmla="*/ 0 w 7476308"/>
              <a:gd name="connsiteY0" fmla="*/ 0 h 6633229"/>
              <a:gd name="connsiteX1" fmla="*/ 2897099 w 7476308"/>
              <a:gd name="connsiteY1" fmla="*/ 0 h 6633229"/>
              <a:gd name="connsiteX2" fmla="*/ 7476308 w 7476308"/>
              <a:gd name="connsiteY2" fmla="*/ 3505342 h 6633229"/>
              <a:gd name="connsiteX3" fmla="*/ 4670477 w 7476308"/>
              <a:gd name="connsiteY3" fmla="*/ 4428648 h 6633229"/>
              <a:gd name="connsiteX4" fmla="*/ 3730810 w 7476308"/>
              <a:gd name="connsiteY4" fmla="*/ 6633229 h 6633229"/>
              <a:gd name="connsiteX5" fmla="*/ 937363 w 7476308"/>
              <a:gd name="connsiteY5" fmla="*/ 6502958 h 6633229"/>
              <a:gd name="connsiteX6" fmla="*/ 0 w 7476308"/>
              <a:gd name="connsiteY6" fmla="*/ 4092391 h 6633229"/>
              <a:gd name="connsiteX7" fmla="*/ 0 w 7476308"/>
              <a:gd name="connsiteY7" fmla="*/ 0 h 6633229"/>
              <a:gd name="connsiteX8" fmla="*/ 0 w 7476308"/>
              <a:gd name="connsiteY8" fmla="*/ 0 h 6633229"/>
              <a:gd name="connsiteX0" fmla="*/ 0 w 4670477"/>
              <a:gd name="connsiteY0" fmla="*/ 0 h 6633229"/>
              <a:gd name="connsiteX1" fmla="*/ 2897099 w 4670477"/>
              <a:gd name="connsiteY1" fmla="*/ 0 h 6633229"/>
              <a:gd name="connsiteX2" fmla="*/ 4670477 w 4670477"/>
              <a:gd name="connsiteY2" fmla="*/ 4428648 h 6633229"/>
              <a:gd name="connsiteX3" fmla="*/ 3730810 w 4670477"/>
              <a:gd name="connsiteY3" fmla="*/ 6633229 h 6633229"/>
              <a:gd name="connsiteX4" fmla="*/ 937363 w 4670477"/>
              <a:gd name="connsiteY4" fmla="*/ 6502958 h 6633229"/>
              <a:gd name="connsiteX5" fmla="*/ 0 w 4670477"/>
              <a:gd name="connsiteY5" fmla="*/ 4092391 h 6633229"/>
              <a:gd name="connsiteX6" fmla="*/ 0 w 4670477"/>
              <a:gd name="connsiteY6" fmla="*/ 0 h 6633229"/>
              <a:gd name="connsiteX7" fmla="*/ 0 w 4670477"/>
              <a:gd name="connsiteY7" fmla="*/ 0 h 6633229"/>
              <a:gd name="connsiteX0" fmla="*/ 0 w 3829368"/>
              <a:gd name="connsiteY0" fmla="*/ 0 h 6633229"/>
              <a:gd name="connsiteX1" fmla="*/ 2897099 w 3829368"/>
              <a:gd name="connsiteY1" fmla="*/ 0 h 6633229"/>
              <a:gd name="connsiteX2" fmla="*/ 3730810 w 3829368"/>
              <a:gd name="connsiteY2" fmla="*/ 6633229 h 6633229"/>
              <a:gd name="connsiteX3" fmla="*/ 937363 w 3829368"/>
              <a:gd name="connsiteY3" fmla="*/ 6502958 h 6633229"/>
              <a:gd name="connsiteX4" fmla="*/ 0 w 3829368"/>
              <a:gd name="connsiteY4" fmla="*/ 4092391 h 6633229"/>
              <a:gd name="connsiteX5" fmla="*/ 0 w 3829368"/>
              <a:gd name="connsiteY5" fmla="*/ 0 h 6633229"/>
              <a:gd name="connsiteX6" fmla="*/ 0 w 3829368"/>
              <a:gd name="connsiteY6" fmla="*/ 0 h 6633229"/>
              <a:gd name="connsiteX0" fmla="*/ 0 w 3789095"/>
              <a:gd name="connsiteY0" fmla="*/ 0 h 6633229"/>
              <a:gd name="connsiteX1" fmla="*/ 2897099 w 3789095"/>
              <a:gd name="connsiteY1" fmla="*/ 0 h 6633229"/>
              <a:gd name="connsiteX2" fmla="*/ 3730810 w 3789095"/>
              <a:gd name="connsiteY2" fmla="*/ 6633229 h 6633229"/>
              <a:gd name="connsiteX3" fmla="*/ 937363 w 3789095"/>
              <a:gd name="connsiteY3" fmla="*/ 6502958 h 6633229"/>
              <a:gd name="connsiteX4" fmla="*/ 0 w 3789095"/>
              <a:gd name="connsiteY4" fmla="*/ 4092391 h 6633229"/>
              <a:gd name="connsiteX5" fmla="*/ 0 w 3789095"/>
              <a:gd name="connsiteY5" fmla="*/ 0 h 6633229"/>
              <a:gd name="connsiteX6" fmla="*/ 0 w 3789095"/>
              <a:gd name="connsiteY6" fmla="*/ 0 h 6633229"/>
              <a:gd name="connsiteX0" fmla="*/ 0 w 3730810"/>
              <a:gd name="connsiteY0" fmla="*/ 0 h 6633229"/>
              <a:gd name="connsiteX1" fmla="*/ 2897099 w 3730810"/>
              <a:gd name="connsiteY1" fmla="*/ 0 h 6633229"/>
              <a:gd name="connsiteX2" fmla="*/ 3730810 w 3730810"/>
              <a:gd name="connsiteY2" fmla="*/ 6633229 h 6633229"/>
              <a:gd name="connsiteX3" fmla="*/ 937363 w 3730810"/>
              <a:gd name="connsiteY3" fmla="*/ 6502958 h 6633229"/>
              <a:gd name="connsiteX4" fmla="*/ 0 w 3730810"/>
              <a:gd name="connsiteY4" fmla="*/ 4092391 h 6633229"/>
              <a:gd name="connsiteX5" fmla="*/ 0 w 3730810"/>
              <a:gd name="connsiteY5" fmla="*/ 0 h 6633229"/>
              <a:gd name="connsiteX6" fmla="*/ 0 w 3730810"/>
              <a:gd name="connsiteY6" fmla="*/ 0 h 6633229"/>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4"/>
              <a:gd name="connsiteY0" fmla="*/ 0 h 6457865"/>
              <a:gd name="connsiteX1" fmla="*/ 2909625 w 2954214"/>
              <a:gd name="connsiteY1" fmla="*/ 0 h 6457865"/>
              <a:gd name="connsiteX2" fmla="*/ 2954197 w 2954214"/>
              <a:gd name="connsiteY2" fmla="*/ 6457865 h 6457865"/>
              <a:gd name="connsiteX3" fmla="*/ 887259 w 2954214"/>
              <a:gd name="connsiteY3" fmla="*/ 6440328 h 6457865"/>
              <a:gd name="connsiteX4" fmla="*/ 0 w 2954214"/>
              <a:gd name="connsiteY4" fmla="*/ 4092391 h 6457865"/>
              <a:gd name="connsiteX5" fmla="*/ 0 w 2954214"/>
              <a:gd name="connsiteY5" fmla="*/ 0 h 6457865"/>
              <a:gd name="connsiteX6" fmla="*/ 0 w 2954214"/>
              <a:gd name="connsiteY6" fmla="*/ 0 h 6457865"/>
              <a:gd name="connsiteX0" fmla="*/ 0 w 2954242"/>
              <a:gd name="connsiteY0" fmla="*/ 3907 h 6461772"/>
              <a:gd name="connsiteX1" fmla="*/ 2933071 w 2954242"/>
              <a:gd name="connsiteY1" fmla="*/ 0 h 6461772"/>
              <a:gd name="connsiteX2" fmla="*/ 2954197 w 2954242"/>
              <a:gd name="connsiteY2" fmla="*/ 6461772 h 6461772"/>
              <a:gd name="connsiteX3" fmla="*/ 887259 w 2954242"/>
              <a:gd name="connsiteY3" fmla="*/ 6444235 h 6461772"/>
              <a:gd name="connsiteX4" fmla="*/ 0 w 2954242"/>
              <a:gd name="connsiteY4" fmla="*/ 4096298 h 6461772"/>
              <a:gd name="connsiteX5" fmla="*/ 0 w 2954242"/>
              <a:gd name="connsiteY5" fmla="*/ 3907 h 6461772"/>
              <a:gd name="connsiteX6" fmla="*/ 0 w 2954242"/>
              <a:gd name="connsiteY6" fmla="*/ 3907 h 646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4242" h="6461772">
                <a:moveTo>
                  <a:pt x="0" y="3907"/>
                </a:moveTo>
                <a:lnTo>
                  <a:pt x="2933071" y="0"/>
                </a:lnTo>
                <a:cubicBezTo>
                  <a:pt x="2941098" y="15774"/>
                  <a:pt x="2955144" y="6430132"/>
                  <a:pt x="2954197" y="6461772"/>
                </a:cubicBezTo>
                <a:cubicBezTo>
                  <a:pt x="2941612" y="6442148"/>
                  <a:pt x="920338" y="6439735"/>
                  <a:pt x="887259" y="6444235"/>
                </a:cubicBezTo>
                <a:cubicBezTo>
                  <a:pt x="252931" y="5747277"/>
                  <a:pt x="118649" y="5330437"/>
                  <a:pt x="0" y="4096298"/>
                </a:cubicBezTo>
                <a:lnTo>
                  <a:pt x="0" y="3907"/>
                </a:lnTo>
                <a:lnTo>
                  <a:pt x="0" y="390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bild 3">
            <a:extLst>
              <a:ext uri="{FF2B5EF4-FFF2-40B4-BE49-F238E27FC236}">
                <a16:creationId xmlns:a16="http://schemas.microsoft.com/office/drawing/2014/main" id="{BF308462-1899-4B44-85C4-E857B1EAA405}"/>
              </a:ext>
              <a:ext uri="{C183D7F6-B498-43B3-948B-1728B52AA6E4}">
                <adec:decorative xmlns:adec="http://schemas.microsoft.com/office/drawing/2017/decorative" val="1"/>
              </a:ext>
            </a:extLst>
          </p:cNvPr>
          <p:cNvSpPr>
            <a:spLocks noGrp="1"/>
          </p:cNvSpPr>
          <p:nvPr>
            <p:ph type="pic" sz="quarter" idx="11"/>
          </p:nvPr>
        </p:nvSpPr>
        <p:spPr>
          <a:xfrm rot="549817">
            <a:off x="6792696" y="790836"/>
            <a:ext cx="4279113" cy="4568015"/>
          </a:xfrm>
          <a:prstGeom prst="round2DiagRect">
            <a:avLst>
              <a:gd name="adj1" fmla="val 43413"/>
              <a:gd name="adj2" fmla="val 0"/>
            </a:avLst>
          </a:prstGeom>
          <a:solidFill>
            <a:schemeClr val="accent2">
              <a:alpha val="84000"/>
            </a:schemeClr>
          </a:solidFill>
        </p:spPr>
        <p:txBody>
          <a:bodyPr>
            <a:normAutofit/>
          </a:bodyPr>
          <a:lstStyle>
            <a:lvl1pPr marL="0" indent="0">
              <a:buNone/>
              <a:defRPr sz="1600">
                <a:solidFill>
                  <a:schemeClr val="bg1"/>
                </a:solidFill>
              </a:defRPr>
            </a:lvl1pPr>
          </a:lstStyle>
          <a:p>
            <a:r>
              <a:rPr lang="sv-SE"/>
              <a:t>Klicka på ikonen för att lägga till en bild</a:t>
            </a:r>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25574"/>
            <a:ext cx="5058583" cy="1325563"/>
          </a:xfrm>
        </p:spPr>
        <p:txBody>
          <a:bodyPr/>
          <a:lstStyle>
            <a:lvl1pPr>
              <a:defRPr>
                <a:solidFill>
                  <a:schemeClr val="tx2"/>
                </a:solidFill>
              </a:defRPr>
            </a:lvl1pPr>
          </a:lstStyle>
          <a:p>
            <a:r>
              <a:rPr lang="sv-SE" dirty="0"/>
              <a:t>Rubrik</a:t>
            </a:r>
            <a:br>
              <a:rPr lang="sv-SE" dirty="0"/>
            </a:br>
            <a:r>
              <a:rPr lang="sv-SE" dirty="0"/>
              <a:t>2 rader</a:t>
            </a:r>
          </a:p>
        </p:txBody>
      </p:sp>
      <p:pic>
        <p:nvPicPr>
          <p:cNvPr id="7" name="Bildobjekt 6">
            <a:extLst>
              <a:ext uri="{FF2B5EF4-FFF2-40B4-BE49-F238E27FC236}">
                <a16:creationId xmlns:a16="http://schemas.microsoft.com/office/drawing/2014/main" id="{D035530D-EC0A-4A8F-AB0F-982880DFDF8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9" name="textruta 8">
            <a:extLst>
              <a:ext uri="{FF2B5EF4-FFF2-40B4-BE49-F238E27FC236}">
                <a16:creationId xmlns:a16="http://schemas.microsoft.com/office/drawing/2014/main" id="{82E62618-C8F3-498A-A987-94B31979706D}"/>
              </a:ext>
            </a:extLst>
          </p:cNvPr>
          <p:cNvSpPr txBox="1"/>
          <p:nvPr userDrawn="1"/>
        </p:nvSpPr>
        <p:spPr>
          <a:xfrm>
            <a:off x="9328298" y="-1309051"/>
            <a:ext cx="2819400" cy="1200329"/>
          </a:xfrm>
          <a:prstGeom prst="rect">
            <a:avLst/>
          </a:prstGeom>
          <a:solidFill>
            <a:schemeClr val="tx2"/>
          </a:solidFill>
        </p:spPr>
        <p:txBody>
          <a:bodyPr wrap="square" rtlCol="0">
            <a:spAutoFit/>
          </a:bodyPr>
          <a:lstStyle/>
          <a:p>
            <a:r>
              <a:rPr lang="sv-SE" sz="1200" b="1" dirty="0">
                <a:solidFill>
                  <a:schemeClr val="bg1"/>
                </a:solidFill>
                <a:latin typeface="Arial" panose="020B0604020202020204" pitchFamily="34" charset="0"/>
                <a:cs typeface="Arial" panose="020B0604020202020204" pitchFamily="34" charset="0"/>
              </a:rPr>
              <a:t>Lägg till en bild i bladet:</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Klicka på symbolen –välj foto – infoga. </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Ibland behöver man beskära fotot så att det fyller ut ytan. Ha fotot markerat – klicka på ”bildformat” – beskär – testa med ”anpassa” och ”fyll”.</a:t>
            </a:r>
          </a:p>
        </p:txBody>
      </p:sp>
    </p:spTree>
    <p:extLst>
      <p:ext uri="{BB962C8B-B14F-4D97-AF65-F5344CB8AC3E}">
        <p14:creationId xmlns:p14="http://schemas.microsoft.com/office/powerpoint/2010/main" val="143587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Avsnitts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2140535"/>
            <a:ext cx="5712278" cy="2387600"/>
          </a:xfrm>
        </p:spPr>
        <p:txBody>
          <a:bodyPr anchor="t" anchorCtr="0"/>
          <a:lstStyle>
            <a:lvl1pPr algn="l">
              <a:defRPr sz="5200">
                <a:solidFill>
                  <a:schemeClr val="tx2"/>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1442076"/>
            <a:ext cx="5711548" cy="474662"/>
          </a:xfrm>
        </p:spPr>
        <p:txBody>
          <a:bodyPr/>
          <a:lstStyle>
            <a:lvl1pPr marL="0" indent="0" algn="l">
              <a:buNone/>
              <a:defRPr sz="2700" cap="all" baseline="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a:t>
            </a:r>
          </a:p>
        </p:txBody>
      </p:sp>
      <p:pic>
        <p:nvPicPr>
          <p:cNvPr id="8" name="Bildobjekt 7">
            <a:extLst>
              <a:ext uri="{FF2B5EF4-FFF2-40B4-BE49-F238E27FC236}">
                <a16:creationId xmlns:a16="http://schemas.microsoft.com/office/drawing/2014/main" id="{853561F8-C0CE-4D58-ABF2-1059E46C5BA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7767" y="6065814"/>
            <a:ext cx="1583106" cy="443127"/>
          </a:xfrm>
          <a:prstGeom prst="rect">
            <a:avLst/>
          </a:prstGeom>
        </p:spPr>
      </p:pic>
    </p:spTree>
    <p:extLst>
      <p:ext uri="{BB962C8B-B14F-4D97-AF65-F5344CB8AC3E}">
        <p14:creationId xmlns:p14="http://schemas.microsoft.com/office/powerpoint/2010/main" val="4080508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itat">
    <p:bg>
      <p:bgPr>
        <a:solidFill>
          <a:schemeClr val="bg1"/>
        </a:solidFill>
        <a:effectLst/>
      </p:bgPr>
    </p:bg>
    <p:spTree>
      <p:nvGrpSpPr>
        <p:cNvPr id="1" name=""/>
        <p:cNvGrpSpPr/>
        <p:nvPr/>
      </p:nvGrpSpPr>
      <p:grpSpPr>
        <a:xfrm>
          <a:off x="0" y="0"/>
          <a:ext cx="0" cy="0"/>
          <a:chOff x="0" y="0"/>
          <a:chExt cx="0" cy="0"/>
        </a:xfrm>
      </p:grpSpPr>
      <p:sp>
        <p:nvSpPr>
          <p:cNvPr id="15" name="Freeform 9">
            <a:extLst>
              <a:ext uri="{FF2B5EF4-FFF2-40B4-BE49-F238E27FC236}">
                <a16:creationId xmlns:a16="http://schemas.microsoft.com/office/drawing/2014/main" id="{1709AE4F-DE07-4194-9808-48C512EAA1A1}"/>
              </a:ext>
            </a:extLst>
          </p:cNvPr>
          <p:cNvSpPr>
            <a:spLocks noEditPoints="1"/>
          </p:cNvSpPr>
          <p:nvPr userDrawn="1"/>
        </p:nvSpPr>
        <p:spPr bwMode="auto">
          <a:xfrm>
            <a:off x="723900" y="823913"/>
            <a:ext cx="2038350" cy="1652587"/>
          </a:xfrm>
          <a:custGeom>
            <a:avLst/>
            <a:gdLst>
              <a:gd name="T0" fmla="*/ 212 w 1284"/>
              <a:gd name="T1" fmla="*/ 1035 h 1041"/>
              <a:gd name="T2" fmla="*/ 250 w 1284"/>
              <a:gd name="T3" fmla="*/ 1037 h 1041"/>
              <a:gd name="T4" fmla="*/ 306 w 1284"/>
              <a:gd name="T5" fmla="*/ 995 h 1041"/>
              <a:gd name="T6" fmla="*/ 432 w 1284"/>
              <a:gd name="T7" fmla="*/ 863 h 1041"/>
              <a:gd name="T8" fmla="*/ 532 w 1284"/>
              <a:gd name="T9" fmla="*/ 697 h 1041"/>
              <a:gd name="T10" fmla="*/ 580 w 1284"/>
              <a:gd name="T11" fmla="*/ 533 h 1041"/>
              <a:gd name="T12" fmla="*/ 592 w 1284"/>
              <a:gd name="T13" fmla="*/ 404 h 1041"/>
              <a:gd name="T14" fmla="*/ 574 w 1284"/>
              <a:gd name="T15" fmla="*/ 254 h 1041"/>
              <a:gd name="T16" fmla="*/ 506 w 1284"/>
              <a:gd name="T17" fmla="*/ 114 h 1041"/>
              <a:gd name="T18" fmla="*/ 408 w 1284"/>
              <a:gd name="T19" fmla="*/ 34 h 1041"/>
              <a:gd name="T20" fmla="*/ 300 w 1284"/>
              <a:gd name="T21" fmla="*/ 2 h 1041"/>
              <a:gd name="T22" fmla="*/ 218 w 1284"/>
              <a:gd name="T23" fmla="*/ 6 h 1041"/>
              <a:gd name="T24" fmla="*/ 118 w 1284"/>
              <a:gd name="T25" fmla="*/ 44 h 1041"/>
              <a:gd name="T26" fmla="*/ 46 w 1284"/>
              <a:gd name="T27" fmla="*/ 112 h 1041"/>
              <a:gd name="T28" fmla="*/ 6 w 1284"/>
              <a:gd name="T29" fmla="*/ 202 h 1041"/>
              <a:gd name="T30" fmla="*/ 2 w 1284"/>
              <a:gd name="T31" fmla="*/ 278 h 1041"/>
              <a:gd name="T32" fmla="*/ 32 w 1284"/>
              <a:gd name="T33" fmla="*/ 370 h 1041"/>
              <a:gd name="T34" fmla="*/ 92 w 1284"/>
              <a:gd name="T35" fmla="*/ 442 h 1041"/>
              <a:gd name="T36" fmla="*/ 178 w 1284"/>
              <a:gd name="T37" fmla="*/ 488 h 1041"/>
              <a:gd name="T38" fmla="*/ 250 w 1284"/>
              <a:gd name="T39" fmla="*/ 498 h 1041"/>
              <a:gd name="T40" fmla="*/ 350 w 1284"/>
              <a:gd name="T41" fmla="*/ 486 h 1041"/>
              <a:gd name="T42" fmla="*/ 386 w 1284"/>
              <a:gd name="T43" fmla="*/ 518 h 1041"/>
              <a:gd name="T44" fmla="*/ 338 w 1284"/>
              <a:gd name="T45" fmla="*/ 669 h 1041"/>
              <a:gd name="T46" fmla="*/ 258 w 1284"/>
              <a:gd name="T47" fmla="*/ 785 h 1041"/>
              <a:gd name="T48" fmla="*/ 144 w 1284"/>
              <a:gd name="T49" fmla="*/ 891 h 1041"/>
              <a:gd name="T50" fmla="*/ 126 w 1284"/>
              <a:gd name="T51" fmla="*/ 915 h 1041"/>
              <a:gd name="T52" fmla="*/ 132 w 1284"/>
              <a:gd name="T53" fmla="*/ 957 h 1041"/>
              <a:gd name="T54" fmla="*/ 884 w 1284"/>
              <a:gd name="T55" fmla="*/ 1019 h 1041"/>
              <a:gd name="T56" fmla="*/ 924 w 1284"/>
              <a:gd name="T57" fmla="*/ 1041 h 1041"/>
              <a:gd name="T58" fmla="*/ 960 w 1284"/>
              <a:gd name="T59" fmla="*/ 1025 h 1041"/>
              <a:gd name="T60" fmla="*/ 1070 w 1284"/>
              <a:gd name="T61" fmla="*/ 925 h 1041"/>
              <a:gd name="T62" fmla="*/ 1178 w 1284"/>
              <a:gd name="T63" fmla="*/ 787 h 1041"/>
              <a:gd name="T64" fmla="*/ 1260 w 1284"/>
              <a:gd name="T65" fmla="*/ 591 h 1041"/>
              <a:gd name="T66" fmla="*/ 1280 w 1284"/>
              <a:gd name="T67" fmla="*/ 470 h 1041"/>
              <a:gd name="T68" fmla="*/ 1282 w 1284"/>
              <a:gd name="T69" fmla="*/ 350 h 1041"/>
              <a:gd name="T70" fmla="*/ 1236 w 1284"/>
              <a:gd name="T71" fmla="*/ 176 h 1041"/>
              <a:gd name="T72" fmla="*/ 1150 w 1284"/>
              <a:gd name="T73" fmla="*/ 68 h 1041"/>
              <a:gd name="T74" fmla="*/ 1046 w 1284"/>
              <a:gd name="T75" fmla="*/ 12 h 1041"/>
              <a:gd name="T76" fmla="*/ 968 w 1284"/>
              <a:gd name="T77" fmla="*/ 0 h 1041"/>
              <a:gd name="T78" fmla="*/ 856 w 1284"/>
              <a:gd name="T79" fmla="*/ 22 h 1041"/>
              <a:gd name="T80" fmla="*/ 770 w 1284"/>
              <a:gd name="T81" fmla="*/ 76 h 1041"/>
              <a:gd name="T82" fmla="*/ 712 w 1284"/>
              <a:gd name="T83" fmla="*/ 154 h 1041"/>
              <a:gd name="T84" fmla="*/ 692 w 1284"/>
              <a:gd name="T85" fmla="*/ 252 h 1041"/>
              <a:gd name="T86" fmla="*/ 704 w 1284"/>
              <a:gd name="T87" fmla="*/ 326 h 1041"/>
              <a:gd name="T88" fmla="*/ 750 w 1284"/>
              <a:gd name="T89" fmla="*/ 410 h 1041"/>
              <a:gd name="T90" fmla="*/ 824 w 1284"/>
              <a:gd name="T91" fmla="*/ 468 h 1041"/>
              <a:gd name="T92" fmla="*/ 918 w 1284"/>
              <a:gd name="T93" fmla="*/ 496 h 1041"/>
              <a:gd name="T94" fmla="*/ 998 w 1284"/>
              <a:gd name="T95" fmla="*/ 494 h 1041"/>
              <a:gd name="T96" fmla="*/ 1082 w 1284"/>
              <a:gd name="T97" fmla="*/ 474 h 1041"/>
              <a:gd name="T98" fmla="*/ 1062 w 1284"/>
              <a:gd name="T99" fmla="*/ 597 h 1041"/>
              <a:gd name="T100" fmla="*/ 992 w 1284"/>
              <a:gd name="T101" fmla="*/ 731 h 1041"/>
              <a:gd name="T102" fmla="*/ 890 w 1284"/>
              <a:gd name="T103" fmla="*/ 847 h 1041"/>
              <a:gd name="T104" fmla="*/ 828 w 1284"/>
              <a:gd name="T105" fmla="*/ 897 h 1041"/>
              <a:gd name="T106" fmla="*/ 816 w 1284"/>
              <a:gd name="T107" fmla="*/ 935 h 1041"/>
              <a:gd name="T108" fmla="*/ 884 w 1284"/>
              <a:gd name="T109" fmla="*/ 1019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4" h="1041">
                <a:moveTo>
                  <a:pt x="192" y="1019"/>
                </a:moveTo>
                <a:lnTo>
                  <a:pt x="192" y="1019"/>
                </a:lnTo>
                <a:lnTo>
                  <a:pt x="202" y="1029"/>
                </a:lnTo>
                <a:lnTo>
                  <a:pt x="212" y="1035"/>
                </a:lnTo>
                <a:lnTo>
                  <a:pt x="222" y="1039"/>
                </a:lnTo>
                <a:lnTo>
                  <a:pt x="232" y="1041"/>
                </a:lnTo>
                <a:lnTo>
                  <a:pt x="240" y="1039"/>
                </a:lnTo>
                <a:lnTo>
                  <a:pt x="250" y="1037"/>
                </a:lnTo>
                <a:lnTo>
                  <a:pt x="260" y="1031"/>
                </a:lnTo>
                <a:lnTo>
                  <a:pt x="268" y="1025"/>
                </a:lnTo>
                <a:lnTo>
                  <a:pt x="268" y="1025"/>
                </a:lnTo>
                <a:lnTo>
                  <a:pt x="306" y="995"/>
                </a:lnTo>
                <a:lnTo>
                  <a:pt x="352" y="951"/>
                </a:lnTo>
                <a:lnTo>
                  <a:pt x="378" y="925"/>
                </a:lnTo>
                <a:lnTo>
                  <a:pt x="406" y="895"/>
                </a:lnTo>
                <a:lnTo>
                  <a:pt x="432" y="863"/>
                </a:lnTo>
                <a:lnTo>
                  <a:pt x="460" y="827"/>
                </a:lnTo>
                <a:lnTo>
                  <a:pt x="486" y="787"/>
                </a:lnTo>
                <a:lnTo>
                  <a:pt x="510" y="743"/>
                </a:lnTo>
                <a:lnTo>
                  <a:pt x="532" y="697"/>
                </a:lnTo>
                <a:lnTo>
                  <a:pt x="552" y="645"/>
                </a:lnTo>
                <a:lnTo>
                  <a:pt x="568" y="591"/>
                </a:lnTo>
                <a:lnTo>
                  <a:pt x="576" y="561"/>
                </a:lnTo>
                <a:lnTo>
                  <a:pt x="580" y="533"/>
                </a:lnTo>
                <a:lnTo>
                  <a:pt x="586" y="502"/>
                </a:lnTo>
                <a:lnTo>
                  <a:pt x="588" y="470"/>
                </a:lnTo>
                <a:lnTo>
                  <a:pt x="590" y="438"/>
                </a:lnTo>
                <a:lnTo>
                  <a:pt x="592" y="404"/>
                </a:lnTo>
                <a:lnTo>
                  <a:pt x="592" y="404"/>
                </a:lnTo>
                <a:lnTo>
                  <a:pt x="590" y="350"/>
                </a:lnTo>
                <a:lnTo>
                  <a:pt x="584" y="300"/>
                </a:lnTo>
                <a:lnTo>
                  <a:pt x="574" y="254"/>
                </a:lnTo>
                <a:lnTo>
                  <a:pt x="560" y="214"/>
                </a:lnTo>
                <a:lnTo>
                  <a:pt x="544" y="176"/>
                </a:lnTo>
                <a:lnTo>
                  <a:pt x="526" y="144"/>
                </a:lnTo>
                <a:lnTo>
                  <a:pt x="506" y="114"/>
                </a:lnTo>
                <a:lnTo>
                  <a:pt x="482" y="90"/>
                </a:lnTo>
                <a:lnTo>
                  <a:pt x="458" y="68"/>
                </a:lnTo>
                <a:lnTo>
                  <a:pt x="434" y="48"/>
                </a:lnTo>
                <a:lnTo>
                  <a:pt x="408" y="34"/>
                </a:lnTo>
                <a:lnTo>
                  <a:pt x="380" y="22"/>
                </a:lnTo>
                <a:lnTo>
                  <a:pt x="354" y="12"/>
                </a:lnTo>
                <a:lnTo>
                  <a:pt x="326" y="6"/>
                </a:lnTo>
                <a:lnTo>
                  <a:pt x="300" y="2"/>
                </a:lnTo>
                <a:lnTo>
                  <a:pt x="276" y="0"/>
                </a:lnTo>
                <a:lnTo>
                  <a:pt x="276" y="0"/>
                </a:lnTo>
                <a:lnTo>
                  <a:pt x="246" y="2"/>
                </a:lnTo>
                <a:lnTo>
                  <a:pt x="218" y="6"/>
                </a:lnTo>
                <a:lnTo>
                  <a:pt x="190" y="12"/>
                </a:lnTo>
                <a:lnTo>
                  <a:pt x="164" y="22"/>
                </a:lnTo>
                <a:lnTo>
                  <a:pt x="140" y="32"/>
                </a:lnTo>
                <a:lnTo>
                  <a:pt x="118" y="44"/>
                </a:lnTo>
                <a:lnTo>
                  <a:pt x="98" y="58"/>
                </a:lnTo>
                <a:lnTo>
                  <a:pt x="78" y="76"/>
                </a:lnTo>
                <a:lnTo>
                  <a:pt x="60" y="94"/>
                </a:lnTo>
                <a:lnTo>
                  <a:pt x="46" y="112"/>
                </a:lnTo>
                <a:lnTo>
                  <a:pt x="32" y="134"/>
                </a:lnTo>
                <a:lnTo>
                  <a:pt x="20" y="154"/>
                </a:lnTo>
                <a:lnTo>
                  <a:pt x="12" y="178"/>
                </a:lnTo>
                <a:lnTo>
                  <a:pt x="6" y="202"/>
                </a:lnTo>
                <a:lnTo>
                  <a:pt x="2" y="226"/>
                </a:lnTo>
                <a:lnTo>
                  <a:pt x="0" y="252"/>
                </a:lnTo>
                <a:lnTo>
                  <a:pt x="0" y="252"/>
                </a:lnTo>
                <a:lnTo>
                  <a:pt x="2" y="278"/>
                </a:lnTo>
                <a:lnTo>
                  <a:pt x="6" y="302"/>
                </a:lnTo>
                <a:lnTo>
                  <a:pt x="12" y="326"/>
                </a:lnTo>
                <a:lnTo>
                  <a:pt x="20" y="348"/>
                </a:lnTo>
                <a:lnTo>
                  <a:pt x="32" y="370"/>
                </a:lnTo>
                <a:lnTo>
                  <a:pt x="44" y="390"/>
                </a:lnTo>
                <a:lnTo>
                  <a:pt x="58" y="410"/>
                </a:lnTo>
                <a:lnTo>
                  <a:pt x="74" y="426"/>
                </a:lnTo>
                <a:lnTo>
                  <a:pt x="92" y="442"/>
                </a:lnTo>
                <a:lnTo>
                  <a:pt x="112" y="456"/>
                </a:lnTo>
                <a:lnTo>
                  <a:pt x="132" y="468"/>
                </a:lnTo>
                <a:lnTo>
                  <a:pt x="154" y="480"/>
                </a:lnTo>
                <a:lnTo>
                  <a:pt x="178" y="488"/>
                </a:lnTo>
                <a:lnTo>
                  <a:pt x="202" y="494"/>
                </a:lnTo>
                <a:lnTo>
                  <a:pt x="226" y="496"/>
                </a:lnTo>
                <a:lnTo>
                  <a:pt x="250" y="498"/>
                </a:lnTo>
                <a:lnTo>
                  <a:pt x="250" y="498"/>
                </a:lnTo>
                <a:lnTo>
                  <a:pt x="280" y="498"/>
                </a:lnTo>
                <a:lnTo>
                  <a:pt x="306" y="494"/>
                </a:lnTo>
                <a:lnTo>
                  <a:pt x="330" y="490"/>
                </a:lnTo>
                <a:lnTo>
                  <a:pt x="350" y="486"/>
                </a:lnTo>
                <a:lnTo>
                  <a:pt x="380" y="478"/>
                </a:lnTo>
                <a:lnTo>
                  <a:pt x="390" y="474"/>
                </a:lnTo>
                <a:lnTo>
                  <a:pt x="390" y="474"/>
                </a:lnTo>
                <a:lnTo>
                  <a:pt x="386" y="518"/>
                </a:lnTo>
                <a:lnTo>
                  <a:pt x="380" y="557"/>
                </a:lnTo>
                <a:lnTo>
                  <a:pt x="370" y="597"/>
                </a:lnTo>
                <a:lnTo>
                  <a:pt x="356" y="633"/>
                </a:lnTo>
                <a:lnTo>
                  <a:pt x="338" y="669"/>
                </a:lnTo>
                <a:lnTo>
                  <a:pt x="320" y="701"/>
                </a:lnTo>
                <a:lnTo>
                  <a:pt x="300" y="731"/>
                </a:lnTo>
                <a:lnTo>
                  <a:pt x="280" y="759"/>
                </a:lnTo>
                <a:lnTo>
                  <a:pt x="258" y="785"/>
                </a:lnTo>
                <a:lnTo>
                  <a:pt x="238" y="809"/>
                </a:lnTo>
                <a:lnTo>
                  <a:pt x="198" y="847"/>
                </a:lnTo>
                <a:lnTo>
                  <a:pt x="164" y="873"/>
                </a:lnTo>
                <a:lnTo>
                  <a:pt x="144" y="891"/>
                </a:lnTo>
                <a:lnTo>
                  <a:pt x="144" y="891"/>
                </a:lnTo>
                <a:lnTo>
                  <a:pt x="136" y="897"/>
                </a:lnTo>
                <a:lnTo>
                  <a:pt x="130" y="905"/>
                </a:lnTo>
                <a:lnTo>
                  <a:pt x="126" y="915"/>
                </a:lnTo>
                <a:lnTo>
                  <a:pt x="124" y="925"/>
                </a:lnTo>
                <a:lnTo>
                  <a:pt x="124" y="935"/>
                </a:lnTo>
                <a:lnTo>
                  <a:pt x="126" y="945"/>
                </a:lnTo>
                <a:lnTo>
                  <a:pt x="132" y="957"/>
                </a:lnTo>
                <a:lnTo>
                  <a:pt x="140" y="967"/>
                </a:lnTo>
                <a:lnTo>
                  <a:pt x="192" y="1019"/>
                </a:lnTo>
                <a:close/>
                <a:moveTo>
                  <a:pt x="884" y="1019"/>
                </a:moveTo>
                <a:lnTo>
                  <a:pt x="884" y="1019"/>
                </a:lnTo>
                <a:lnTo>
                  <a:pt x="894" y="1029"/>
                </a:lnTo>
                <a:lnTo>
                  <a:pt x="904" y="1035"/>
                </a:lnTo>
                <a:lnTo>
                  <a:pt x="914" y="1039"/>
                </a:lnTo>
                <a:lnTo>
                  <a:pt x="924" y="1041"/>
                </a:lnTo>
                <a:lnTo>
                  <a:pt x="932" y="1039"/>
                </a:lnTo>
                <a:lnTo>
                  <a:pt x="942" y="1037"/>
                </a:lnTo>
                <a:lnTo>
                  <a:pt x="952" y="1031"/>
                </a:lnTo>
                <a:lnTo>
                  <a:pt x="960" y="1025"/>
                </a:lnTo>
                <a:lnTo>
                  <a:pt x="960" y="1025"/>
                </a:lnTo>
                <a:lnTo>
                  <a:pt x="998" y="995"/>
                </a:lnTo>
                <a:lnTo>
                  <a:pt x="1044" y="951"/>
                </a:lnTo>
                <a:lnTo>
                  <a:pt x="1070" y="925"/>
                </a:lnTo>
                <a:lnTo>
                  <a:pt x="1098" y="895"/>
                </a:lnTo>
                <a:lnTo>
                  <a:pt x="1124" y="863"/>
                </a:lnTo>
                <a:lnTo>
                  <a:pt x="1152" y="827"/>
                </a:lnTo>
                <a:lnTo>
                  <a:pt x="1178" y="787"/>
                </a:lnTo>
                <a:lnTo>
                  <a:pt x="1202" y="743"/>
                </a:lnTo>
                <a:lnTo>
                  <a:pt x="1224" y="697"/>
                </a:lnTo>
                <a:lnTo>
                  <a:pt x="1244" y="645"/>
                </a:lnTo>
                <a:lnTo>
                  <a:pt x="1260" y="591"/>
                </a:lnTo>
                <a:lnTo>
                  <a:pt x="1268" y="561"/>
                </a:lnTo>
                <a:lnTo>
                  <a:pt x="1272" y="533"/>
                </a:lnTo>
                <a:lnTo>
                  <a:pt x="1278" y="502"/>
                </a:lnTo>
                <a:lnTo>
                  <a:pt x="1280" y="470"/>
                </a:lnTo>
                <a:lnTo>
                  <a:pt x="1282" y="438"/>
                </a:lnTo>
                <a:lnTo>
                  <a:pt x="1284" y="404"/>
                </a:lnTo>
                <a:lnTo>
                  <a:pt x="1284" y="404"/>
                </a:lnTo>
                <a:lnTo>
                  <a:pt x="1282" y="350"/>
                </a:lnTo>
                <a:lnTo>
                  <a:pt x="1276" y="300"/>
                </a:lnTo>
                <a:lnTo>
                  <a:pt x="1266" y="254"/>
                </a:lnTo>
                <a:lnTo>
                  <a:pt x="1252" y="214"/>
                </a:lnTo>
                <a:lnTo>
                  <a:pt x="1236" y="176"/>
                </a:lnTo>
                <a:lnTo>
                  <a:pt x="1218" y="144"/>
                </a:lnTo>
                <a:lnTo>
                  <a:pt x="1198" y="114"/>
                </a:lnTo>
                <a:lnTo>
                  <a:pt x="1174" y="90"/>
                </a:lnTo>
                <a:lnTo>
                  <a:pt x="1150" y="68"/>
                </a:lnTo>
                <a:lnTo>
                  <a:pt x="1126" y="48"/>
                </a:lnTo>
                <a:lnTo>
                  <a:pt x="1100" y="34"/>
                </a:lnTo>
                <a:lnTo>
                  <a:pt x="1072" y="22"/>
                </a:lnTo>
                <a:lnTo>
                  <a:pt x="1046" y="12"/>
                </a:lnTo>
                <a:lnTo>
                  <a:pt x="1018" y="6"/>
                </a:lnTo>
                <a:lnTo>
                  <a:pt x="992" y="2"/>
                </a:lnTo>
                <a:lnTo>
                  <a:pt x="968" y="0"/>
                </a:lnTo>
                <a:lnTo>
                  <a:pt x="968" y="0"/>
                </a:lnTo>
                <a:lnTo>
                  <a:pt x="938" y="2"/>
                </a:lnTo>
                <a:lnTo>
                  <a:pt x="910" y="6"/>
                </a:lnTo>
                <a:lnTo>
                  <a:pt x="882" y="12"/>
                </a:lnTo>
                <a:lnTo>
                  <a:pt x="856" y="22"/>
                </a:lnTo>
                <a:lnTo>
                  <a:pt x="832" y="32"/>
                </a:lnTo>
                <a:lnTo>
                  <a:pt x="810" y="44"/>
                </a:lnTo>
                <a:lnTo>
                  <a:pt x="788" y="58"/>
                </a:lnTo>
                <a:lnTo>
                  <a:pt x="770" y="76"/>
                </a:lnTo>
                <a:lnTo>
                  <a:pt x="752" y="94"/>
                </a:lnTo>
                <a:lnTo>
                  <a:pt x="738" y="112"/>
                </a:lnTo>
                <a:lnTo>
                  <a:pt x="724" y="134"/>
                </a:lnTo>
                <a:lnTo>
                  <a:pt x="712" y="154"/>
                </a:lnTo>
                <a:lnTo>
                  <a:pt x="704" y="178"/>
                </a:lnTo>
                <a:lnTo>
                  <a:pt x="698" y="202"/>
                </a:lnTo>
                <a:lnTo>
                  <a:pt x="694" y="226"/>
                </a:lnTo>
                <a:lnTo>
                  <a:pt x="692" y="252"/>
                </a:lnTo>
                <a:lnTo>
                  <a:pt x="692" y="252"/>
                </a:lnTo>
                <a:lnTo>
                  <a:pt x="694" y="278"/>
                </a:lnTo>
                <a:lnTo>
                  <a:pt x="698" y="302"/>
                </a:lnTo>
                <a:lnTo>
                  <a:pt x="704" y="326"/>
                </a:lnTo>
                <a:lnTo>
                  <a:pt x="712" y="348"/>
                </a:lnTo>
                <a:lnTo>
                  <a:pt x="724" y="370"/>
                </a:lnTo>
                <a:lnTo>
                  <a:pt x="736" y="390"/>
                </a:lnTo>
                <a:lnTo>
                  <a:pt x="750" y="410"/>
                </a:lnTo>
                <a:lnTo>
                  <a:pt x="766" y="426"/>
                </a:lnTo>
                <a:lnTo>
                  <a:pt x="784" y="442"/>
                </a:lnTo>
                <a:lnTo>
                  <a:pt x="804" y="456"/>
                </a:lnTo>
                <a:lnTo>
                  <a:pt x="824" y="468"/>
                </a:lnTo>
                <a:lnTo>
                  <a:pt x="846" y="480"/>
                </a:lnTo>
                <a:lnTo>
                  <a:pt x="870" y="488"/>
                </a:lnTo>
                <a:lnTo>
                  <a:pt x="894" y="494"/>
                </a:lnTo>
                <a:lnTo>
                  <a:pt x="918" y="496"/>
                </a:lnTo>
                <a:lnTo>
                  <a:pt x="942" y="498"/>
                </a:lnTo>
                <a:lnTo>
                  <a:pt x="942" y="498"/>
                </a:lnTo>
                <a:lnTo>
                  <a:pt x="972" y="498"/>
                </a:lnTo>
                <a:lnTo>
                  <a:pt x="998" y="494"/>
                </a:lnTo>
                <a:lnTo>
                  <a:pt x="1022" y="490"/>
                </a:lnTo>
                <a:lnTo>
                  <a:pt x="1042" y="486"/>
                </a:lnTo>
                <a:lnTo>
                  <a:pt x="1072" y="478"/>
                </a:lnTo>
                <a:lnTo>
                  <a:pt x="1082" y="474"/>
                </a:lnTo>
                <a:lnTo>
                  <a:pt x="1082" y="474"/>
                </a:lnTo>
                <a:lnTo>
                  <a:pt x="1078" y="518"/>
                </a:lnTo>
                <a:lnTo>
                  <a:pt x="1072" y="557"/>
                </a:lnTo>
                <a:lnTo>
                  <a:pt x="1062" y="597"/>
                </a:lnTo>
                <a:lnTo>
                  <a:pt x="1048" y="633"/>
                </a:lnTo>
                <a:lnTo>
                  <a:pt x="1030" y="669"/>
                </a:lnTo>
                <a:lnTo>
                  <a:pt x="1012" y="701"/>
                </a:lnTo>
                <a:lnTo>
                  <a:pt x="992" y="731"/>
                </a:lnTo>
                <a:lnTo>
                  <a:pt x="972" y="759"/>
                </a:lnTo>
                <a:lnTo>
                  <a:pt x="950" y="785"/>
                </a:lnTo>
                <a:lnTo>
                  <a:pt x="928" y="809"/>
                </a:lnTo>
                <a:lnTo>
                  <a:pt x="890" y="847"/>
                </a:lnTo>
                <a:lnTo>
                  <a:pt x="856" y="873"/>
                </a:lnTo>
                <a:lnTo>
                  <a:pt x="834" y="891"/>
                </a:lnTo>
                <a:lnTo>
                  <a:pt x="834" y="891"/>
                </a:lnTo>
                <a:lnTo>
                  <a:pt x="828" y="897"/>
                </a:lnTo>
                <a:lnTo>
                  <a:pt x="822" y="905"/>
                </a:lnTo>
                <a:lnTo>
                  <a:pt x="818" y="915"/>
                </a:lnTo>
                <a:lnTo>
                  <a:pt x="816" y="925"/>
                </a:lnTo>
                <a:lnTo>
                  <a:pt x="816" y="935"/>
                </a:lnTo>
                <a:lnTo>
                  <a:pt x="818" y="945"/>
                </a:lnTo>
                <a:lnTo>
                  <a:pt x="824" y="957"/>
                </a:lnTo>
                <a:lnTo>
                  <a:pt x="832" y="967"/>
                </a:lnTo>
                <a:lnTo>
                  <a:pt x="884" y="1019"/>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a:extLst>
              <a:ext uri="{FF2B5EF4-FFF2-40B4-BE49-F238E27FC236}">
                <a16:creationId xmlns:a16="http://schemas.microsoft.com/office/drawing/2014/main" id="{4EA76ECA-CF40-4A60-B309-60280244B606}"/>
              </a:ext>
            </a:extLst>
          </p:cNvPr>
          <p:cNvSpPr>
            <a:spLocks noGrp="1"/>
          </p:cNvSpPr>
          <p:nvPr userDrawn="1">
            <p:ph type="ctrTitle" hasCustomPrompt="1"/>
          </p:nvPr>
        </p:nvSpPr>
        <p:spPr>
          <a:xfrm>
            <a:off x="2305051" y="1693862"/>
            <a:ext cx="8153400" cy="4113213"/>
          </a:xfrm>
        </p:spPr>
        <p:txBody>
          <a:bodyPr anchor="t" anchorCtr="0"/>
          <a:lstStyle>
            <a:lvl1pPr algn="l">
              <a:lnSpc>
                <a:spcPts val="6800"/>
              </a:lnSpc>
              <a:defRPr sz="5400">
                <a:solidFill>
                  <a:schemeClr val="tx2"/>
                </a:solidFill>
                <a:latin typeface="Brandon Grotesque Bold" panose="020B0803020203060202" pitchFamily="34" charset="0"/>
              </a:defRPr>
            </a:lvl1pPr>
          </a:lstStyle>
          <a:p>
            <a:r>
              <a:rPr lang="sv-SE" dirty="0"/>
              <a:t>citat</a:t>
            </a:r>
          </a:p>
        </p:txBody>
      </p:sp>
      <p:pic>
        <p:nvPicPr>
          <p:cNvPr id="6" name="Bildobjekt 5">
            <a:extLst>
              <a:ext uri="{FF2B5EF4-FFF2-40B4-BE49-F238E27FC236}">
                <a16:creationId xmlns:a16="http://schemas.microsoft.com/office/drawing/2014/main" id="{DC9BB499-F1FB-4F75-94A5-E897193F2F5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7767" y="6065814"/>
            <a:ext cx="1583106" cy="443127"/>
          </a:xfrm>
          <a:prstGeom prst="rect">
            <a:avLst/>
          </a:prstGeom>
        </p:spPr>
      </p:pic>
    </p:spTree>
    <p:extLst>
      <p:ext uri="{BB962C8B-B14F-4D97-AF65-F5344CB8AC3E}">
        <p14:creationId xmlns:p14="http://schemas.microsoft.com/office/powerpoint/2010/main" val="3799341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nehåll &amp; stora siffror">
    <p:bg>
      <p:bgPr>
        <a:solidFill>
          <a:schemeClr val="bg1"/>
        </a:solidFill>
        <a:effectLst/>
      </p:bgPr>
    </p:bg>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19954"/>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6"/>
            <a:ext cx="5058583"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
        <p:nvSpPr>
          <p:cNvPr id="14" name="Platshållare för text 13">
            <a:extLst>
              <a:ext uri="{FF2B5EF4-FFF2-40B4-BE49-F238E27FC236}">
                <a16:creationId xmlns:a16="http://schemas.microsoft.com/office/drawing/2014/main" id="{22B9DBBF-BB63-4AEC-AC1D-C803A4C8C637}"/>
              </a:ext>
            </a:extLst>
          </p:cNvPr>
          <p:cNvSpPr>
            <a:spLocks noGrp="1"/>
          </p:cNvSpPr>
          <p:nvPr>
            <p:ph type="body" sz="quarter" idx="11" hasCustomPrompt="1"/>
          </p:nvPr>
        </p:nvSpPr>
        <p:spPr>
          <a:xfrm>
            <a:off x="6181725" y="1395663"/>
            <a:ext cx="5381080" cy="4411579"/>
          </a:xfrm>
        </p:spPr>
        <p:txBody>
          <a:bodyPr wrap="none">
            <a:normAutofit/>
          </a:bodyPr>
          <a:lstStyle>
            <a:lvl1pPr marL="0" indent="0" algn="ctr">
              <a:lnSpc>
                <a:spcPts val="25000"/>
              </a:lnSpc>
              <a:spcBef>
                <a:spcPts val="0"/>
              </a:spcBef>
              <a:buNone/>
              <a:defRPr sz="22000">
                <a:solidFill>
                  <a:schemeClr val="accent2"/>
                </a:solidFill>
                <a:latin typeface="Brandon Grotesque Black" panose="020B0A03020203060202" pitchFamily="34" charset="0"/>
              </a:defRPr>
            </a:lvl1pPr>
          </a:lstStyle>
          <a:p>
            <a:pPr lvl="0"/>
            <a:r>
              <a:rPr lang="sv-SE" dirty="0"/>
              <a:t>XX%</a:t>
            </a:r>
          </a:p>
        </p:txBody>
      </p:sp>
      <p:pic>
        <p:nvPicPr>
          <p:cNvPr id="7" name="Bildobjekt 6">
            <a:extLst>
              <a:ext uri="{FF2B5EF4-FFF2-40B4-BE49-F238E27FC236}">
                <a16:creationId xmlns:a16="http://schemas.microsoft.com/office/drawing/2014/main" id="{7850CEAC-3777-4CAB-B36C-86F6875FAF9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7767" y="6065814"/>
            <a:ext cx="1583106" cy="443127"/>
          </a:xfrm>
          <a:prstGeom prst="rect">
            <a:avLst/>
          </a:prstGeom>
        </p:spPr>
      </p:pic>
    </p:spTree>
    <p:extLst>
      <p:ext uri="{BB962C8B-B14F-4D97-AF65-F5344CB8AC3E}">
        <p14:creationId xmlns:p14="http://schemas.microsoft.com/office/powerpoint/2010/main" val="3921244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6DB6828-10AF-47B4-BF5D-275A16139E22}"/>
              </a:ext>
            </a:extLst>
          </p:cNvPr>
          <p:cNvSpPr>
            <a:spLocks noGrp="1"/>
          </p:cNvSpPr>
          <p:nvPr>
            <p:ph type="title"/>
          </p:nvPr>
        </p:nvSpPr>
        <p:spPr>
          <a:xfrm>
            <a:off x="629194" y="237664"/>
            <a:ext cx="5961600" cy="1325563"/>
          </a:xfrm>
          <a:prstGeom prst="rect">
            <a:avLst/>
          </a:prstGeom>
        </p:spPr>
        <p:txBody>
          <a:bodyPr vert="horz" lIns="91440" tIns="45720" rIns="91440" bIns="45720" rtlCol="0" anchor="b" anchorCtr="0">
            <a:noAutofit/>
          </a:bodyPr>
          <a:lstStyle/>
          <a:p>
            <a:r>
              <a:rPr lang="sv-SE" dirty="0"/>
              <a:t>Rubrik</a:t>
            </a:r>
            <a:br>
              <a:rPr lang="sv-SE" dirty="0"/>
            </a:br>
            <a:r>
              <a:rPr lang="sv-SE" dirty="0"/>
              <a:t>2 rader</a:t>
            </a:r>
          </a:p>
        </p:txBody>
      </p:sp>
      <p:sp>
        <p:nvSpPr>
          <p:cNvPr id="3" name="Platshållare för text 2">
            <a:extLst>
              <a:ext uri="{FF2B5EF4-FFF2-40B4-BE49-F238E27FC236}">
                <a16:creationId xmlns:a16="http://schemas.microsoft.com/office/drawing/2014/main" id="{207BD704-AF7B-4C4D-89DD-734EF63C33E6}"/>
              </a:ext>
            </a:extLst>
          </p:cNvPr>
          <p:cNvSpPr>
            <a:spLocks noGrp="1"/>
          </p:cNvSpPr>
          <p:nvPr>
            <p:ph type="body" idx="1"/>
          </p:nvPr>
        </p:nvSpPr>
        <p:spPr>
          <a:xfrm>
            <a:off x="633528" y="1727424"/>
            <a:ext cx="5980612" cy="4015650"/>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2AB3ED49-D6DB-4F2F-81FB-724525E89D67}"/>
              </a:ext>
            </a:extLst>
          </p:cNvPr>
          <p:cNvSpPr>
            <a:spLocks noGrp="1"/>
          </p:cNvSpPr>
          <p:nvPr>
            <p:ph type="dt" sz="half" idx="2"/>
          </p:nvPr>
        </p:nvSpPr>
        <p:spPr>
          <a:xfrm>
            <a:off x="637903" y="6426926"/>
            <a:ext cx="1129937" cy="294549"/>
          </a:xfrm>
          <a:prstGeom prst="rect">
            <a:avLst/>
          </a:prstGeom>
        </p:spPr>
        <p:txBody>
          <a:bodyPr vert="horz" lIns="91440" tIns="45720" rIns="91440" bIns="45720" rtlCol="0" anchor="ctr"/>
          <a:lstStyle>
            <a:lvl1pPr algn="l">
              <a:defRPr sz="1200">
                <a:solidFill>
                  <a:schemeClr val="tx1"/>
                </a:solidFill>
              </a:defRPr>
            </a:lvl1pPr>
          </a:lstStyle>
          <a:p>
            <a:fld id="{663AC0A1-BF03-4687-BDDD-A787ED1917E4}" type="datetimeFigureOut">
              <a:rPr lang="sv-SE" smtClean="0"/>
              <a:pPr/>
              <a:t>2024-06-12</a:t>
            </a:fld>
            <a:endParaRPr lang="sv-SE" dirty="0"/>
          </a:p>
        </p:txBody>
      </p:sp>
      <p:sp>
        <p:nvSpPr>
          <p:cNvPr id="5" name="Platshållare för sidfot 4">
            <a:extLst>
              <a:ext uri="{FF2B5EF4-FFF2-40B4-BE49-F238E27FC236}">
                <a16:creationId xmlns:a16="http://schemas.microsoft.com/office/drawing/2014/main" id="{875F03B2-91DA-4A48-AB8F-E227C991CB60}"/>
              </a:ext>
            </a:extLst>
          </p:cNvPr>
          <p:cNvSpPr>
            <a:spLocks noGrp="1"/>
          </p:cNvSpPr>
          <p:nvPr>
            <p:ph type="ftr" sz="quarter" idx="3"/>
          </p:nvPr>
        </p:nvSpPr>
        <p:spPr>
          <a:xfrm>
            <a:off x="4038600" y="6426926"/>
            <a:ext cx="4114800" cy="294549"/>
          </a:xfrm>
          <a:prstGeom prst="rect">
            <a:avLst/>
          </a:prstGeom>
        </p:spPr>
        <p:txBody>
          <a:bodyPr vert="horz" lIns="91440" tIns="45720" rIns="91440" bIns="45720" rtlCol="0" anchor="ctr"/>
          <a:lstStyle>
            <a:lvl1pPr algn="ctr">
              <a:defRPr sz="1200">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78009161-4D9F-4935-A23F-27979DED39A6}"/>
              </a:ext>
            </a:extLst>
          </p:cNvPr>
          <p:cNvSpPr>
            <a:spLocks noGrp="1"/>
          </p:cNvSpPr>
          <p:nvPr>
            <p:ph type="sldNum" sz="quarter" idx="4"/>
          </p:nvPr>
        </p:nvSpPr>
        <p:spPr>
          <a:xfrm>
            <a:off x="10859588" y="6426926"/>
            <a:ext cx="729343" cy="294549"/>
          </a:xfrm>
          <a:prstGeom prst="rect">
            <a:avLst/>
          </a:prstGeom>
        </p:spPr>
        <p:txBody>
          <a:bodyPr vert="horz" lIns="91440" tIns="45720" rIns="91440" bIns="45720" rtlCol="0" anchor="ctr"/>
          <a:lstStyle>
            <a:lvl1pPr algn="r">
              <a:defRPr sz="1200">
                <a:solidFill>
                  <a:schemeClr val="tx1"/>
                </a:solidFill>
              </a:defRPr>
            </a:lvl1pPr>
          </a:lstStyle>
          <a:p>
            <a:fld id="{FDD9FC71-94E5-4C63-83F9-09F1766974D0}" type="slidenum">
              <a:rPr lang="sv-SE" smtClean="0"/>
              <a:pPr/>
              <a:t>‹#›</a:t>
            </a:fld>
            <a:endParaRPr lang="sv-SE"/>
          </a:p>
        </p:txBody>
      </p:sp>
    </p:spTree>
    <p:extLst>
      <p:ext uri="{BB962C8B-B14F-4D97-AF65-F5344CB8AC3E}">
        <p14:creationId xmlns:p14="http://schemas.microsoft.com/office/powerpoint/2010/main" val="2568731596"/>
      </p:ext>
    </p:extLst>
  </p:cSld>
  <p:clrMap bg1="lt1" tx1="dk1" bg2="lt2" tx2="dk2" accent1="accent1" accent2="accent2" accent3="accent3" accent4="accent4" accent5="accent5" accent6="accent6" hlink="hlink" folHlink="folHlink"/>
  <p:sldLayoutIdLst>
    <p:sldLayoutId id="2147483693" r:id="rId1"/>
    <p:sldLayoutId id="2147483689" r:id="rId2"/>
    <p:sldLayoutId id="2147483682" r:id="rId3"/>
    <p:sldLayoutId id="2147483698" r:id="rId4"/>
    <p:sldLayoutId id="2147483688" r:id="rId5"/>
    <p:sldLayoutId id="2147483684" r:id="rId6"/>
    <p:sldLayoutId id="2147483697" r:id="rId7"/>
    <p:sldLayoutId id="2147483690" r:id="rId8"/>
    <p:sldLayoutId id="2147483686" r:id="rId9"/>
    <p:sldLayoutId id="2147483699" r:id="rId10"/>
    <p:sldLayoutId id="2147483700" r:id="rId11"/>
    <p:sldLayoutId id="2147483685" r:id="rId12"/>
  </p:sldLayoutIdLst>
  <p:txStyles>
    <p:titleStyle>
      <a:lvl1pPr algn="l" defTabSz="914400" rtl="0" eaLnBrk="1" latinLnBrk="0" hangingPunct="1">
        <a:lnSpc>
          <a:spcPct val="100000"/>
        </a:lnSpc>
        <a:spcBef>
          <a:spcPct val="0"/>
        </a:spcBef>
        <a:buNone/>
        <a:defRPr sz="3800" kern="1200" cap="all" spc="140"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100" kern="1200">
          <a:solidFill>
            <a:schemeClr val="tx1"/>
          </a:solidFill>
          <a:latin typeface="+mn-lt"/>
          <a:ea typeface="+mn-ea"/>
          <a:cs typeface="+mn-cs"/>
        </a:defRPr>
      </a:lvl1pPr>
      <a:lvl2pPr marL="493713" indent="-249238" algn="l" defTabSz="914400" rtl="0" eaLnBrk="1" latinLnBrk="0" hangingPunct="1">
        <a:lnSpc>
          <a:spcPct val="100000"/>
        </a:lnSpc>
        <a:spcBef>
          <a:spcPts val="500"/>
        </a:spcBef>
        <a:buFont typeface="Arial" panose="020B0604020202020204" pitchFamily="34" charset="0"/>
        <a:buChar char="•"/>
        <a:defRPr sz="1900" kern="1200">
          <a:solidFill>
            <a:schemeClr val="tx1"/>
          </a:solidFill>
          <a:latin typeface="+mn-lt"/>
          <a:ea typeface="+mn-ea"/>
          <a:cs typeface="+mn-cs"/>
        </a:defRPr>
      </a:lvl2pPr>
      <a:lvl3pPr marL="758825" indent="-247650" algn="l" defTabSz="914400" rtl="0" eaLnBrk="1" latinLnBrk="0" hangingPunct="1">
        <a:lnSpc>
          <a:spcPct val="100000"/>
        </a:lnSpc>
        <a:spcBef>
          <a:spcPts val="500"/>
        </a:spcBef>
        <a:buFont typeface="Arial" panose="020B0604020202020204" pitchFamily="34" charset="0"/>
        <a:buChar char="•"/>
        <a:tabLst/>
        <a:defRPr sz="1700" kern="1200">
          <a:solidFill>
            <a:schemeClr val="tx1"/>
          </a:solidFill>
          <a:latin typeface="+mn-lt"/>
          <a:ea typeface="+mn-ea"/>
          <a:cs typeface="+mn-cs"/>
        </a:defRPr>
      </a:lvl3pPr>
      <a:lvl4pPr marL="1009650" indent="-247650" algn="l" defTabSz="914400" rtl="0" eaLnBrk="1" latinLnBrk="0" hangingPunct="1">
        <a:lnSpc>
          <a:spcPct val="100000"/>
        </a:lnSpc>
        <a:spcBef>
          <a:spcPts val="500"/>
        </a:spcBef>
        <a:buFont typeface="Arial" panose="020B0604020202020204" pitchFamily="34" charset="0"/>
        <a:buChar char="•"/>
        <a:defRPr sz="1500" kern="1200">
          <a:solidFill>
            <a:schemeClr val="tx1"/>
          </a:solidFill>
          <a:latin typeface="+mn-lt"/>
          <a:ea typeface="+mn-ea"/>
          <a:cs typeface="+mn-cs"/>
        </a:defRPr>
      </a:lvl4pPr>
      <a:lvl5pPr marL="1290638" indent="-260350" algn="l" defTabSz="914400" rtl="0" eaLnBrk="1" latinLnBrk="0" hangingPunct="1">
        <a:lnSpc>
          <a:spcPct val="100000"/>
        </a:lnSpc>
        <a:spcBef>
          <a:spcPts val="500"/>
        </a:spcBef>
        <a:buFont typeface="Arial" panose="020B0604020202020204" pitchFamily="34" charset="0"/>
        <a:buChar char="•"/>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59" userDrawn="1">
          <p15:clr>
            <a:srgbClr val="F26B43"/>
          </p15:clr>
        </p15:guide>
        <p15:guide id="2" orient="horz" pos="1277" userDrawn="1">
          <p15:clr>
            <a:srgbClr val="F26B43"/>
          </p15:clr>
        </p15:guide>
        <p15:guide id="3" orient="horz" pos="365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D4848"/>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6DB6828-10AF-47B4-BF5D-275A16139E22}"/>
              </a:ext>
            </a:extLst>
          </p:cNvPr>
          <p:cNvSpPr>
            <a:spLocks noGrp="1"/>
          </p:cNvSpPr>
          <p:nvPr>
            <p:ph type="title"/>
          </p:nvPr>
        </p:nvSpPr>
        <p:spPr>
          <a:xfrm>
            <a:off x="629194" y="237664"/>
            <a:ext cx="5961600" cy="1325563"/>
          </a:xfrm>
          <a:prstGeom prst="rect">
            <a:avLst/>
          </a:prstGeom>
        </p:spPr>
        <p:txBody>
          <a:bodyPr vert="horz" lIns="91440" tIns="45720" rIns="91440" bIns="45720" rtlCol="0" anchor="b" anchorCtr="0">
            <a:noAutofit/>
          </a:bodyPr>
          <a:lstStyle/>
          <a:p>
            <a:r>
              <a:rPr lang="sv-SE" dirty="0"/>
              <a:t>Rubrik</a:t>
            </a:r>
            <a:br>
              <a:rPr lang="sv-SE" dirty="0"/>
            </a:br>
            <a:r>
              <a:rPr lang="sv-SE" dirty="0"/>
              <a:t>2 rader</a:t>
            </a:r>
          </a:p>
        </p:txBody>
      </p:sp>
      <p:sp>
        <p:nvSpPr>
          <p:cNvPr id="3" name="Platshållare för text 2">
            <a:extLst>
              <a:ext uri="{FF2B5EF4-FFF2-40B4-BE49-F238E27FC236}">
                <a16:creationId xmlns:a16="http://schemas.microsoft.com/office/drawing/2014/main" id="{207BD704-AF7B-4C4D-89DD-734EF63C33E6}"/>
              </a:ext>
            </a:extLst>
          </p:cNvPr>
          <p:cNvSpPr>
            <a:spLocks noGrp="1"/>
          </p:cNvSpPr>
          <p:nvPr>
            <p:ph type="body" idx="1"/>
          </p:nvPr>
        </p:nvSpPr>
        <p:spPr>
          <a:xfrm>
            <a:off x="633528" y="1727424"/>
            <a:ext cx="5980612" cy="4015650"/>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2AB3ED49-D6DB-4F2F-81FB-724525E89D67}"/>
              </a:ext>
            </a:extLst>
          </p:cNvPr>
          <p:cNvSpPr>
            <a:spLocks noGrp="1"/>
          </p:cNvSpPr>
          <p:nvPr>
            <p:ph type="dt" sz="half" idx="2"/>
          </p:nvPr>
        </p:nvSpPr>
        <p:spPr>
          <a:xfrm>
            <a:off x="637903" y="6426926"/>
            <a:ext cx="1129937" cy="294549"/>
          </a:xfrm>
          <a:prstGeom prst="rect">
            <a:avLst/>
          </a:prstGeom>
        </p:spPr>
        <p:txBody>
          <a:bodyPr vert="horz" lIns="91440" tIns="45720" rIns="91440" bIns="45720" rtlCol="0" anchor="ctr"/>
          <a:lstStyle>
            <a:lvl1pPr algn="l">
              <a:defRPr sz="1200">
                <a:solidFill>
                  <a:schemeClr val="bg1"/>
                </a:solidFill>
              </a:defRPr>
            </a:lvl1pPr>
          </a:lstStyle>
          <a:p>
            <a:fld id="{663AC0A1-BF03-4687-BDDD-A787ED1917E4}" type="datetimeFigureOut">
              <a:rPr lang="sv-SE" smtClean="0"/>
              <a:pPr/>
              <a:t>2024-06-12</a:t>
            </a:fld>
            <a:endParaRPr lang="sv-SE" dirty="0"/>
          </a:p>
        </p:txBody>
      </p:sp>
      <p:sp>
        <p:nvSpPr>
          <p:cNvPr id="5" name="Platshållare för sidfot 4">
            <a:extLst>
              <a:ext uri="{FF2B5EF4-FFF2-40B4-BE49-F238E27FC236}">
                <a16:creationId xmlns:a16="http://schemas.microsoft.com/office/drawing/2014/main" id="{875F03B2-91DA-4A48-AB8F-E227C991CB60}"/>
              </a:ext>
            </a:extLst>
          </p:cNvPr>
          <p:cNvSpPr>
            <a:spLocks noGrp="1"/>
          </p:cNvSpPr>
          <p:nvPr>
            <p:ph type="ftr" sz="quarter" idx="3"/>
          </p:nvPr>
        </p:nvSpPr>
        <p:spPr>
          <a:xfrm>
            <a:off x="4038600" y="6426926"/>
            <a:ext cx="4114800" cy="294549"/>
          </a:xfrm>
          <a:prstGeom prst="rect">
            <a:avLst/>
          </a:prstGeom>
        </p:spPr>
        <p:txBody>
          <a:bodyPr vert="horz" lIns="91440" tIns="45720" rIns="91440" bIns="45720" rtlCol="0" anchor="ctr"/>
          <a:lstStyle>
            <a:lvl1pPr algn="ctr">
              <a:defRPr sz="1200">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78009161-4D9F-4935-A23F-27979DED39A6}"/>
              </a:ext>
            </a:extLst>
          </p:cNvPr>
          <p:cNvSpPr>
            <a:spLocks noGrp="1"/>
          </p:cNvSpPr>
          <p:nvPr>
            <p:ph type="sldNum" sz="quarter" idx="4"/>
          </p:nvPr>
        </p:nvSpPr>
        <p:spPr>
          <a:xfrm>
            <a:off x="10859588" y="6426926"/>
            <a:ext cx="729343" cy="294549"/>
          </a:xfrm>
          <a:prstGeom prst="rect">
            <a:avLst/>
          </a:prstGeom>
        </p:spPr>
        <p:txBody>
          <a:bodyPr vert="horz" lIns="91440" tIns="45720" rIns="91440" bIns="45720" rtlCol="0" anchor="ctr"/>
          <a:lstStyle>
            <a:lvl1pPr algn="r">
              <a:defRPr sz="1200">
                <a:solidFill>
                  <a:schemeClr val="bg1"/>
                </a:solidFill>
              </a:defRPr>
            </a:lvl1pPr>
          </a:lstStyle>
          <a:p>
            <a:fld id="{FDD9FC71-94E5-4C63-83F9-09F1766974D0}" type="slidenum">
              <a:rPr lang="sv-SE" smtClean="0"/>
              <a:pPr/>
              <a:t>‹#›</a:t>
            </a:fld>
            <a:endParaRPr lang="sv-SE"/>
          </a:p>
        </p:txBody>
      </p:sp>
    </p:spTree>
    <p:extLst>
      <p:ext uri="{BB962C8B-B14F-4D97-AF65-F5344CB8AC3E}">
        <p14:creationId xmlns:p14="http://schemas.microsoft.com/office/powerpoint/2010/main" val="657464216"/>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l" defTabSz="914400" rtl="0" eaLnBrk="1" latinLnBrk="0" hangingPunct="1">
        <a:lnSpc>
          <a:spcPct val="100000"/>
        </a:lnSpc>
        <a:spcBef>
          <a:spcPct val="0"/>
        </a:spcBef>
        <a:buNone/>
        <a:defRPr sz="3800" kern="1200" cap="all" spc="140" baseline="0">
          <a:solidFill>
            <a:schemeClr val="bg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100" kern="1200">
          <a:solidFill>
            <a:schemeClr val="bg1"/>
          </a:solidFill>
          <a:latin typeface="+mn-lt"/>
          <a:ea typeface="+mn-ea"/>
          <a:cs typeface="+mn-cs"/>
        </a:defRPr>
      </a:lvl1pPr>
      <a:lvl2pPr marL="493713" indent="-249238" algn="l" defTabSz="914400" rtl="0" eaLnBrk="1" latinLnBrk="0" hangingPunct="1">
        <a:lnSpc>
          <a:spcPct val="100000"/>
        </a:lnSpc>
        <a:spcBef>
          <a:spcPts val="500"/>
        </a:spcBef>
        <a:buFont typeface="Arial" panose="020B0604020202020204" pitchFamily="34" charset="0"/>
        <a:buChar char="•"/>
        <a:defRPr sz="1900" kern="1200">
          <a:solidFill>
            <a:schemeClr val="bg1"/>
          </a:solidFill>
          <a:latin typeface="+mn-lt"/>
          <a:ea typeface="+mn-ea"/>
          <a:cs typeface="+mn-cs"/>
        </a:defRPr>
      </a:lvl2pPr>
      <a:lvl3pPr marL="758825" indent="-247650" algn="l" defTabSz="914400" rtl="0" eaLnBrk="1" latinLnBrk="0" hangingPunct="1">
        <a:lnSpc>
          <a:spcPct val="100000"/>
        </a:lnSpc>
        <a:spcBef>
          <a:spcPts val="500"/>
        </a:spcBef>
        <a:buFont typeface="Arial" panose="020B0604020202020204" pitchFamily="34" charset="0"/>
        <a:buChar char="•"/>
        <a:tabLst/>
        <a:defRPr sz="1700" kern="1200">
          <a:solidFill>
            <a:schemeClr val="bg1"/>
          </a:solidFill>
          <a:latin typeface="+mn-lt"/>
          <a:ea typeface="+mn-ea"/>
          <a:cs typeface="+mn-cs"/>
        </a:defRPr>
      </a:lvl3pPr>
      <a:lvl4pPr marL="1009650" indent="-247650" algn="l" defTabSz="914400" rtl="0" eaLnBrk="1" latinLnBrk="0" hangingPunct="1">
        <a:lnSpc>
          <a:spcPct val="100000"/>
        </a:lnSpc>
        <a:spcBef>
          <a:spcPts val="500"/>
        </a:spcBef>
        <a:buFont typeface="Arial" panose="020B0604020202020204" pitchFamily="34" charset="0"/>
        <a:buChar char="•"/>
        <a:defRPr sz="1500" kern="1200">
          <a:solidFill>
            <a:schemeClr val="bg1"/>
          </a:solidFill>
          <a:latin typeface="+mn-lt"/>
          <a:ea typeface="+mn-ea"/>
          <a:cs typeface="+mn-cs"/>
        </a:defRPr>
      </a:lvl4pPr>
      <a:lvl5pPr marL="1290638" indent="-260350" algn="l" defTabSz="914400" rtl="0" eaLnBrk="1" latinLnBrk="0" hangingPunct="1">
        <a:lnSpc>
          <a:spcPct val="100000"/>
        </a:lnSpc>
        <a:spcBef>
          <a:spcPts val="500"/>
        </a:spcBef>
        <a:buFont typeface="Arial" panose="020B0604020202020204" pitchFamily="34" charset="0"/>
        <a:buChar char="•"/>
        <a:defRPr sz="13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59" userDrawn="1">
          <p15:clr>
            <a:srgbClr val="F26B43"/>
          </p15:clr>
        </p15:guide>
        <p15:guide id="2" orient="horz" pos="1277" userDrawn="1">
          <p15:clr>
            <a:srgbClr val="F26B43"/>
          </p15:clr>
        </p15:guide>
        <p15:guide id="3" orient="horz" pos="365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E6ECB11B-595F-48C1-A36A-8E96C6C2C14B}"/>
              </a:ext>
            </a:extLst>
          </p:cNvPr>
          <p:cNvSpPr>
            <a:spLocks noGrp="1"/>
          </p:cNvSpPr>
          <p:nvPr>
            <p:ph type="ctrTitle"/>
          </p:nvPr>
        </p:nvSpPr>
        <p:spPr>
          <a:xfrm>
            <a:off x="819150" y="1169988"/>
            <a:ext cx="8930906" cy="3517235"/>
          </a:xfrm>
        </p:spPr>
        <p:txBody>
          <a:bodyPr/>
          <a:lstStyle/>
          <a:p>
            <a:r>
              <a:rPr lang="sv-SE" sz="4800" dirty="0"/>
              <a:t>Britspapper på </a:t>
            </a:r>
            <a:br>
              <a:rPr lang="sv-SE" sz="4800" dirty="0"/>
            </a:br>
            <a:r>
              <a:rPr lang="sv-SE" sz="4800" dirty="0"/>
              <a:t>rulle tas bort </a:t>
            </a:r>
            <a:br>
              <a:rPr lang="sv-SE" sz="4800" dirty="0"/>
            </a:br>
            <a:r>
              <a:rPr lang="sv-SE" sz="4800" dirty="0"/>
              <a:t>i alla verksamheter inom </a:t>
            </a:r>
            <a:r>
              <a:rPr lang="sv-SE" sz="4800" dirty="0" err="1"/>
              <a:t>ppr</a:t>
            </a:r>
            <a:endParaRPr lang="sv-SE" sz="4800" dirty="0"/>
          </a:p>
        </p:txBody>
      </p:sp>
      <p:sp>
        <p:nvSpPr>
          <p:cNvPr id="6" name="Underrubrik 5">
            <a:extLst>
              <a:ext uri="{FF2B5EF4-FFF2-40B4-BE49-F238E27FC236}">
                <a16:creationId xmlns:a16="http://schemas.microsoft.com/office/drawing/2014/main" id="{39D0AF53-AD5C-4875-9861-41A134091A5F}"/>
              </a:ext>
            </a:extLst>
          </p:cNvPr>
          <p:cNvSpPr>
            <a:spLocks noGrp="1"/>
          </p:cNvSpPr>
          <p:nvPr>
            <p:ph type="subTitle" idx="1"/>
          </p:nvPr>
        </p:nvSpPr>
        <p:spPr>
          <a:xfrm>
            <a:off x="819150" y="4931364"/>
            <a:ext cx="6304665" cy="756648"/>
          </a:xfrm>
        </p:spPr>
        <p:txBody>
          <a:bodyPr>
            <a:normAutofit/>
          </a:bodyPr>
          <a:lstStyle/>
          <a:p>
            <a:r>
              <a:rPr lang="sv-SE" sz="2000" dirty="0"/>
              <a:t>Materialet är framtaget i samråd med vårdhygien och miljöenheten</a:t>
            </a:r>
          </a:p>
          <a:p>
            <a:endParaRPr lang="sv-SE" sz="1800" dirty="0"/>
          </a:p>
        </p:txBody>
      </p:sp>
    </p:spTree>
    <p:extLst>
      <p:ext uri="{BB962C8B-B14F-4D97-AF65-F5344CB8AC3E}">
        <p14:creationId xmlns:p14="http://schemas.microsoft.com/office/powerpoint/2010/main" val="576118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a:extLst>
              <a:ext uri="{FF2B5EF4-FFF2-40B4-BE49-F238E27FC236}">
                <a16:creationId xmlns:a16="http://schemas.microsoft.com/office/drawing/2014/main" id="{8DC2B19A-C8DA-4D56-A42B-0396FECB9C4A}"/>
              </a:ext>
            </a:extLst>
          </p:cNvPr>
          <p:cNvSpPr>
            <a:spLocks noGrp="1"/>
          </p:cNvSpPr>
          <p:nvPr>
            <p:ph sz="quarter" idx="11"/>
          </p:nvPr>
        </p:nvSpPr>
        <p:spPr/>
        <p:txBody>
          <a:bodyPr>
            <a:normAutofit fontScale="70000" lnSpcReduction="20000"/>
          </a:bodyPr>
          <a:lstStyle/>
          <a:p>
            <a:pPr>
              <a:lnSpc>
                <a:spcPct val="120000"/>
              </a:lnSpc>
            </a:pPr>
            <a:r>
              <a:rPr lang="sv-SE" b="1" dirty="0"/>
              <a:t>Avfall och klimatpåverkan</a:t>
            </a:r>
            <a:br>
              <a:rPr lang="sv-SE" b="1" dirty="0"/>
            </a:br>
            <a:r>
              <a:rPr lang="sv-SE" dirty="0"/>
              <a:t>Användning av britspapper genererar stora mängder avfall. På grund av eventuell smittorisk läggs använt britspapper i sopsäckar och sorteras som brännbart avfall. Sopsäckar är en av sjukvårdens förbrukningsvaror där den årliga förbrukningen ökat de senaste åren. Sopsäckar är tillverkade i plast och både sopsäcken samt britspappret bidrar till regionens klimatpåverkan.</a:t>
            </a:r>
          </a:p>
          <a:p>
            <a:pPr>
              <a:lnSpc>
                <a:spcPct val="120000"/>
              </a:lnSpc>
            </a:pPr>
            <a:r>
              <a:rPr lang="sv-SE" b="1" dirty="0"/>
              <a:t>Vårdhygien</a:t>
            </a:r>
            <a:br>
              <a:rPr lang="sv-SE" b="1" dirty="0"/>
            </a:br>
            <a:r>
              <a:rPr lang="sv-SE" dirty="0"/>
              <a:t>Det finns inget krav från vårdhygien att använda britspapper. Britsen samt eventuell kudde ska alltid spritas mellan varje patient, oavsett om britspapper används eller inte.</a:t>
            </a:r>
          </a:p>
          <a:p>
            <a:pPr>
              <a:lnSpc>
                <a:spcPct val="120000"/>
              </a:lnSpc>
            </a:pPr>
            <a:r>
              <a:rPr lang="sv-SE" b="1" dirty="0"/>
              <a:t>Falsk trygghet</a:t>
            </a:r>
            <a:br>
              <a:rPr lang="sv-SE" b="1" dirty="0"/>
            </a:br>
            <a:r>
              <a:rPr lang="sv-SE" dirty="0"/>
              <a:t>Användningen av britspapper kan generera i falsk trygghet. Detta i sig kan bidra till att man glömmer bort eller struntar i att sprita britsen mellan patienter och istället bara byter britspappret.</a:t>
            </a:r>
          </a:p>
          <a:p>
            <a:pPr>
              <a:lnSpc>
                <a:spcPct val="120000"/>
              </a:lnSpc>
            </a:pPr>
            <a:r>
              <a:rPr lang="sv-SE" b="1" dirty="0"/>
              <a:t>Minskad transport</a:t>
            </a:r>
            <a:br>
              <a:rPr lang="sv-SE" b="1" dirty="0"/>
            </a:br>
            <a:r>
              <a:rPr lang="sv-SE" dirty="0"/>
              <a:t>Att helt ta bort, eller minska användningen av britspapper på rulle bidrar till att minska regionens transporter, transportkostnader samt klimatpåverkan från transporterna. Britspapper på rulle är både tunga samt tar stor plats i frakten.</a:t>
            </a:r>
          </a:p>
          <a:p>
            <a:endParaRPr lang="sv-SE" dirty="0"/>
          </a:p>
        </p:txBody>
      </p:sp>
      <p:sp>
        <p:nvSpPr>
          <p:cNvPr id="6" name="Rubrik 5">
            <a:extLst>
              <a:ext uri="{FF2B5EF4-FFF2-40B4-BE49-F238E27FC236}">
                <a16:creationId xmlns:a16="http://schemas.microsoft.com/office/drawing/2014/main" id="{731AA454-2E28-47ED-887F-628006E50BBF}"/>
              </a:ext>
            </a:extLst>
          </p:cNvPr>
          <p:cNvSpPr>
            <a:spLocks noGrp="1"/>
          </p:cNvSpPr>
          <p:nvPr>
            <p:ph type="title"/>
          </p:nvPr>
        </p:nvSpPr>
        <p:spPr/>
        <p:txBody>
          <a:bodyPr/>
          <a:lstStyle/>
          <a:p>
            <a:r>
              <a:rPr lang="sv-SE" dirty="0"/>
              <a:t>Varför ska vi sluta med britspapper på rulle?</a:t>
            </a:r>
          </a:p>
        </p:txBody>
      </p:sp>
    </p:spTree>
    <p:extLst>
      <p:ext uri="{BB962C8B-B14F-4D97-AF65-F5344CB8AC3E}">
        <p14:creationId xmlns:p14="http://schemas.microsoft.com/office/powerpoint/2010/main" val="4220802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latshållare för bild 2">
            <a:extLst>
              <a:ext uri="{FF2B5EF4-FFF2-40B4-BE49-F238E27FC236}">
                <a16:creationId xmlns:a16="http://schemas.microsoft.com/office/drawing/2014/main" id="{355F9006-2F75-4A59-A600-353D3FC85A55}"/>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3179" r="3179"/>
          <a:stretch>
            <a:fillRect/>
          </a:stretch>
        </p:blipFill>
        <p:spPr/>
      </p:pic>
      <p:sp>
        <p:nvSpPr>
          <p:cNvPr id="6" name="Platshållare för text 5">
            <a:extLst>
              <a:ext uri="{FF2B5EF4-FFF2-40B4-BE49-F238E27FC236}">
                <a16:creationId xmlns:a16="http://schemas.microsoft.com/office/drawing/2014/main" id="{9C9FD7C5-C9E8-4A4D-922B-F966CE952A83}"/>
              </a:ext>
            </a:extLst>
          </p:cNvPr>
          <p:cNvSpPr>
            <a:spLocks noGrp="1"/>
          </p:cNvSpPr>
          <p:nvPr>
            <p:ph type="body" sz="quarter" idx="10"/>
          </p:nvPr>
        </p:nvSpPr>
        <p:spPr/>
        <p:txBody>
          <a:bodyPr/>
          <a:lstStyle/>
          <a:p>
            <a:pPr marL="0" indent="0">
              <a:buNone/>
            </a:pPr>
            <a:r>
              <a:rPr lang="sv-SE" dirty="0"/>
              <a:t>Att sluta använda britspapper på rulle bidrar både till minskad klimatpåverkan, minskad avfallsmängd samt en kostnadsbesparing för regionen.</a:t>
            </a:r>
          </a:p>
          <a:p>
            <a:pPr marL="0" indent="0">
              <a:buNone/>
            </a:pPr>
            <a:endParaRPr lang="sv-SE" dirty="0"/>
          </a:p>
          <a:p>
            <a:pPr marL="0" indent="0">
              <a:buNone/>
            </a:pPr>
            <a:r>
              <a:rPr lang="sv-SE" b="1" dirty="0"/>
              <a:t>Beslut i PPR ledningsgrupp:</a:t>
            </a:r>
            <a:br>
              <a:rPr lang="sv-SE" dirty="0"/>
            </a:br>
            <a:r>
              <a:rPr lang="sv-SE" dirty="0"/>
              <a:t>Primärvård, psykiatri och </a:t>
            </a:r>
            <a:r>
              <a:rPr lang="sv-SE" dirty="0" err="1"/>
              <a:t>rehabs</a:t>
            </a:r>
            <a:r>
              <a:rPr lang="sv-SE" dirty="0"/>
              <a:t> ledningsgrupp har beslutat att verksamheterna ska sluta använda britspapper på rulle.</a:t>
            </a:r>
          </a:p>
          <a:p>
            <a:pPr marL="0" indent="0">
              <a:buNone/>
            </a:pPr>
            <a:endParaRPr lang="sv-SE" dirty="0"/>
          </a:p>
        </p:txBody>
      </p:sp>
      <p:sp>
        <p:nvSpPr>
          <p:cNvPr id="5" name="Rubrik 4">
            <a:extLst>
              <a:ext uri="{FF2B5EF4-FFF2-40B4-BE49-F238E27FC236}">
                <a16:creationId xmlns:a16="http://schemas.microsoft.com/office/drawing/2014/main" id="{B5CF081A-783C-48B5-BA0E-0EB762BD2E43}"/>
              </a:ext>
            </a:extLst>
          </p:cNvPr>
          <p:cNvSpPr>
            <a:spLocks noGrp="1"/>
          </p:cNvSpPr>
          <p:nvPr>
            <p:ph type="title"/>
          </p:nvPr>
        </p:nvSpPr>
        <p:spPr/>
        <p:txBody>
          <a:bodyPr/>
          <a:lstStyle/>
          <a:p>
            <a:r>
              <a:rPr lang="sv-SE" dirty="0"/>
              <a:t>Slutsats</a:t>
            </a:r>
          </a:p>
        </p:txBody>
      </p:sp>
    </p:spTree>
    <p:extLst>
      <p:ext uri="{BB962C8B-B14F-4D97-AF65-F5344CB8AC3E}">
        <p14:creationId xmlns:p14="http://schemas.microsoft.com/office/powerpoint/2010/main" val="3151891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a:extLst>
              <a:ext uri="{FF2B5EF4-FFF2-40B4-BE49-F238E27FC236}">
                <a16:creationId xmlns:a16="http://schemas.microsoft.com/office/drawing/2014/main" id="{8DC2B19A-C8DA-4D56-A42B-0396FECB9C4A}"/>
              </a:ext>
            </a:extLst>
          </p:cNvPr>
          <p:cNvSpPr>
            <a:spLocks noGrp="1"/>
          </p:cNvSpPr>
          <p:nvPr>
            <p:ph sz="quarter" idx="11"/>
          </p:nvPr>
        </p:nvSpPr>
        <p:spPr>
          <a:xfrm>
            <a:off x="628650" y="1477926"/>
            <a:ext cx="4740791" cy="4912241"/>
          </a:xfrm>
        </p:spPr>
        <p:txBody>
          <a:bodyPr>
            <a:normAutofit/>
          </a:bodyPr>
          <a:lstStyle/>
          <a:p>
            <a:pPr marL="0" indent="0">
              <a:buNone/>
            </a:pPr>
            <a:r>
              <a:rPr lang="sv-SE" sz="1800" b="1" dirty="0"/>
              <a:t>KUDDE</a:t>
            </a:r>
          </a:p>
          <a:p>
            <a:pPr marL="0" indent="0">
              <a:buNone/>
            </a:pPr>
            <a:r>
              <a:rPr lang="sv-SE" sz="1800" dirty="0"/>
              <a:t>Avtorkningsbart kuddöverdrag ska användas till kudde. Torkas med </a:t>
            </a:r>
            <a:r>
              <a:rPr lang="sv-SE" sz="1800" dirty="0" err="1"/>
              <a:t>ytdesinfektionsmedel</a:t>
            </a:r>
            <a:r>
              <a:rPr lang="sv-SE" sz="1800" dirty="0"/>
              <a:t> efter varje patient. </a:t>
            </a:r>
            <a:br>
              <a:rPr lang="sv-SE" sz="1800" dirty="0"/>
            </a:br>
            <a:r>
              <a:rPr lang="sv-SE" sz="1800" dirty="0"/>
              <a:t>Om nedsmutsat tvättas i tvättmaskin i 60°.</a:t>
            </a:r>
          </a:p>
          <a:p>
            <a:pPr marL="0" indent="0">
              <a:buNone/>
            </a:pPr>
            <a:r>
              <a:rPr lang="sv-SE" sz="1800" dirty="0"/>
              <a:t>Uppstår situationer då man vill erbjuda patienten ett underlägg till kudden finns särskilt underläggspapper till kudde att beställa.</a:t>
            </a:r>
            <a:br>
              <a:rPr lang="sv-SE" sz="1800" dirty="0"/>
            </a:br>
            <a:br>
              <a:rPr lang="sv-SE" sz="1800" dirty="0"/>
            </a:br>
            <a:r>
              <a:rPr lang="sv-SE" sz="1800" dirty="0"/>
              <a:t>Det finns också flergångs textilörngott att använda, det är mycket viktigt att dessa läggs i </a:t>
            </a:r>
            <a:r>
              <a:rPr lang="sv-SE" sz="1800" dirty="0" err="1"/>
              <a:t>tvättsäck</a:t>
            </a:r>
            <a:r>
              <a:rPr lang="sv-SE" sz="1800" dirty="0"/>
              <a:t> </a:t>
            </a:r>
            <a:r>
              <a:rPr lang="sv-SE" sz="1800" u="sng" dirty="0"/>
              <a:t>efter varje patient</a:t>
            </a:r>
            <a:r>
              <a:rPr lang="sv-SE" sz="1800" dirty="0"/>
              <a:t>.</a:t>
            </a:r>
            <a:br>
              <a:rPr lang="sv-SE" sz="1800" dirty="0"/>
            </a:br>
            <a:br>
              <a:rPr lang="sv-SE" sz="1800" dirty="0"/>
            </a:br>
            <a:endParaRPr lang="sv-SE" sz="1800" dirty="0">
              <a:highlight>
                <a:srgbClr val="FFFF00"/>
              </a:highlight>
            </a:endParaRPr>
          </a:p>
        </p:txBody>
      </p:sp>
      <p:sp>
        <p:nvSpPr>
          <p:cNvPr id="6" name="Rubrik 5">
            <a:extLst>
              <a:ext uri="{FF2B5EF4-FFF2-40B4-BE49-F238E27FC236}">
                <a16:creationId xmlns:a16="http://schemas.microsoft.com/office/drawing/2014/main" id="{731AA454-2E28-47ED-887F-628006E50BBF}"/>
              </a:ext>
            </a:extLst>
          </p:cNvPr>
          <p:cNvSpPr>
            <a:spLocks noGrp="1"/>
          </p:cNvSpPr>
          <p:nvPr>
            <p:ph type="title"/>
          </p:nvPr>
        </p:nvSpPr>
        <p:spPr/>
        <p:txBody>
          <a:bodyPr/>
          <a:lstStyle/>
          <a:p>
            <a:r>
              <a:rPr lang="sv-SE" b="1" dirty="0"/>
              <a:t>Förslag på alternativ</a:t>
            </a:r>
            <a:endParaRPr lang="sv-SE" dirty="0"/>
          </a:p>
        </p:txBody>
      </p:sp>
      <p:sp>
        <p:nvSpPr>
          <p:cNvPr id="5" name="Platshållare för innehåll 4">
            <a:extLst>
              <a:ext uri="{FF2B5EF4-FFF2-40B4-BE49-F238E27FC236}">
                <a16:creationId xmlns:a16="http://schemas.microsoft.com/office/drawing/2014/main" id="{16CD2EF7-6DC9-4CEF-A5D6-CA0D482334D0}"/>
              </a:ext>
            </a:extLst>
          </p:cNvPr>
          <p:cNvSpPr>
            <a:spLocks noGrp="1"/>
          </p:cNvSpPr>
          <p:nvPr>
            <p:ph sz="quarter" idx="12"/>
          </p:nvPr>
        </p:nvSpPr>
        <p:spPr>
          <a:xfrm>
            <a:off x="5649592" y="1477926"/>
            <a:ext cx="5514594" cy="5057886"/>
          </a:xfrm>
        </p:spPr>
        <p:txBody>
          <a:bodyPr>
            <a:noAutofit/>
          </a:bodyPr>
          <a:lstStyle/>
          <a:p>
            <a:pPr marL="0" indent="0">
              <a:buNone/>
            </a:pPr>
            <a:r>
              <a:rPr lang="sv-SE" sz="1800" b="1" dirty="0"/>
              <a:t>BRITS</a:t>
            </a:r>
          </a:p>
          <a:p>
            <a:pPr marL="0" indent="0">
              <a:buNone/>
            </a:pPr>
            <a:r>
              <a:rPr lang="sv-SE" sz="1800" dirty="0"/>
              <a:t>I enstaka situationer då man vill erbjuda patienten ett underlägg på britsen kan ett badlakan från </a:t>
            </a:r>
            <a:r>
              <a:rPr lang="sv-SE" sz="1800" dirty="0" err="1"/>
              <a:t>Textilia</a:t>
            </a:r>
            <a:r>
              <a:rPr lang="sv-SE" sz="1800" dirty="0"/>
              <a:t> vara ett alternativ. </a:t>
            </a:r>
            <a:br>
              <a:rPr lang="sv-SE" sz="1800" dirty="0"/>
            </a:br>
            <a:r>
              <a:rPr lang="sv-SE" sz="1800" dirty="0"/>
              <a:t>Viktigt att använt badlakan läggs i </a:t>
            </a:r>
            <a:r>
              <a:rPr lang="sv-SE" sz="1800" dirty="0" err="1"/>
              <a:t>tvättsäck</a:t>
            </a:r>
            <a:r>
              <a:rPr lang="sv-SE" sz="1800" dirty="0"/>
              <a:t> </a:t>
            </a:r>
            <a:r>
              <a:rPr lang="sv-SE" sz="1800" u="sng" dirty="0"/>
              <a:t>efter varje patient</a:t>
            </a:r>
            <a:r>
              <a:rPr lang="sv-SE" sz="1800" dirty="0"/>
              <a:t> samt att textilierna cirkulerar inom 90 dagar (för att undvika svinn).</a:t>
            </a:r>
            <a:br>
              <a:rPr lang="sv-SE" sz="1800" dirty="0"/>
            </a:br>
            <a:br>
              <a:rPr lang="sv-SE" sz="1800" dirty="0"/>
            </a:br>
            <a:r>
              <a:rPr lang="sv-SE" sz="1800" dirty="0"/>
              <a:t>Vid undersökningar med </a:t>
            </a:r>
            <a:r>
              <a:rPr lang="sv-SE" sz="1800" u="sng" dirty="0"/>
              <a:t>risk för litet läckage av kroppsvätska </a:t>
            </a:r>
            <a:r>
              <a:rPr lang="sv-SE" sz="1800" dirty="0"/>
              <a:t>där man vill ha ett absorberande underlägg på britsen kan badlakan eller underläggspapper vara ett alternativ. </a:t>
            </a:r>
          </a:p>
          <a:p>
            <a:pPr marL="0" indent="0">
              <a:buNone/>
            </a:pPr>
            <a:r>
              <a:rPr lang="sv-SE" sz="1800" dirty="0"/>
              <a:t>Vid undersökning eller behandling med </a:t>
            </a:r>
            <a:r>
              <a:rPr lang="sv-SE" sz="1800" u="sng" dirty="0"/>
              <a:t>risk för stort läckage av kroppsvätska </a:t>
            </a:r>
            <a:r>
              <a:rPr lang="sv-SE" sz="1800" dirty="0"/>
              <a:t>kan istället ett absorberande hygienunderlägg/sittskydd i lämplig storlek användas.</a:t>
            </a:r>
          </a:p>
          <a:p>
            <a:pPr marL="0" indent="0">
              <a:buNone/>
            </a:pPr>
            <a:endParaRPr lang="sv-SE" sz="1800" dirty="0"/>
          </a:p>
        </p:txBody>
      </p:sp>
    </p:spTree>
    <p:extLst>
      <p:ext uri="{BB962C8B-B14F-4D97-AF65-F5344CB8AC3E}">
        <p14:creationId xmlns:p14="http://schemas.microsoft.com/office/powerpoint/2010/main" val="928033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7237AF73-D945-4C18-9897-F5EC97B98FF3}"/>
              </a:ext>
            </a:extLst>
          </p:cNvPr>
          <p:cNvSpPr>
            <a:spLocks noGrp="1"/>
          </p:cNvSpPr>
          <p:nvPr>
            <p:ph sz="quarter" idx="11"/>
          </p:nvPr>
        </p:nvSpPr>
        <p:spPr/>
        <p:txBody>
          <a:bodyPr/>
          <a:lstStyle/>
          <a:p>
            <a:pPr marL="0" indent="0">
              <a:buNone/>
            </a:pPr>
            <a:r>
              <a:rPr lang="sv-SE" sz="2000" b="1" dirty="0"/>
              <a:t>TILL KUDDE</a:t>
            </a:r>
          </a:p>
          <a:p>
            <a:r>
              <a:rPr lang="sv-SE" sz="2000" dirty="0"/>
              <a:t>Avtorkningsbart kuddöverdrag </a:t>
            </a:r>
            <a:br>
              <a:rPr lang="sv-SE" sz="2000" dirty="0"/>
            </a:br>
            <a:r>
              <a:rPr lang="sv-SE" sz="2000" dirty="0"/>
              <a:t>35 X 45 cm art.nr: 30145 </a:t>
            </a:r>
          </a:p>
          <a:p>
            <a:r>
              <a:rPr lang="sv-SE" sz="2000" dirty="0"/>
              <a:t>Avtorkningsbart kuddöverdrag </a:t>
            </a:r>
            <a:br>
              <a:rPr lang="sv-SE" sz="2000" dirty="0"/>
            </a:br>
            <a:r>
              <a:rPr lang="sv-SE" sz="2000" dirty="0"/>
              <a:t>50 X 60 cm art.nr: 30146 </a:t>
            </a:r>
          </a:p>
          <a:p>
            <a:r>
              <a:rPr lang="sv-SE" sz="2000" dirty="0"/>
              <a:t>Underläggspapper 38 x 45 cm art.nr: 14325</a:t>
            </a:r>
          </a:p>
          <a:p>
            <a:r>
              <a:rPr lang="sv-SE" sz="2000" dirty="0"/>
              <a:t>Textilörngott 40 x 60 cm art.nr: 311030</a:t>
            </a:r>
          </a:p>
          <a:p>
            <a:pPr marL="0" indent="0">
              <a:buNone/>
            </a:pPr>
            <a:endParaRPr lang="sv-SE" sz="2400" dirty="0"/>
          </a:p>
          <a:p>
            <a:endParaRPr lang="sv-SE" dirty="0"/>
          </a:p>
        </p:txBody>
      </p:sp>
      <p:sp>
        <p:nvSpPr>
          <p:cNvPr id="3" name="Rubrik 2">
            <a:extLst>
              <a:ext uri="{FF2B5EF4-FFF2-40B4-BE49-F238E27FC236}">
                <a16:creationId xmlns:a16="http://schemas.microsoft.com/office/drawing/2014/main" id="{01104824-A412-43CB-84B1-08E3FFEEE9A3}"/>
              </a:ext>
            </a:extLst>
          </p:cNvPr>
          <p:cNvSpPr>
            <a:spLocks noGrp="1"/>
          </p:cNvSpPr>
          <p:nvPr>
            <p:ph type="title"/>
          </p:nvPr>
        </p:nvSpPr>
        <p:spPr/>
        <p:txBody>
          <a:bodyPr/>
          <a:lstStyle/>
          <a:p>
            <a:r>
              <a:rPr lang="sv-SE" dirty="0"/>
              <a:t>beställningsinformation</a:t>
            </a:r>
          </a:p>
        </p:txBody>
      </p:sp>
      <p:sp>
        <p:nvSpPr>
          <p:cNvPr id="4" name="Platshållare för innehåll 3">
            <a:extLst>
              <a:ext uri="{FF2B5EF4-FFF2-40B4-BE49-F238E27FC236}">
                <a16:creationId xmlns:a16="http://schemas.microsoft.com/office/drawing/2014/main" id="{DA2F336F-7613-4412-B35F-D6DCEEA401DD}"/>
              </a:ext>
            </a:extLst>
          </p:cNvPr>
          <p:cNvSpPr>
            <a:spLocks noGrp="1"/>
          </p:cNvSpPr>
          <p:nvPr>
            <p:ph sz="quarter" idx="12"/>
          </p:nvPr>
        </p:nvSpPr>
        <p:spPr>
          <a:xfrm>
            <a:off x="5633788" y="1719263"/>
            <a:ext cx="4649202" cy="4755965"/>
          </a:xfrm>
        </p:spPr>
        <p:txBody>
          <a:bodyPr>
            <a:normAutofit fontScale="77500" lnSpcReduction="20000"/>
          </a:bodyPr>
          <a:lstStyle/>
          <a:p>
            <a:pPr marL="0" indent="0">
              <a:buNone/>
            </a:pPr>
            <a:r>
              <a:rPr lang="sv-SE" sz="2600" b="1" dirty="0"/>
              <a:t>TILL BRITS</a:t>
            </a:r>
          </a:p>
          <a:p>
            <a:r>
              <a:rPr lang="sv-SE" sz="2600" dirty="0"/>
              <a:t>Badlakan 75 x 100 cm art.nr: 311021</a:t>
            </a:r>
          </a:p>
          <a:p>
            <a:r>
              <a:rPr lang="sv-SE" sz="2600" dirty="0"/>
              <a:t>Badlakan 100 x 150 cm art.nr: 311027 </a:t>
            </a:r>
          </a:p>
          <a:p>
            <a:r>
              <a:rPr lang="sv-SE" sz="2600" dirty="0"/>
              <a:t>Underläggspapper 38 x 45 cm </a:t>
            </a:r>
            <a:br>
              <a:rPr lang="sv-SE" sz="2600" dirty="0"/>
            </a:br>
            <a:r>
              <a:rPr lang="sv-SE" sz="2600" dirty="0"/>
              <a:t>art.nr: 14325</a:t>
            </a:r>
          </a:p>
          <a:p>
            <a:r>
              <a:rPr lang="sv-SE" sz="2600" dirty="0"/>
              <a:t>Underlägg papper brits 57 x 80 cm art.nr: 14326</a:t>
            </a:r>
          </a:p>
          <a:p>
            <a:r>
              <a:rPr lang="sv-SE" sz="2600" dirty="0"/>
              <a:t>Hygienunderlägg/sittskydd </a:t>
            </a:r>
            <a:br>
              <a:rPr lang="sv-SE" sz="2600" dirty="0"/>
            </a:br>
            <a:r>
              <a:rPr lang="sv-SE" sz="2600" dirty="0"/>
              <a:t>40 x 60 cm art.nr: 30635</a:t>
            </a:r>
          </a:p>
          <a:p>
            <a:r>
              <a:rPr lang="sv-SE" sz="2600" dirty="0"/>
              <a:t>Hygienunderlägg/sittskydd </a:t>
            </a:r>
            <a:br>
              <a:rPr lang="sv-SE" sz="2600" dirty="0"/>
            </a:br>
            <a:r>
              <a:rPr lang="sv-SE" sz="2600" dirty="0"/>
              <a:t>60 x 60 cm art.nr: 12268</a:t>
            </a:r>
          </a:p>
          <a:p>
            <a:r>
              <a:rPr lang="sv-SE" sz="2600" dirty="0"/>
              <a:t>Hygienunderlägg/sittskydd </a:t>
            </a:r>
            <a:br>
              <a:rPr lang="sv-SE" sz="2600" dirty="0"/>
            </a:br>
            <a:r>
              <a:rPr lang="sv-SE" sz="2600" dirty="0"/>
              <a:t>60 x 90 cm art.nr: 30042</a:t>
            </a:r>
          </a:p>
          <a:p>
            <a:endParaRPr lang="sv-SE" dirty="0"/>
          </a:p>
        </p:txBody>
      </p:sp>
    </p:spTree>
    <p:extLst>
      <p:ext uri="{BB962C8B-B14F-4D97-AF65-F5344CB8AC3E}">
        <p14:creationId xmlns:p14="http://schemas.microsoft.com/office/powerpoint/2010/main" val="411314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2577487"/>
      </p:ext>
    </p:extLst>
  </p:cSld>
  <p:clrMapOvr>
    <a:masterClrMapping/>
  </p:clrMapOvr>
</p:sld>
</file>

<file path=ppt/theme/theme1.xml><?xml version="1.0" encoding="utf-8"?>
<a:theme xmlns:a="http://schemas.openxmlformats.org/drawingml/2006/main" name="Region Kronoberg ljus">
  <a:themeElements>
    <a:clrScheme name="Region Kronoberg LJUS">
      <a:dk1>
        <a:sysClr val="windowText" lastClr="000000"/>
      </a:dk1>
      <a:lt1>
        <a:sysClr val="window" lastClr="FFFFFF"/>
      </a:lt1>
      <a:dk2>
        <a:srgbClr val="412682"/>
      </a:dk2>
      <a:lt2>
        <a:srgbClr val="E13288"/>
      </a:lt2>
      <a:accent1>
        <a:srgbClr val="83B81A"/>
      </a:accent1>
      <a:accent2>
        <a:srgbClr val="1E6633"/>
      </a:accent2>
      <a:accent3>
        <a:srgbClr val="412682"/>
      </a:accent3>
      <a:accent4>
        <a:srgbClr val="FBD300"/>
      </a:accent4>
      <a:accent5>
        <a:srgbClr val="F39800"/>
      </a:accent5>
      <a:accent6>
        <a:srgbClr val="BCB1AB"/>
      </a:accent6>
      <a:hlink>
        <a:srgbClr val="E13288"/>
      </a:hlink>
      <a:folHlink>
        <a:srgbClr val="009EE0"/>
      </a:folHlink>
    </a:clrScheme>
    <a:fontScheme name="Reg Kronoberg2021">
      <a:majorFont>
        <a:latin typeface="Brandon Grotesque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71C4AFB0-AE78-4AB4-B3F8-25D1F93E605E}" vid="{64771696-5213-4EAD-92B8-5D8F86D04C59}"/>
    </a:ext>
  </a:extLst>
</a:theme>
</file>

<file path=ppt/theme/theme2.xml><?xml version="1.0" encoding="utf-8"?>
<a:theme xmlns:a="http://schemas.openxmlformats.org/drawingml/2006/main" name="Region Kronoberg MÖRK">
  <a:themeElements>
    <a:clrScheme name="Region Kronoberg MÖRK">
      <a:dk1>
        <a:sysClr val="windowText" lastClr="000000"/>
      </a:dk1>
      <a:lt1>
        <a:sysClr val="window" lastClr="FFFFFF"/>
      </a:lt1>
      <a:dk2>
        <a:srgbClr val="E13288"/>
      </a:dk2>
      <a:lt2>
        <a:srgbClr val="83B81A"/>
      </a:lt2>
      <a:accent1>
        <a:srgbClr val="009EE0"/>
      </a:accent1>
      <a:accent2>
        <a:srgbClr val="F39800"/>
      </a:accent2>
      <a:accent3>
        <a:srgbClr val="FBD300"/>
      </a:accent3>
      <a:accent4>
        <a:srgbClr val="412682"/>
      </a:accent4>
      <a:accent5>
        <a:srgbClr val="83B81A"/>
      </a:accent5>
      <a:accent6>
        <a:srgbClr val="BCB1AB"/>
      </a:accent6>
      <a:hlink>
        <a:srgbClr val="E13288"/>
      </a:hlink>
      <a:folHlink>
        <a:srgbClr val="1E6633"/>
      </a:folHlink>
    </a:clrScheme>
    <a:fontScheme name="Reg Kronoberg2021">
      <a:majorFont>
        <a:latin typeface="Brandon Grotesque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71C4AFB0-AE78-4AB4-B3F8-25D1F93E605E}" vid="{BFDB7E74-0244-4D11-B88A-1D0E55AA94A8}"/>
    </a:ext>
  </a:extLst>
</a:theme>
</file>

<file path=docProps/app.xml><?xml version="1.0" encoding="utf-8"?>
<Properties xmlns="http://schemas.openxmlformats.org/officeDocument/2006/extended-properties" xmlns:vt="http://schemas.openxmlformats.org/officeDocument/2006/docPropsVTypes">
  <Template>Region Kronoberg mall</Template>
  <TotalTime>599</TotalTime>
  <Words>538</Words>
  <Application>Microsoft Office PowerPoint</Application>
  <PresentationFormat>Bredbild</PresentationFormat>
  <Paragraphs>32</Paragraphs>
  <Slides>6</Slides>
  <Notes>0</Notes>
  <HiddenSlides>0</HiddenSlides>
  <MMClips>0</MMClips>
  <ScaleCrop>false</ScaleCrop>
  <HeadingPairs>
    <vt:vector size="6" baseType="variant">
      <vt:variant>
        <vt:lpstr>Använt teckensnitt</vt:lpstr>
      </vt:variant>
      <vt:variant>
        <vt:i4>3</vt:i4>
      </vt:variant>
      <vt:variant>
        <vt:lpstr>Tema</vt:lpstr>
      </vt:variant>
      <vt:variant>
        <vt:i4>2</vt:i4>
      </vt:variant>
      <vt:variant>
        <vt:lpstr>Bildrubriker</vt:lpstr>
      </vt:variant>
      <vt:variant>
        <vt:i4>6</vt:i4>
      </vt:variant>
    </vt:vector>
  </HeadingPairs>
  <TitlesOfParts>
    <vt:vector size="11" baseType="lpstr">
      <vt:lpstr>Arial</vt:lpstr>
      <vt:lpstr>Brandon Grotesque Black</vt:lpstr>
      <vt:lpstr>Brandon Grotesque Bold</vt:lpstr>
      <vt:lpstr>Region Kronoberg ljus</vt:lpstr>
      <vt:lpstr>Region Kronoberg MÖRK</vt:lpstr>
      <vt:lpstr>Britspapper på  rulle tas bort  i alla verksamheter inom ppr</vt:lpstr>
      <vt:lpstr>Varför ska vi sluta med britspapper på rulle?</vt:lpstr>
      <vt:lpstr>Slutsats</vt:lpstr>
      <vt:lpstr>Förslag på alternativ</vt:lpstr>
      <vt:lpstr>beställningsinformation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Britspapper i primärvården tas bort</dc:title>
  <dc:creator>Svensson Johanna RST kommunikationsavd</dc:creator>
  <cp:lastModifiedBy>Berglund-Åhm Sara RUV miljö</cp:lastModifiedBy>
  <cp:revision>25</cp:revision>
  <dcterms:created xsi:type="dcterms:W3CDTF">2022-01-24T07:24:37Z</dcterms:created>
  <dcterms:modified xsi:type="dcterms:W3CDTF">2024-06-12T08:19:56Z</dcterms:modified>
</cp:coreProperties>
</file>