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0" r:id="rId1"/>
    <p:sldMasterId id="2147483701" r:id="rId2"/>
  </p:sldMasterIdLst>
  <p:notesMasterIdLst>
    <p:notesMasterId r:id="rId11"/>
  </p:notesMasterIdLst>
  <p:sldIdLst>
    <p:sldId id="362" r:id="rId3"/>
    <p:sldId id="365" r:id="rId4"/>
    <p:sldId id="368" r:id="rId5"/>
    <p:sldId id="366" r:id="rId6"/>
    <p:sldId id="369" r:id="rId7"/>
    <p:sldId id="370" r:id="rId8"/>
    <p:sldId id="367" r:id="rId9"/>
    <p:sldId id="318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131"/>
    <a:srgbClr val="006633"/>
    <a:srgbClr val="700545"/>
    <a:srgbClr val="F9D2DF"/>
    <a:srgbClr val="B4D9B9"/>
    <a:srgbClr val="F2F2F2"/>
    <a:srgbClr val="B5D9AF"/>
    <a:srgbClr val="F08CB5"/>
    <a:srgbClr val="4EA93F"/>
    <a:srgbClr val="D83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82" autoAdjust="0"/>
  </p:normalViewPr>
  <p:slideViewPr>
    <p:cSldViewPr snapToGrid="0" showGuides="1">
      <p:cViewPr varScale="1">
        <p:scale>
          <a:sx n="114" d="100"/>
          <a:sy n="114" d="100"/>
        </p:scale>
        <p:origin x="474" y="11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303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0FD482-0830-4CE2-8CAC-E4BBA5E96A4D}" type="datetimeFigureOut">
              <a:rPr lang="sv-SE" smtClean="0"/>
              <a:t>2025-02-04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19FAB8-8AA6-49BD-99AB-B816102A133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22642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5AE3830-5278-7E19-E7AC-5058B5CB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66" t="6614" b="4210"/>
          <a:stretch/>
        </p:blipFill>
        <p:spPr>
          <a:xfrm>
            <a:off x="-1" y="0"/>
            <a:ext cx="6474059" cy="6857999"/>
          </a:xfrm>
          <a:prstGeom prst="rect">
            <a:avLst/>
          </a:prstGeom>
        </p:spPr>
      </p:pic>
      <p:sp>
        <p:nvSpPr>
          <p:cNvPr id="4" name="Rubrik 3">
            <a:extLst>
              <a:ext uri="{FF2B5EF4-FFF2-40B4-BE49-F238E27FC236}">
                <a16:creationId xmlns:a16="http://schemas.microsoft.com/office/drawing/2014/main" id="{9C1512DA-9E40-CF35-AC79-7F617696BB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46796" y="864105"/>
            <a:ext cx="4774267" cy="3535156"/>
          </a:xfrm>
        </p:spPr>
        <p:txBody>
          <a:bodyPr anchor="t">
            <a:normAutofit/>
          </a:bodyPr>
          <a:lstStyle>
            <a:lvl1pPr algn="r">
              <a:defRPr sz="6000" b="1" i="0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r>
              <a:rPr lang="sv-SE" dirty="0"/>
              <a:t>Titel</a:t>
            </a:r>
          </a:p>
        </p:txBody>
      </p:sp>
      <p:sp>
        <p:nvSpPr>
          <p:cNvPr id="9" name="Underrubrik 2">
            <a:extLst>
              <a:ext uri="{FF2B5EF4-FFF2-40B4-BE49-F238E27FC236}">
                <a16:creationId xmlns:a16="http://schemas.microsoft.com/office/drawing/2014/main" id="{DC44104B-48FE-3858-DE21-17C04BBBC2C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88630" y="5373407"/>
            <a:ext cx="4332434" cy="623887"/>
          </a:xfrm>
        </p:spPr>
        <p:txBody>
          <a:bodyPr anchor="ctr">
            <a:normAutofit/>
          </a:bodyPr>
          <a:lstStyle>
            <a:lvl1pPr marL="0" indent="0" algn="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 </a:t>
            </a:r>
          </a:p>
        </p:txBody>
      </p:sp>
    </p:spTree>
    <p:extLst>
      <p:ext uri="{BB962C8B-B14F-4D97-AF65-F5344CB8AC3E}">
        <p14:creationId xmlns:p14="http://schemas.microsoft.com/office/powerpoint/2010/main" val="42140544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F9D2D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79F0779-C10D-4A1E-D984-1FDEB74C15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662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BB0A87F-8436-9960-B9ED-11AD0D6FF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26485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1" y="2025497"/>
            <a:ext cx="5264851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22B9B9BF-470D-2B21-9F0B-EB1F45731FC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805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9BD1CED-16DD-0340-44FF-56292D762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7519871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1A4EDF47-93B2-F7A4-C94B-062D946533C3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4144596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B2CEE24-4E29-6166-3822-C57F01CDE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E072084-6E77-EEDD-3B3E-C0E1F2DF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774B7BFD-E11B-A77F-4246-4F0379A438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886990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0E3B36-F312-C875-A9B5-C9CBB284C7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EF7A55C-9AA7-A56B-150C-95A34A604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7128E3B-CFE4-7ADB-7D98-87DC33226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05905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12C2BA5-DA85-C753-A692-4FA713CEC7D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8513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30A38B5A-DA93-EC1E-8DD4-9A90C8D89A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bg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DD2C710C-EB1A-9DB0-A7E9-B3EB756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16D9AFC-C5C8-1466-2342-A2B12234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8A52543D-D4DF-B4A1-0001-65838BA32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DC5F6A89-8BD3-EF14-569B-0DB3F5F4EAB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90853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rosa">
    <p:bg>
      <p:bgPr>
        <a:solidFill>
          <a:srgbClr val="F9D2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Rubrik 2">
            <a:extLst>
              <a:ext uri="{FF2B5EF4-FFF2-40B4-BE49-F238E27FC236}">
                <a16:creationId xmlns:a16="http://schemas.microsoft.com/office/drawing/2014/main" id="{E3B3AC9B-F98B-219F-7B9A-68D22D4EF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700545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2" name="Bildobjekt 11" descr="Region Kronobergs logotyp">
            <a:extLst>
              <a:ext uri="{FF2B5EF4-FFF2-40B4-BE49-F238E27FC236}">
                <a16:creationId xmlns:a16="http://schemas.microsoft.com/office/drawing/2014/main" id="{B7B0F68E-6AB6-8240-C24A-270BB8047D5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56775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Ljusgrön">
    <p:bg>
      <p:bgPr>
        <a:solidFill>
          <a:srgbClr val="B4D9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29FEE0A1-26C1-26E2-C5AF-EB1D578C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ubrik 2">
            <a:extLst>
              <a:ext uri="{FF2B5EF4-FFF2-40B4-BE49-F238E27FC236}">
                <a16:creationId xmlns:a16="http://schemas.microsoft.com/office/drawing/2014/main" id="{9386AC30-CFF0-9F32-5F46-7FBAE80C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>
                <a:solidFill>
                  <a:srgbClr val="00413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11" name="Platshållare för bildnummer 10">
            <a:extLst>
              <a:ext uri="{FF2B5EF4-FFF2-40B4-BE49-F238E27FC236}">
                <a16:creationId xmlns:a16="http://schemas.microsoft.com/office/drawing/2014/main" id="{18F64C69-6E07-53BF-8045-C5BF6FA115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datum 8">
            <a:extLst>
              <a:ext uri="{FF2B5EF4-FFF2-40B4-BE49-F238E27FC236}">
                <a16:creationId xmlns:a16="http://schemas.microsoft.com/office/drawing/2014/main" id="{AAD33853-A4D2-FAAA-520E-7FF69E0FD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10" name="Platshållare för sidfot 9">
            <a:extLst>
              <a:ext uri="{FF2B5EF4-FFF2-40B4-BE49-F238E27FC236}">
                <a16:creationId xmlns:a16="http://schemas.microsoft.com/office/drawing/2014/main" id="{5710E6E5-1249-0368-3103-E7D3820AF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4B4DC3DF-9ED1-6575-58B5-D011A8B62E5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84080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00413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90830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BC9B2779-0085-DC05-206F-6C55BAFBF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A51BC271-153A-FD43-22C0-256512427AB1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633076" y="2024789"/>
            <a:ext cx="833630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4D35334A-EDDD-1F87-D106-441E8C38C56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F8B84731-E19F-BD2C-F6B3-22EABE26FBC9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1EAB6E72-BA71-4497-2A7C-AF8043010F4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825417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bg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004005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Mörk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rgbClr val="700545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sv-SE" dirty="0"/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764551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7AFBECA-246A-05A7-5C17-D7BFBDBC79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C21C4AE1-A668-3E47-ACF7-601DCA98DCE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55228415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C91BEC45-D6B1-C25B-B718-25A7D269D2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9157780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6FCAF63-D791-08FB-B447-275E5EBA92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4" name="Bildobjekt 3" descr="Region Kronobergs logotyp">
            <a:extLst>
              <a:ext uri="{FF2B5EF4-FFF2-40B4-BE49-F238E27FC236}">
                <a16:creationId xmlns:a16="http://schemas.microsoft.com/office/drawing/2014/main" id="{7D7E0653-9834-7D40-C136-8456753114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04143432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303A58C-AEBC-590B-41F0-90C687CF7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CFC138CB-6770-7654-B2E1-BE56E63AA11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solidFill>
                  <a:schemeClr val="tx1"/>
                </a:solidFill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7683900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551B29E2-75A6-293F-DDDA-01AD3A6BC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+mj-lt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8336301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5" name="Platshållare för bildnummer 5">
            <a:extLst>
              <a:ext uri="{FF2B5EF4-FFF2-40B4-BE49-F238E27FC236}">
                <a16:creationId xmlns:a16="http://schemas.microsoft.com/office/drawing/2014/main" id="{12D118FC-EE09-9189-C275-E873A462B8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3" name="Platshållare för datum 3">
            <a:extLst>
              <a:ext uri="{FF2B5EF4-FFF2-40B4-BE49-F238E27FC236}">
                <a16:creationId xmlns:a16="http://schemas.microsoft.com/office/drawing/2014/main" id="{A01D25B9-C79D-A274-58C7-62B33FF428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14" name="Platshållare för sidfot 4">
            <a:extLst>
              <a:ext uri="{FF2B5EF4-FFF2-40B4-BE49-F238E27FC236}">
                <a16:creationId xmlns:a16="http://schemas.microsoft.com/office/drawing/2014/main" id="{670F659B-43B1-5F87-B495-101348349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6302168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ubrik 10">
            <a:extLst>
              <a:ext uri="{FF2B5EF4-FFF2-40B4-BE49-F238E27FC236}">
                <a16:creationId xmlns:a16="http://schemas.microsoft.com/office/drawing/2014/main" id="{513E1985-DEB6-B4FA-D8EF-15C862B6F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3E2DAA93-7C8C-4D51-93DF-15EE88B4A96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633527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innehåll 3">
            <a:extLst>
              <a:ext uri="{FF2B5EF4-FFF2-40B4-BE49-F238E27FC236}">
                <a16:creationId xmlns:a16="http://schemas.microsoft.com/office/drawing/2014/main" id="{080DDE41-53B5-421A-9E94-B341E8631D9B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638664" y="2025497"/>
            <a:ext cx="4649202" cy="4039853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7C006566-392A-D605-2590-6469889C1F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B3804973-0D2A-DF23-8E3D-0A574005BA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BB084F17-CF16-C29C-9E8B-74DB7C1401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83362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ubrik 21">
            <a:extLst>
              <a:ext uri="{FF2B5EF4-FFF2-40B4-BE49-F238E27FC236}">
                <a16:creationId xmlns:a16="http://schemas.microsoft.com/office/drawing/2014/main" id="{D2256EB1-EAAE-3FFE-A737-12DF0B010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>
            <a:lvl1pPr>
              <a:defRPr b="1" i="0">
                <a:latin typeface="Open Sans Bold" panose="020B0806030504020204" pitchFamily="34" charset="0"/>
                <a:ea typeface="Open Sans Bold" panose="020B0806030504020204" pitchFamily="34" charset="0"/>
                <a:cs typeface="Open Sans Bold" panose="020B0806030504020204" pitchFamily="34" charset="0"/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9D0988-67F2-ECF6-1602-F1D93017BA6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41BA6-E131-E7FD-4535-07177B0ABA9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51122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endParaRPr lang="sv-SE" dirty="0"/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E13E6EFE-454E-E0E6-5F20-B9D7596464F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82D842ED-9775-7E0C-0353-CAD6AE3604C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44291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&amp; 2 spal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0E7A07BE-FCFC-1EFE-15DE-8F28EC177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innehåll 10">
            <a:extLst>
              <a:ext uri="{FF2B5EF4-FFF2-40B4-BE49-F238E27FC236}">
                <a16:creationId xmlns:a16="http://schemas.microsoft.com/office/drawing/2014/main" id="{E4FEB789-CFC9-2534-8ED9-E95125A2C064}"/>
              </a:ext>
            </a:extLst>
          </p:cNvPr>
          <p:cNvSpPr>
            <a:spLocks noGrp="1"/>
          </p:cNvSpPr>
          <p:nvPr>
            <p:ph sz="quarter" idx="16"/>
          </p:nvPr>
        </p:nvSpPr>
        <p:spPr>
          <a:xfrm>
            <a:off x="633528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11B4E59E-0FE4-B739-9766-FB27CDB1DFCE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5638664" y="2025497"/>
            <a:ext cx="4901030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66034EB9-0D0C-D10C-1222-AA3B36F37AE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249C2014-E2DB-E174-515A-4EA228E8E07D}"/>
              </a:ext>
            </a:extLst>
          </p:cNvPr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F66F0875-1F5F-2D2B-867F-83DBF7430B50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5573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Slide Number Placeholder 6">
            <a:extLst>
              <a:ext uri="{FF2B5EF4-FFF2-40B4-BE49-F238E27FC236}">
                <a16:creationId xmlns:a16="http://schemas.microsoft.com/office/drawing/2014/main" id="{8C5A5ACD-6A3B-7965-FFBF-5BE8A1391E3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F09FD99-77B7-C63C-2EF5-8E45BA2F4883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10313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C8BEBAC8-A98F-5385-F98A-E772E6EC5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2" y="517522"/>
            <a:ext cx="4880093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D6D32C4-CF2A-4531-BDF0-9775B888B72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2025497"/>
            <a:ext cx="4880092" cy="40156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/>
            </a:lvl1pPr>
            <a:lvl2pPr marL="244475" indent="0" algn="ctr">
              <a:buNone/>
              <a:defRPr sz="2000" b="1"/>
            </a:lvl2pPr>
            <a:lvl3pPr marL="511175" indent="0" algn="ctr">
              <a:buNone/>
              <a:defRPr sz="1800" b="1"/>
            </a:lvl3pPr>
            <a:lvl4pPr marL="762000" indent="0" algn="ctr">
              <a:buNone/>
              <a:defRPr sz="1600" b="1"/>
            </a:lvl4pPr>
            <a:lvl5pPr marL="1030288" indent="0" algn="ctr">
              <a:buNone/>
              <a:defRPr sz="1400" b="1"/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3BB90457-5C74-78FC-02D9-FC32640C066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Date Placeholder 4">
            <a:extLst>
              <a:ext uri="{FF2B5EF4-FFF2-40B4-BE49-F238E27FC236}">
                <a16:creationId xmlns:a16="http://schemas.microsoft.com/office/drawing/2014/main" id="{85BB414F-7DEA-E72F-A351-D5902F17B477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235592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ubrik 18">
            <a:extLst>
              <a:ext uri="{FF2B5EF4-FFF2-40B4-BE49-F238E27FC236}">
                <a16:creationId xmlns:a16="http://schemas.microsoft.com/office/drawing/2014/main" id="{9C2854A0-3C5F-7E0A-ED5F-3AE2429722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4359386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4" name="Platshållare för text 23">
            <a:extLst>
              <a:ext uri="{FF2B5EF4-FFF2-40B4-BE49-F238E27FC236}">
                <a16:creationId xmlns:a16="http://schemas.microsoft.com/office/drawing/2014/main" id="{21E6B3DC-E005-65F6-7865-029466C45C1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3530" y="2025497"/>
            <a:ext cx="4359386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62873D0D-FB42-E43A-D086-74A407FA81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9BA7FDBC-9535-9890-068D-8BC2F23B12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CCA83016-5EAD-C785-E43A-DEFD208FF1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3361681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186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9" name="Rubrik 28">
            <a:extLst>
              <a:ext uri="{FF2B5EF4-FFF2-40B4-BE49-F238E27FC236}">
                <a16:creationId xmlns:a16="http://schemas.microsoft.com/office/drawing/2014/main" id="{C158849C-30A8-FB72-39FB-B32011BE14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5052899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endParaRPr lang="sv-SE"/>
          </a:p>
        </p:txBody>
      </p:sp>
      <p:sp>
        <p:nvSpPr>
          <p:cNvPr id="22" name="Platshållare för bildnummer 5">
            <a:extLst>
              <a:ext uri="{FF2B5EF4-FFF2-40B4-BE49-F238E27FC236}">
                <a16:creationId xmlns:a16="http://schemas.microsoft.com/office/drawing/2014/main" id="{482E1F2C-2820-71FD-F462-305268E228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7" name="Platshållare för datum 3">
            <a:extLst>
              <a:ext uri="{FF2B5EF4-FFF2-40B4-BE49-F238E27FC236}">
                <a16:creationId xmlns:a16="http://schemas.microsoft.com/office/drawing/2014/main" id="{981AD465-A6B2-E97D-4E98-7C31C66E63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19" name="Platshållare för sidfot 4">
            <a:extLst>
              <a:ext uri="{FF2B5EF4-FFF2-40B4-BE49-F238E27FC236}">
                <a16:creationId xmlns:a16="http://schemas.microsoft.com/office/drawing/2014/main" id="{16FEF121-A9B5-604D-F142-82B62704C6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11" name="Bildobjekt 10" descr="Region Kronobergs logotyp">
            <a:extLst>
              <a:ext uri="{FF2B5EF4-FFF2-40B4-BE49-F238E27FC236}">
                <a16:creationId xmlns:a16="http://schemas.microsoft.com/office/drawing/2014/main" id="{4C65C9E4-6A18-4E47-AF4A-18AC385A4B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white">
          <a:xfrm>
            <a:off x="10299103" y="6130234"/>
            <a:ext cx="1718777" cy="534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68954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31" y="517522"/>
            <a:ext cx="526485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20" name="Platshållare för text 23">
            <a:extLst>
              <a:ext uri="{FF2B5EF4-FFF2-40B4-BE49-F238E27FC236}">
                <a16:creationId xmlns:a16="http://schemas.microsoft.com/office/drawing/2014/main" id="{768531DD-7107-45FB-A5E1-64F1B2F78F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2" y="2025497"/>
            <a:ext cx="5264850" cy="4015649"/>
          </a:xfrm>
        </p:spPr>
        <p:txBody>
          <a:bodyPr/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2" name="Platshållare för bild 16">
            <a:extLst>
              <a:ext uri="{FF2B5EF4-FFF2-40B4-BE49-F238E27FC236}">
                <a16:creationId xmlns:a16="http://schemas.microsoft.com/office/drawing/2014/main" id="{A6653161-3AC6-49BC-67C5-FB5599F5115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094483" y="0"/>
            <a:ext cx="5097517" cy="5849007"/>
          </a:xfrm>
          <a:prstGeom prst="round2SameRect">
            <a:avLst>
              <a:gd name="adj1" fmla="val 0"/>
              <a:gd name="adj2" fmla="val 50000"/>
            </a:avLst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89BE894C-7FFB-094A-BDD2-295F19358B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194450" y="1691925"/>
            <a:ext cx="2657654" cy="2815311"/>
          </a:xfrm>
          <a:prstGeom prst="round2DiagRect">
            <a:avLst>
              <a:gd name="adj1" fmla="val 0"/>
              <a:gd name="adj2" fmla="val 42021"/>
            </a:avLst>
          </a:prstGeom>
          <a:solidFill>
            <a:schemeClr val="accent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29" name="Platshållare för bildnummer 28">
            <a:extLst>
              <a:ext uri="{FF2B5EF4-FFF2-40B4-BE49-F238E27FC236}">
                <a16:creationId xmlns:a16="http://schemas.microsoft.com/office/drawing/2014/main" id="{7DC0CC2B-BA1D-E748-9270-B5901D12948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7" name="Platshållare för datum 26">
            <a:extLst>
              <a:ext uri="{FF2B5EF4-FFF2-40B4-BE49-F238E27FC236}">
                <a16:creationId xmlns:a16="http://schemas.microsoft.com/office/drawing/2014/main" id="{439C5372-91A2-AD10-7FDC-6B153E2FEBDD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28" name="Platshållare för sidfot 27">
            <a:extLst>
              <a:ext uri="{FF2B5EF4-FFF2-40B4-BE49-F238E27FC236}">
                <a16:creationId xmlns:a16="http://schemas.microsoft.com/office/drawing/2014/main" id="{48E51396-5C82-1B3F-5E8F-777BBDE1AB90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381391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ubrik 8">
            <a:extLst>
              <a:ext uri="{FF2B5EF4-FFF2-40B4-BE49-F238E27FC236}">
                <a16:creationId xmlns:a16="http://schemas.microsoft.com/office/drawing/2014/main" id="{2EE59EE3-2143-C1B1-A9C0-AFD1AB68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7519872" cy="1325563"/>
          </a:xfrm>
        </p:spPr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6" name="Platshållare för text 23">
            <a:extLst>
              <a:ext uri="{FF2B5EF4-FFF2-40B4-BE49-F238E27FC236}">
                <a16:creationId xmlns:a16="http://schemas.microsoft.com/office/drawing/2014/main" id="{2B0E109E-854A-2C92-6415-8827F23B78A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30" y="2025497"/>
            <a:ext cx="7519870" cy="401564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291BF0A9-BCD6-7A10-D8DA-E20A25D13F5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8480608" y="674112"/>
            <a:ext cx="3024466" cy="3203883"/>
          </a:xfrm>
          <a:prstGeom prst="teardrop">
            <a:avLst/>
          </a:prstGeom>
          <a:solidFill>
            <a:schemeClr val="accent2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14" name="Platshållare för bildnummer 13">
            <a:extLst>
              <a:ext uri="{FF2B5EF4-FFF2-40B4-BE49-F238E27FC236}">
                <a16:creationId xmlns:a16="http://schemas.microsoft.com/office/drawing/2014/main" id="{F478A2B2-935D-A2B7-DB5E-B89C67E23D6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0" name="Platshållare för datum 9">
            <a:extLst>
              <a:ext uri="{FF2B5EF4-FFF2-40B4-BE49-F238E27FC236}">
                <a16:creationId xmlns:a16="http://schemas.microsoft.com/office/drawing/2014/main" id="{58B928F3-F06C-53B4-8A5C-BFAD3E53449C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11" name="Platshållare för sidfot 10">
            <a:extLst>
              <a:ext uri="{FF2B5EF4-FFF2-40B4-BE49-F238E27FC236}">
                <a16:creationId xmlns:a16="http://schemas.microsoft.com/office/drawing/2014/main" id="{5CB1FC55-8B48-449E-87CC-81CEC5C3B91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10224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1BD3A308-7549-9FA9-D648-1FF66274FD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4EB31791-A8BC-1E33-F99C-CD5EF0F9C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FF38E539-0181-C3BE-D65D-6D2DA08EB4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2F6CC1F0-0F70-C897-1CBE-7223943F5FF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219660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2A93950-5ED0-47AC-DE6E-A06210CA6C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AD121485-9AA9-0D96-4272-489D6518D6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C7647F53-7F9E-5368-783E-DA11170BF4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3439350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3CCAE72D-F891-F7EC-0A60-881018CEEEA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B4830F9-A051-2AAE-E0FF-9BA9538D3F2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260B711B-581C-C7B9-9F13-7716E8C827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003CB0C0-0880-078B-8BE7-DC07972BB8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1BCF48E4-2D2A-F0C6-11B4-36A1A5D5C2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545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ubrik 7">
            <a:extLst>
              <a:ext uri="{FF2B5EF4-FFF2-40B4-BE49-F238E27FC236}">
                <a16:creationId xmlns:a16="http://schemas.microsoft.com/office/drawing/2014/main" id="{1FA3189C-AC3C-5251-C5C2-4B0A658D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28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CDAB5293-169E-6682-278F-924CC29F227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9" y="2025650"/>
            <a:ext cx="4880093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9" name="Platshållare för bild 8">
            <a:extLst>
              <a:ext uri="{FF2B5EF4-FFF2-40B4-BE49-F238E27FC236}">
                <a16:creationId xmlns:a16="http://schemas.microsoft.com/office/drawing/2014/main" id="{D8625CD9-B7E5-4A83-826F-2160CEFBE4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1" y="0"/>
            <a:ext cx="6096001" cy="6858000"/>
          </a:xfr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7A3898C3-C390-76C6-3A23-0DB49CB28E4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Date Placeholder 4">
            <a:extLst>
              <a:ext uri="{FF2B5EF4-FFF2-40B4-BE49-F238E27FC236}">
                <a16:creationId xmlns:a16="http://schemas.microsoft.com/office/drawing/2014/main" id="{39399EC5-13DF-600B-6291-F3F79844E92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1811957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Freeform 9">
            <a:extLst>
              <a:ext uri="{FF2B5EF4-FFF2-40B4-BE49-F238E27FC236}">
                <a16:creationId xmlns:a16="http://schemas.microsoft.com/office/drawing/2014/main" id="{1709AE4F-DE07-4194-9808-48C512EAA1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2019300" y="1303392"/>
            <a:ext cx="848052" cy="687556"/>
          </a:xfrm>
          <a:custGeom>
            <a:avLst/>
            <a:gdLst>
              <a:gd name="T0" fmla="*/ 212 w 1284"/>
              <a:gd name="T1" fmla="*/ 1035 h 1041"/>
              <a:gd name="T2" fmla="*/ 250 w 1284"/>
              <a:gd name="T3" fmla="*/ 1037 h 1041"/>
              <a:gd name="T4" fmla="*/ 306 w 1284"/>
              <a:gd name="T5" fmla="*/ 995 h 1041"/>
              <a:gd name="T6" fmla="*/ 432 w 1284"/>
              <a:gd name="T7" fmla="*/ 863 h 1041"/>
              <a:gd name="T8" fmla="*/ 532 w 1284"/>
              <a:gd name="T9" fmla="*/ 697 h 1041"/>
              <a:gd name="T10" fmla="*/ 580 w 1284"/>
              <a:gd name="T11" fmla="*/ 533 h 1041"/>
              <a:gd name="T12" fmla="*/ 592 w 1284"/>
              <a:gd name="T13" fmla="*/ 404 h 1041"/>
              <a:gd name="T14" fmla="*/ 574 w 1284"/>
              <a:gd name="T15" fmla="*/ 254 h 1041"/>
              <a:gd name="T16" fmla="*/ 506 w 1284"/>
              <a:gd name="T17" fmla="*/ 114 h 1041"/>
              <a:gd name="T18" fmla="*/ 408 w 1284"/>
              <a:gd name="T19" fmla="*/ 34 h 1041"/>
              <a:gd name="T20" fmla="*/ 300 w 1284"/>
              <a:gd name="T21" fmla="*/ 2 h 1041"/>
              <a:gd name="T22" fmla="*/ 218 w 1284"/>
              <a:gd name="T23" fmla="*/ 6 h 1041"/>
              <a:gd name="T24" fmla="*/ 118 w 1284"/>
              <a:gd name="T25" fmla="*/ 44 h 1041"/>
              <a:gd name="T26" fmla="*/ 46 w 1284"/>
              <a:gd name="T27" fmla="*/ 112 h 1041"/>
              <a:gd name="T28" fmla="*/ 6 w 1284"/>
              <a:gd name="T29" fmla="*/ 202 h 1041"/>
              <a:gd name="T30" fmla="*/ 2 w 1284"/>
              <a:gd name="T31" fmla="*/ 278 h 1041"/>
              <a:gd name="T32" fmla="*/ 32 w 1284"/>
              <a:gd name="T33" fmla="*/ 370 h 1041"/>
              <a:gd name="T34" fmla="*/ 92 w 1284"/>
              <a:gd name="T35" fmla="*/ 442 h 1041"/>
              <a:gd name="T36" fmla="*/ 178 w 1284"/>
              <a:gd name="T37" fmla="*/ 488 h 1041"/>
              <a:gd name="T38" fmla="*/ 250 w 1284"/>
              <a:gd name="T39" fmla="*/ 498 h 1041"/>
              <a:gd name="T40" fmla="*/ 350 w 1284"/>
              <a:gd name="T41" fmla="*/ 486 h 1041"/>
              <a:gd name="T42" fmla="*/ 386 w 1284"/>
              <a:gd name="T43" fmla="*/ 518 h 1041"/>
              <a:gd name="T44" fmla="*/ 338 w 1284"/>
              <a:gd name="T45" fmla="*/ 669 h 1041"/>
              <a:gd name="T46" fmla="*/ 258 w 1284"/>
              <a:gd name="T47" fmla="*/ 785 h 1041"/>
              <a:gd name="T48" fmla="*/ 144 w 1284"/>
              <a:gd name="T49" fmla="*/ 891 h 1041"/>
              <a:gd name="T50" fmla="*/ 126 w 1284"/>
              <a:gd name="T51" fmla="*/ 915 h 1041"/>
              <a:gd name="T52" fmla="*/ 132 w 1284"/>
              <a:gd name="T53" fmla="*/ 957 h 1041"/>
              <a:gd name="T54" fmla="*/ 884 w 1284"/>
              <a:gd name="T55" fmla="*/ 1019 h 1041"/>
              <a:gd name="T56" fmla="*/ 924 w 1284"/>
              <a:gd name="T57" fmla="*/ 1041 h 1041"/>
              <a:gd name="T58" fmla="*/ 960 w 1284"/>
              <a:gd name="T59" fmla="*/ 1025 h 1041"/>
              <a:gd name="T60" fmla="*/ 1070 w 1284"/>
              <a:gd name="T61" fmla="*/ 925 h 1041"/>
              <a:gd name="T62" fmla="*/ 1178 w 1284"/>
              <a:gd name="T63" fmla="*/ 787 h 1041"/>
              <a:gd name="T64" fmla="*/ 1260 w 1284"/>
              <a:gd name="T65" fmla="*/ 591 h 1041"/>
              <a:gd name="T66" fmla="*/ 1280 w 1284"/>
              <a:gd name="T67" fmla="*/ 470 h 1041"/>
              <a:gd name="T68" fmla="*/ 1282 w 1284"/>
              <a:gd name="T69" fmla="*/ 350 h 1041"/>
              <a:gd name="T70" fmla="*/ 1236 w 1284"/>
              <a:gd name="T71" fmla="*/ 176 h 1041"/>
              <a:gd name="T72" fmla="*/ 1150 w 1284"/>
              <a:gd name="T73" fmla="*/ 68 h 1041"/>
              <a:gd name="T74" fmla="*/ 1046 w 1284"/>
              <a:gd name="T75" fmla="*/ 12 h 1041"/>
              <a:gd name="T76" fmla="*/ 968 w 1284"/>
              <a:gd name="T77" fmla="*/ 0 h 1041"/>
              <a:gd name="T78" fmla="*/ 856 w 1284"/>
              <a:gd name="T79" fmla="*/ 22 h 1041"/>
              <a:gd name="T80" fmla="*/ 770 w 1284"/>
              <a:gd name="T81" fmla="*/ 76 h 1041"/>
              <a:gd name="T82" fmla="*/ 712 w 1284"/>
              <a:gd name="T83" fmla="*/ 154 h 1041"/>
              <a:gd name="T84" fmla="*/ 692 w 1284"/>
              <a:gd name="T85" fmla="*/ 252 h 1041"/>
              <a:gd name="T86" fmla="*/ 704 w 1284"/>
              <a:gd name="T87" fmla="*/ 326 h 1041"/>
              <a:gd name="T88" fmla="*/ 750 w 1284"/>
              <a:gd name="T89" fmla="*/ 410 h 1041"/>
              <a:gd name="T90" fmla="*/ 824 w 1284"/>
              <a:gd name="T91" fmla="*/ 468 h 1041"/>
              <a:gd name="T92" fmla="*/ 918 w 1284"/>
              <a:gd name="T93" fmla="*/ 496 h 1041"/>
              <a:gd name="T94" fmla="*/ 998 w 1284"/>
              <a:gd name="T95" fmla="*/ 494 h 1041"/>
              <a:gd name="T96" fmla="*/ 1082 w 1284"/>
              <a:gd name="T97" fmla="*/ 474 h 1041"/>
              <a:gd name="T98" fmla="*/ 1062 w 1284"/>
              <a:gd name="T99" fmla="*/ 597 h 1041"/>
              <a:gd name="T100" fmla="*/ 992 w 1284"/>
              <a:gd name="T101" fmla="*/ 731 h 1041"/>
              <a:gd name="T102" fmla="*/ 890 w 1284"/>
              <a:gd name="T103" fmla="*/ 847 h 1041"/>
              <a:gd name="T104" fmla="*/ 828 w 1284"/>
              <a:gd name="T105" fmla="*/ 897 h 1041"/>
              <a:gd name="T106" fmla="*/ 816 w 1284"/>
              <a:gd name="T107" fmla="*/ 935 h 1041"/>
              <a:gd name="T108" fmla="*/ 884 w 1284"/>
              <a:gd name="T109" fmla="*/ 1019 h 10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284" h="1041">
                <a:moveTo>
                  <a:pt x="192" y="1019"/>
                </a:moveTo>
                <a:lnTo>
                  <a:pt x="192" y="1019"/>
                </a:lnTo>
                <a:lnTo>
                  <a:pt x="202" y="1029"/>
                </a:lnTo>
                <a:lnTo>
                  <a:pt x="212" y="1035"/>
                </a:lnTo>
                <a:lnTo>
                  <a:pt x="222" y="1039"/>
                </a:lnTo>
                <a:lnTo>
                  <a:pt x="232" y="1041"/>
                </a:lnTo>
                <a:lnTo>
                  <a:pt x="240" y="1039"/>
                </a:lnTo>
                <a:lnTo>
                  <a:pt x="250" y="1037"/>
                </a:lnTo>
                <a:lnTo>
                  <a:pt x="260" y="1031"/>
                </a:lnTo>
                <a:lnTo>
                  <a:pt x="268" y="1025"/>
                </a:lnTo>
                <a:lnTo>
                  <a:pt x="268" y="1025"/>
                </a:lnTo>
                <a:lnTo>
                  <a:pt x="306" y="995"/>
                </a:lnTo>
                <a:lnTo>
                  <a:pt x="352" y="951"/>
                </a:lnTo>
                <a:lnTo>
                  <a:pt x="378" y="925"/>
                </a:lnTo>
                <a:lnTo>
                  <a:pt x="406" y="895"/>
                </a:lnTo>
                <a:lnTo>
                  <a:pt x="432" y="863"/>
                </a:lnTo>
                <a:lnTo>
                  <a:pt x="460" y="827"/>
                </a:lnTo>
                <a:lnTo>
                  <a:pt x="486" y="787"/>
                </a:lnTo>
                <a:lnTo>
                  <a:pt x="510" y="743"/>
                </a:lnTo>
                <a:lnTo>
                  <a:pt x="532" y="697"/>
                </a:lnTo>
                <a:lnTo>
                  <a:pt x="552" y="645"/>
                </a:lnTo>
                <a:lnTo>
                  <a:pt x="568" y="591"/>
                </a:lnTo>
                <a:lnTo>
                  <a:pt x="576" y="561"/>
                </a:lnTo>
                <a:lnTo>
                  <a:pt x="580" y="533"/>
                </a:lnTo>
                <a:lnTo>
                  <a:pt x="586" y="502"/>
                </a:lnTo>
                <a:lnTo>
                  <a:pt x="588" y="470"/>
                </a:lnTo>
                <a:lnTo>
                  <a:pt x="590" y="438"/>
                </a:lnTo>
                <a:lnTo>
                  <a:pt x="592" y="404"/>
                </a:lnTo>
                <a:lnTo>
                  <a:pt x="592" y="404"/>
                </a:lnTo>
                <a:lnTo>
                  <a:pt x="590" y="350"/>
                </a:lnTo>
                <a:lnTo>
                  <a:pt x="584" y="300"/>
                </a:lnTo>
                <a:lnTo>
                  <a:pt x="574" y="254"/>
                </a:lnTo>
                <a:lnTo>
                  <a:pt x="560" y="214"/>
                </a:lnTo>
                <a:lnTo>
                  <a:pt x="544" y="176"/>
                </a:lnTo>
                <a:lnTo>
                  <a:pt x="526" y="144"/>
                </a:lnTo>
                <a:lnTo>
                  <a:pt x="506" y="114"/>
                </a:lnTo>
                <a:lnTo>
                  <a:pt x="482" y="90"/>
                </a:lnTo>
                <a:lnTo>
                  <a:pt x="458" y="68"/>
                </a:lnTo>
                <a:lnTo>
                  <a:pt x="434" y="48"/>
                </a:lnTo>
                <a:lnTo>
                  <a:pt x="408" y="34"/>
                </a:lnTo>
                <a:lnTo>
                  <a:pt x="380" y="22"/>
                </a:lnTo>
                <a:lnTo>
                  <a:pt x="354" y="12"/>
                </a:lnTo>
                <a:lnTo>
                  <a:pt x="326" y="6"/>
                </a:lnTo>
                <a:lnTo>
                  <a:pt x="300" y="2"/>
                </a:lnTo>
                <a:lnTo>
                  <a:pt x="276" y="0"/>
                </a:lnTo>
                <a:lnTo>
                  <a:pt x="276" y="0"/>
                </a:lnTo>
                <a:lnTo>
                  <a:pt x="246" y="2"/>
                </a:lnTo>
                <a:lnTo>
                  <a:pt x="218" y="6"/>
                </a:lnTo>
                <a:lnTo>
                  <a:pt x="190" y="12"/>
                </a:lnTo>
                <a:lnTo>
                  <a:pt x="164" y="22"/>
                </a:lnTo>
                <a:lnTo>
                  <a:pt x="140" y="32"/>
                </a:lnTo>
                <a:lnTo>
                  <a:pt x="118" y="44"/>
                </a:lnTo>
                <a:lnTo>
                  <a:pt x="98" y="58"/>
                </a:lnTo>
                <a:lnTo>
                  <a:pt x="78" y="76"/>
                </a:lnTo>
                <a:lnTo>
                  <a:pt x="60" y="94"/>
                </a:lnTo>
                <a:lnTo>
                  <a:pt x="46" y="112"/>
                </a:lnTo>
                <a:lnTo>
                  <a:pt x="32" y="134"/>
                </a:lnTo>
                <a:lnTo>
                  <a:pt x="20" y="154"/>
                </a:lnTo>
                <a:lnTo>
                  <a:pt x="12" y="178"/>
                </a:lnTo>
                <a:lnTo>
                  <a:pt x="6" y="202"/>
                </a:lnTo>
                <a:lnTo>
                  <a:pt x="2" y="226"/>
                </a:lnTo>
                <a:lnTo>
                  <a:pt x="0" y="252"/>
                </a:lnTo>
                <a:lnTo>
                  <a:pt x="0" y="252"/>
                </a:lnTo>
                <a:lnTo>
                  <a:pt x="2" y="278"/>
                </a:lnTo>
                <a:lnTo>
                  <a:pt x="6" y="302"/>
                </a:lnTo>
                <a:lnTo>
                  <a:pt x="12" y="326"/>
                </a:lnTo>
                <a:lnTo>
                  <a:pt x="20" y="348"/>
                </a:lnTo>
                <a:lnTo>
                  <a:pt x="32" y="370"/>
                </a:lnTo>
                <a:lnTo>
                  <a:pt x="44" y="390"/>
                </a:lnTo>
                <a:lnTo>
                  <a:pt x="58" y="410"/>
                </a:lnTo>
                <a:lnTo>
                  <a:pt x="74" y="426"/>
                </a:lnTo>
                <a:lnTo>
                  <a:pt x="92" y="442"/>
                </a:lnTo>
                <a:lnTo>
                  <a:pt x="112" y="456"/>
                </a:lnTo>
                <a:lnTo>
                  <a:pt x="132" y="468"/>
                </a:lnTo>
                <a:lnTo>
                  <a:pt x="154" y="480"/>
                </a:lnTo>
                <a:lnTo>
                  <a:pt x="178" y="488"/>
                </a:lnTo>
                <a:lnTo>
                  <a:pt x="202" y="494"/>
                </a:lnTo>
                <a:lnTo>
                  <a:pt x="226" y="496"/>
                </a:lnTo>
                <a:lnTo>
                  <a:pt x="250" y="498"/>
                </a:lnTo>
                <a:lnTo>
                  <a:pt x="250" y="498"/>
                </a:lnTo>
                <a:lnTo>
                  <a:pt x="280" y="498"/>
                </a:lnTo>
                <a:lnTo>
                  <a:pt x="306" y="494"/>
                </a:lnTo>
                <a:lnTo>
                  <a:pt x="330" y="490"/>
                </a:lnTo>
                <a:lnTo>
                  <a:pt x="350" y="486"/>
                </a:lnTo>
                <a:lnTo>
                  <a:pt x="380" y="478"/>
                </a:lnTo>
                <a:lnTo>
                  <a:pt x="390" y="474"/>
                </a:lnTo>
                <a:lnTo>
                  <a:pt x="390" y="474"/>
                </a:lnTo>
                <a:lnTo>
                  <a:pt x="386" y="518"/>
                </a:lnTo>
                <a:lnTo>
                  <a:pt x="380" y="557"/>
                </a:lnTo>
                <a:lnTo>
                  <a:pt x="370" y="597"/>
                </a:lnTo>
                <a:lnTo>
                  <a:pt x="356" y="633"/>
                </a:lnTo>
                <a:lnTo>
                  <a:pt x="338" y="669"/>
                </a:lnTo>
                <a:lnTo>
                  <a:pt x="320" y="701"/>
                </a:lnTo>
                <a:lnTo>
                  <a:pt x="300" y="731"/>
                </a:lnTo>
                <a:lnTo>
                  <a:pt x="280" y="759"/>
                </a:lnTo>
                <a:lnTo>
                  <a:pt x="258" y="785"/>
                </a:lnTo>
                <a:lnTo>
                  <a:pt x="238" y="809"/>
                </a:lnTo>
                <a:lnTo>
                  <a:pt x="198" y="847"/>
                </a:lnTo>
                <a:lnTo>
                  <a:pt x="164" y="873"/>
                </a:lnTo>
                <a:lnTo>
                  <a:pt x="144" y="891"/>
                </a:lnTo>
                <a:lnTo>
                  <a:pt x="144" y="891"/>
                </a:lnTo>
                <a:lnTo>
                  <a:pt x="136" y="897"/>
                </a:lnTo>
                <a:lnTo>
                  <a:pt x="130" y="905"/>
                </a:lnTo>
                <a:lnTo>
                  <a:pt x="126" y="915"/>
                </a:lnTo>
                <a:lnTo>
                  <a:pt x="124" y="925"/>
                </a:lnTo>
                <a:lnTo>
                  <a:pt x="124" y="935"/>
                </a:lnTo>
                <a:lnTo>
                  <a:pt x="126" y="945"/>
                </a:lnTo>
                <a:lnTo>
                  <a:pt x="132" y="957"/>
                </a:lnTo>
                <a:lnTo>
                  <a:pt x="140" y="967"/>
                </a:lnTo>
                <a:lnTo>
                  <a:pt x="192" y="1019"/>
                </a:lnTo>
                <a:close/>
                <a:moveTo>
                  <a:pt x="884" y="1019"/>
                </a:moveTo>
                <a:lnTo>
                  <a:pt x="884" y="1019"/>
                </a:lnTo>
                <a:lnTo>
                  <a:pt x="894" y="1029"/>
                </a:lnTo>
                <a:lnTo>
                  <a:pt x="904" y="1035"/>
                </a:lnTo>
                <a:lnTo>
                  <a:pt x="914" y="1039"/>
                </a:lnTo>
                <a:lnTo>
                  <a:pt x="924" y="1041"/>
                </a:lnTo>
                <a:lnTo>
                  <a:pt x="932" y="1039"/>
                </a:lnTo>
                <a:lnTo>
                  <a:pt x="942" y="1037"/>
                </a:lnTo>
                <a:lnTo>
                  <a:pt x="952" y="1031"/>
                </a:lnTo>
                <a:lnTo>
                  <a:pt x="960" y="1025"/>
                </a:lnTo>
                <a:lnTo>
                  <a:pt x="960" y="1025"/>
                </a:lnTo>
                <a:lnTo>
                  <a:pt x="998" y="995"/>
                </a:lnTo>
                <a:lnTo>
                  <a:pt x="1044" y="951"/>
                </a:lnTo>
                <a:lnTo>
                  <a:pt x="1070" y="925"/>
                </a:lnTo>
                <a:lnTo>
                  <a:pt x="1098" y="895"/>
                </a:lnTo>
                <a:lnTo>
                  <a:pt x="1124" y="863"/>
                </a:lnTo>
                <a:lnTo>
                  <a:pt x="1152" y="827"/>
                </a:lnTo>
                <a:lnTo>
                  <a:pt x="1178" y="787"/>
                </a:lnTo>
                <a:lnTo>
                  <a:pt x="1202" y="743"/>
                </a:lnTo>
                <a:lnTo>
                  <a:pt x="1224" y="697"/>
                </a:lnTo>
                <a:lnTo>
                  <a:pt x="1244" y="645"/>
                </a:lnTo>
                <a:lnTo>
                  <a:pt x="1260" y="591"/>
                </a:lnTo>
                <a:lnTo>
                  <a:pt x="1268" y="561"/>
                </a:lnTo>
                <a:lnTo>
                  <a:pt x="1272" y="533"/>
                </a:lnTo>
                <a:lnTo>
                  <a:pt x="1278" y="502"/>
                </a:lnTo>
                <a:lnTo>
                  <a:pt x="1280" y="470"/>
                </a:lnTo>
                <a:lnTo>
                  <a:pt x="1282" y="438"/>
                </a:lnTo>
                <a:lnTo>
                  <a:pt x="1284" y="404"/>
                </a:lnTo>
                <a:lnTo>
                  <a:pt x="1284" y="404"/>
                </a:lnTo>
                <a:lnTo>
                  <a:pt x="1282" y="350"/>
                </a:lnTo>
                <a:lnTo>
                  <a:pt x="1276" y="300"/>
                </a:lnTo>
                <a:lnTo>
                  <a:pt x="1266" y="254"/>
                </a:lnTo>
                <a:lnTo>
                  <a:pt x="1252" y="214"/>
                </a:lnTo>
                <a:lnTo>
                  <a:pt x="1236" y="176"/>
                </a:lnTo>
                <a:lnTo>
                  <a:pt x="1218" y="144"/>
                </a:lnTo>
                <a:lnTo>
                  <a:pt x="1198" y="114"/>
                </a:lnTo>
                <a:lnTo>
                  <a:pt x="1174" y="90"/>
                </a:lnTo>
                <a:lnTo>
                  <a:pt x="1150" y="68"/>
                </a:lnTo>
                <a:lnTo>
                  <a:pt x="1126" y="48"/>
                </a:lnTo>
                <a:lnTo>
                  <a:pt x="1100" y="34"/>
                </a:lnTo>
                <a:lnTo>
                  <a:pt x="1072" y="22"/>
                </a:lnTo>
                <a:lnTo>
                  <a:pt x="1046" y="12"/>
                </a:lnTo>
                <a:lnTo>
                  <a:pt x="1018" y="6"/>
                </a:lnTo>
                <a:lnTo>
                  <a:pt x="992" y="2"/>
                </a:lnTo>
                <a:lnTo>
                  <a:pt x="968" y="0"/>
                </a:lnTo>
                <a:lnTo>
                  <a:pt x="968" y="0"/>
                </a:lnTo>
                <a:lnTo>
                  <a:pt x="938" y="2"/>
                </a:lnTo>
                <a:lnTo>
                  <a:pt x="910" y="6"/>
                </a:lnTo>
                <a:lnTo>
                  <a:pt x="882" y="12"/>
                </a:lnTo>
                <a:lnTo>
                  <a:pt x="856" y="22"/>
                </a:lnTo>
                <a:lnTo>
                  <a:pt x="832" y="32"/>
                </a:lnTo>
                <a:lnTo>
                  <a:pt x="810" y="44"/>
                </a:lnTo>
                <a:lnTo>
                  <a:pt x="788" y="58"/>
                </a:lnTo>
                <a:lnTo>
                  <a:pt x="770" y="76"/>
                </a:lnTo>
                <a:lnTo>
                  <a:pt x="752" y="94"/>
                </a:lnTo>
                <a:lnTo>
                  <a:pt x="738" y="112"/>
                </a:lnTo>
                <a:lnTo>
                  <a:pt x="724" y="134"/>
                </a:lnTo>
                <a:lnTo>
                  <a:pt x="712" y="154"/>
                </a:lnTo>
                <a:lnTo>
                  <a:pt x="704" y="178"/>
                </a:lnTo>
                <a:lnTo>
                  <a:pt x="698" y="202"/>
                </a:lnTo>
                <a:lnTo>
                  <a:pt x="694" y="226"/>
                </a:lnTo>
                <a:lnTo>
                  <a:pt x="692" y="252"/>
                </a:lnTo>
                <a:lnTo>
                  <a:pt x="692" y="252"/>
                </a:lnTo>
                <a:lnTo>
                  <a:pt x="694" y="278"/>
                </a:lnTo>
                <a:lnTo>
                  <a:pt x="698" y="302"/>
                </a:lnTo>
                <a:lnTo>
                  <a:pt x="704" y="326"/>
                </a:lnTo>
                <a:lnTo>
                  <a:pt x="712" y="348"/>
                </a:lnTo>
                <a:lnTo>
                  <a:pt x="724" y="370"/>
                </a:lnTo>
                <a:lnTo>
                  <a:pt x="736" y="390"/>
                </a:lnTo>
                <a:lnTo>
                  <a:pt x="750" y="410"/>
                </a:lnTo>
                <a:lnTo>
                  <a:pt x="766" y="426"/>
                </a:lnTo>
                <a:lnTo>
                  <a:pt x="784" y="442"/>
                </a:lnTo>
                <a:lnTo>
                  <a:pt x="804" y="456"/>
                </a:lnTo>
                <a:lnTo>
                  <a:pt x="824" y="468"/>
                </a:lnTo>
                <a:lnTo>
                  <a:pt x="846" y="480"/>
                </a:lnTo>
                <a:lnTo>
                  <a:pt x="870" y="488"/>
                </a:lnTo>
                <a:lnTo>
                  <a:pt x="894" y="494"/>
                </a:lnTo>
                <a:lnTo>
                  <a:pt x="918" y="496"/>
                </a:lnTo>
                <a:lnTo>
                  <a:pt x="942" y="498"/>
                </a:lnTo>
                <a:lnTo>
                  <a:pt x="942" y="498"/>
                </a:lnTo>
                <a:lnTo>
                  <a:pt x="972" y="498"/>
                </a:lnTo>
                <a:lnTo>
                  <a:pt x="998" y="494"/>
                </a:lnTo>
                <a:lnTo>
                  <a:pt x="1022" y="490"/>
                </a:lnTo>
                <a:lnTo>
                  <a:pt x="1042" y="486"/>
                </a:lnTo>
                <a:lnTo>
                  <a:pt x="1072" y="478"/>
                </a:lnTo>
                <a:lnTo>
                  <a:pt x="1082" y="474"/>
                </a:lnTo>
                <a:lnTo>
                  <a:pt x="1082" y="474"/>
                </a:lnTo>
                <a:lnTo>
                  <a:pt x="1078" y="518"/>
                </a:lnTo>
                <a:lnTo>
                  <a:pt x="1072" y="557"/>
                </a:lnTo>
                <a:lnTo>
                  <a:pt x="1062" y="597"/>
                </a:lnTo>
                <a:lnTo>
                  <a:pt x="1048" y="633"/>
                </a:lnTo>
                <a:lnTo>
                  <a:pt x="1030" y="669"/>
                </a:lnTo>
                <a:lnTo>
                  <a:pt x="1012" y="701"/>
                </a:lnTo>
                <a:lnTo>
                  <a:pt x="992" y="731"/>
                </a:lnTo>
                <a:lnTo>
                  <a:pt x="972" y="759"/>
                </a:lnTo>
                <a:lnTo>
                  <a:pt x="950" y="785"/>
                </a:lnTo>
                <a:lnTo>
                  <a:pt x="928" y="809"/>
                </a:lnTo>
                <a:lnTo>
                  <a:pt x="890" y="847"/>
                </a:lnTo>
                <a:lnTo>
                  <a:pt x="856" y="873"/>
                </a:lnTo>
                <a:lnTo>
                  <a:pt x="834" y="891"/>
                </a:lnTo>
                <a:lnTo>
                  <a:pt x="834" y="891"/>
                </a:lnTo>
                <a:lnTo>
                  <a:pt x="828" y="897"/>
                </a:lnTo>
                <a:lnTo>
                  <a:pt x="822" y="905"/>
                </a:lnTo>
                <a:lnTo>
                  <a:pt x="818" y="915"/>
                </a:lnTo>
                <a:lnTo>
                  <a:pt x="816" y="925"/>
                </a:lnTo>
                <a:lnTo>
                  <a:pt x="816" y="935"/>
                </a:lnTo>
                <a:lnTo>
                  <a:pt x="818" y="945"/>
                </a:lnTo>
                <a:lnTo>
                  <a:pt x="824" y="957"/>
                </a:lnTo>
                <a:lnTo>
                  <a:pt x="832" y="967"/>
                </a:lnTo>
                <a:lnTo>
                  <a:pt x="884" y="1019"/>
                </a:lnTo>
                <a:close/>
              </a:path>
            </a:pathLst>
          </a:custGeom>
          <a:solidFill>
            <a:srgbClr val="B5D9AF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 dirty="0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EA76ECA-CF40-4A60-B309-60280244B606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2019300" y="2322786"/>
            <a:ext cx="8153400" cy="2354145"/>
          </a:xfrm>
          <a:prstGeom prst="rect">
            <a:avLst/>
          </a:prstGeom>
        </p:spPr>
        <p:txBody>
          <a:bodyPr anchor="ctr" anchorCtr="0"/>
          <a:lstStyle>
            <a:lvl1pPr algn="l">
              <a:lnSpc>
                <a:spcPts val="6800"/>
              </a:lnSpc>
              <a:defRPr sz="54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Citat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03C5CDB-1A46-C16E-45B0-3A7401F579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BF65B4B6-9E14-4B74-5571-49A0ECE84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AF5E637-68B2-975F-0AB8-6103F58F70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2A24C050-2A7E-9D77-4DDD-F8A83EB7B7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74877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bl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ubrik 2">
            <a:extLst>
              <a:ext uri="{FF2B5EF4-FFF2-40B4-BE49-F238E27FC236}">
                <a16:creationId xmlns:a16="http://schemas.microsoft.com/office/drawing/2014/main" id="{9304E0E5-6541-AB7F-7614-3EBE51B62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8" name="Platshållare för bildnummer 5">
            <a:extLst>
              <a:ext uri="{FF2B5EF4-FFF2-40B4-BE49-F238E27FC236}">
                <a16:creationId xmlns:a16="http://schemas.microsoft.com/office/drawing/2014/main" id="{BF785853-D5FC-5D6F-4080-BE226062A69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Platshållare för datum 3">
            <a:extLst>
              <a:ext uri="{FF2B5EF4-FFF2-40B4-BE49-F238E27FC236}">
                <a16:creationId xmlns:a16="http://schemas.microsoft.com/office/drawing/2014/main" id="{C0D64608-E567-A380-2507-6F7BE5416B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7" name="Platshållare för sidfot 4">
            <a:extLst>
              <a:ext uri="{FF2B5EF4-FFF2-40B4-BE49-F238E27FC236}">
                <a16:creationId xmlns:a16="http://schemas.microsoft.com/office/drawing/2014/main" id="{F91447F9-AD75-4018-24B0-8A81F9B418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9" name="Bildobjekt 8" descr="Region Kronobergs logotyp">
            <a:extLst>
              <a:ext uri="{FF2B5EF4-FFF2-40B4-BE49-F238E27FC236}">
                <a16:creationId xmlns:a16="http://schemas.microsoft.com/office/drawing/2014/main" id="{6B1CBEAB-2F9F-AF1D-27EC-625F300A09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100800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grön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65F0A775-D430-03FA-0E80-939547111B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15BBD14D-1797-314B-496A-71DEF29E00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E2C9097C-BFA2-08AC-1533-85BF710AE5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7D2BF5A-4596-9DF0-0AC2-33CE1AC93D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590912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Mörkrosa">
    <p:bg>
      <p:bgPr>
        <a:solidFill>
          <a:srgbClr val="70054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BF154BB3-81AC-7FCF-9AA7-3FFA54532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1A065A83-AA1E-5F57-0ACB-667631FF13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DC6FED08-65E3-1863-C1B7-F35BDE01AE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92D948F9-5C99-C750-9EA9-E6D60B6E9C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3BBAEC73-A09F-7C8D-F202-96148CC7BBA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25674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45F02269-457D-71B6-35A9-850BBE531F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ubrik 2">
            <a:extLst>
              <a:ext uri="{FF2B5EF4-FFF2-40B4-BE49-F238E27FC236}">
                <a16:creationId xmlns:a16="http://schemas.microsoft.com/office/drawing/2014/main" id="{4AA424CA-FCDC-245E-15FC-E36E748B7B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7849" y="1954923"/>
            <a:ext cx="8336301" cy="2086671"/>
          </a:xfrm>
        </p:spPr>
        <p:txBody>
          <a:bodyPr anchor="ctr">
            <a:noAutofit/>
          </a:bodyPr>
          <a:lstStyle>
            <a:lvl1pPr algn="ctr">
              <a:defRPr sz="5400"/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5" name="Underrubrik 2">
            <a:extLst>
              <a:ext uri="{FF2B5EF4-FFF2-40B4-BE49-F238E27FC236}">
                <a16:creationId xmlns:a16="http://schemas.microsoft.com/office/drawing/2014/main" id="{1E434150-9D3A-3924-2208-1068EDB4831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218212" y="4284267"/>
            <a:ext cx="7755574" cy="1207758"/>
          </a:xfrm>
        </p:spPr>
        <p:txBody>
          <a:bodyPr>
            <a:normAutofit/>
          </a:bodyPr>
          <a:lstStyle>
            <a:lvl1pPr marL="0" indent="0" algn="ctr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Underrubrik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9F59BC06-BE1E-50F8-CFBF-81D75CB54D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775C409-E6E6-8340-B1FF-A7171D8397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86492A95-E3DE-744A-DC1E-24AC20D4C5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8" name="Bildobjekt 7" descr="Region Kronobergs logotyp">
            <a:extLst>
              <a:ext uri="{FF2B5EF4-FFF2-40B4-BE49-F238E27FC236}">
                <a16:creationId xmlns:a16="http://schemas.microsoft.com/office/drawing/2014/main" id="{9D78E102-C7CD-1129-5DB5-73339A11AB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090065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Grö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9342186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delat innehåll_R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CBDEC135-66DF-CEC9-615D-56171E81A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-7497"/>
            <a:ext cx="6096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3807393C-14C5-817F-0FB7-0BCDC99C30B2}"/>
              </a:ext>
            </a:extLst>
          </p:cNvPr>
          <p:cNvSpPr>
            <a:spLocks noGrp="1"/>
          </p:cNvSpPr>
          <p:nvPr>
            <p:ph type="title"/>
          </p:nvPr>
        </p:nvSpPr>
        <p:spPr bwMode="white">
          <a:xfrm>
            <a:off x="963924" y="1894115"/>
            <a:ext cx="4168151" cy="3069770"/>
          </a:xfrm>
        </p:spPr>
        <p:txBody>
          <a:bodyPr>
            <a:noAutofit/>
          </a:bodyPr>
          <a:lstStyle>
            <a:lvl1pPr algn="ctr">
              <a:defRPr sz="4400">
                <a:solidFill>
                  <a:schemeClr val="tx1"/>
                </a:solidFill>
              </a:defRPr>
            </a:lvl1pPr>
          </a:lstStyle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7" name="Platshållare för text 11">
            <a:extLst>
              <a:ext uri="{FF2B5EF4-FFF2-40B4-BE49-F238E27FC236}">
                <a16:creationId xmlns:a16="http://schemas.microsoft.com/office/drawing/2014/main" id="{AB69E867-06EA-137D-F928-667746C1A6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49934" y="781397"/>
            <a:ext cx="4880091" cy="4995876"/>
          </a:xfrm>
        </p:spPr>
        <p:txBody>
          <a:bodyPr anchor="ctr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4EF78-DEEC-6388-FACB-C26790AF83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white"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3B684164-7CDF-B192-9F03-5ED1A1105727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white"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C9FA2B6-4370-0FAC-64A2-9251915660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white">
          <a:xfrm>
            <a:off x="2087880" y="6426926"/>
            <a:ext cx="3844569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7955212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3241DCC-EF83-BA75-77E2-666C4BAE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12192000" cy="3429000"/>
          </a:xfrm>
          <a:prstGeom prst="rect">
            <a:avLst/>
          </a:prstGeom>
          <a:solidFill>
            <a:srgbClr val="00413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E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DCABAA49-B847-E534-66D8-9342DE176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t="-506" r="4923" b="69"/>
          <a:stretch/>
        </p:blipFill>
        <p:spPr>
          <a:xfrm>
            <a:off x="-1" y="294214"/>
            <a:ext cx="12192001" cy="6419017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3C0F82EB-5ACD-C7CA-05AD-B96BC9CDB0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101680" y="2255506"/>
            <a:ext cx="1988638" cy="2346987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65915" y="4938771"/>
            <a:ext cx="4060168" cy="582133"/>
          </a:xfrm>
        </p:spPr>
        <p:txBody>
          <a:bodyPr>
            <a:normAutofit/>
          </a:bodyPr>
          <a:lstStyle>
            <a:lvl1pPr algn="ctr">
              <a:defRPr sz="1600" b="0" i="0">
                <a:solidFill>
                  <a:schemeClr val="bg1">
                    <a:lumMod val="75000"/>
                    <a:lumOff val="2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30704556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2">
    <p:bg>
      <p:bgPr>
        <a:solidFill>
          <a:srgbClr val="0041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4">
            <a:extLst>
              <a:ext uri="{FF2B5EF4-FFF2-40B4-BE49-F238E27FC236}">
                <a16:creationId xmlns:a16="http://schemas.microsoft.com/office/drawing/2014/main" id="{CA3558A6-D80F-9805-281E-5B97F9A0A9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37" b="5077"/>
          <a:stretch/>
        </p:blipFill>
        <p:spPr>
          <a:xfrm>
            <a:off x="1974449" y="0"/>
            <a:ext cx="8243100" cy="6858000"/>
          </a:xfrm>
          <a:prstGeom prst="rect">
            <a:avLst/>
          </a:prstGeom>
        </p:spPr>
      </p:pic>
      <p:pic>
        <p:nvPicPr>
          <p:cNvPr id="3" name="Bildobjekt 2" descr="Region Kronobergs logotyp">
            <a:extLst>
              <a:ext uri="{FF2B5EF4-FFF2-40B4-BE49-F238E27FC236}">
                <a16:creationId xmlns:a16="http://schemas.microsoft.com/office/drawing/2014/main" id="{EDD5676D-7486-6BF0-3060-3690D28E940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5081877" y="2231968"/>
            <a:ext cx="2028246" cy="2394063"/>
          </a:xfrm>
          <a:prstGeom prst="rect">
            <a:avLst/>
          </a:prstGeom>
        </p:spPr>
      </p:pic>
      <p:sp>
        <p:nvSpPr>
          <p:cNvPr id="17" name="Rubrik 16">
            <a:extLst>
              <a:ext uri="{FF2B5EF4-FFF2-40B4-BE49-F238E27FC236}">
                <a16:creationId xmlns:a16="http://schemas.microsoft.com/office/drawing/2014/main" id="{A17BA132-B236-B5C8-8E0E-6E209B945A2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423555" y="5319890"/>
            <a:ext cx="5344888" cy="582133"/>
          </a:xfrm>
        </p:spPr>
        <p:txBody>
          <a:bodyPr>
            <a:normAutofit/>
          </a:bodyPr>
          <a:lstStyle>
            <a:lvl1pPr algn="ctr">
              <a:defRPr sz="20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sv-SE" dirty="0"/>
              <a:t>Lägg till webbadress</a:t>
            </a:r>
          </a:p>
        </p:txBody>
      </p:sp>
    </p:spTree>
    <p:extLst>
      <p:ext uri="{BB962C8B-B14F-4D97-AF65-F5344CB8AC3E}">
        <p14:creationId xmlns:p14="http://schemas.microsoft.com/office/powerpoint/2010/main" val="20076235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Grö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A5E67BAE-5378-A2B3-DCDA-3A8067B477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7F25A052-AB9F-0133-DEB4-B5A74D6B97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13" name="Rubrik 8">
            <a:extLst>
              <a:ext uri="{FF2B5EF4-FFF2-40B4-BE49-F238E27FC236}">
                <a16:creationId xmlns:a16="http://schemas.microsoft.com/office/drawing/2014/main" id="{68A95451-3858-D0F1-2E01-C8409482E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dirty="0"/>
              <a:t>Avslutning eller kontakt</a:t>
            </a:r>
          </a:p>
        </p:txBody>
      </p:sp>
      <p:sp>
        <p:nvSpPr>
          <p:cNvPr id="14" name="Underrubrik 2">
            <a:extLst>
              <a:ext uri="{FF2B5EF4-FFF2-40B4-BE49-F238E27FC236}">
                <a16:creationId xmlns:a16="http://schemas.microsoft.com/office/drawing/2014/main" id="{89EB1D23-790B-FFF2-213B-EE9E4F18595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2612012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vänst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CA256862-EE6C-34AD-6C41-43F80B95E1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1981DC1-92EB-A0FE-DDCD-63F7EB68BC9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-1225296" y="704336"/>
            <a:ext cx="7321296" cy="7321296"/>
          </a:xfrm>
          <a:prstGeom prst="teardrop">
            <a:avLst/>
          </a:prstGeom>
          <a:noFill/>
        </p:spPr>
        <p:txBody>
          <a:bodyPr anchor="t"/>
          <a:lstStyle>
            <a:lvl1pPr marL="0" indent="0" algn="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5" name="Slide Number Placeholder 6">
            <a:extLst>
              <a:ext uri="{FF2B5EF4-FFF2-40B4-BE49-F238E27FC236}">
                <a16:creationId xmlns:a16="http://schemas.microsoft.com/office/drawing/2014/main" id="{C3B6E33D-BA6F-2C1F-3C14-C99DDBF609D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3" name="Date Placeholder 4">
            <a:extLst>
              <a:ext uri="{FF2B5EF4-FFF2-40B4-BE49-F238E27FC236}">
                <a16:creationId xmlns:a16="http://schemas.microsoft.com/office/drawing/2014/main" id="{888EF1CC-0BBB-23D6-30A8-9F4910180270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58583572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ningsbild_Text_Ros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FFC63BFF-6B4C-BC38-47EC-F7FCD69E6E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t="9062" r="71690" b="14627"/>
          <a:stretch/>
        </p:blipFill>
        <p:spPr>
          <a:xfrm>
            <a:off x="6706601" y="-1"/>
            <a:ext cx="5485398" cy="6857999"/>
          </a:xfrm>
          <a:prstGeom prst="rect">
            <a:avLst/>
          </a:prstGeom>
        </p:spPr>
      </p:pic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97C8BF8A-DC13-5EFE-8932-91F85958462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9253990" y="3158068"/>
            <a:ext cx="1820640" cy="2148714"/>
          </a:xfrm>
          <a:prstGeom prst="rect">
            <a:avLst/>
          </a:prstGeom>
        </p:spPr>
      </p:pic>
      <p:sp>
        <p:nvSpPr>
          <p:cNvPr id="9" name="Rubrik 8">
            <a:extLst>
              <a:ext uri="{FF2B5EF4-FFF2-40B4-BE49-F238E27FC236}">
                <a16:creationId xmlns:a16="http://schemas.microsoft.com/office/drawing/2014/main" id="{69EE33FE-F484-2AF6-5C44-24CE790076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530" y="1130064"/>
            <a:ext cx="5711548" cy="2929285"/>
          </a:xfrm>
        </p:spPr>
        <p:txBody>
          <a:bodyPr anchor="b">
            <a:noAutofit/>
          </a:bodyPr>
          <a:lstStyle>
            <a:lvl1pPr>
              <a:defRPr sz="5200">
                <a:latin typeface="+mj-lt"/>
              </a:defRPr>
            </a:lvl1pPr>
          </a:lstStyle>
          <a:p>
            <a:pPr lvl="0"/>
            <a:r>
              <a:rPr lang="sv-SE" noProof="0" dirty="0"/>
              <a:t>Avslutning eller kontakt</a:t>
            </a:r>
          </a:p>
        </p:txBody>
      </p:sp>
      <p:sp>
        <p:nvSpPr>
          <p:cNvPr id="12" name="Underrubrik 2">
            <a:extLst>
              <a:ext uri="{FF2B5EF4-FFF2-40B4-BE49-F238E27FC236}">
                <a16:creationId xmlns:a16="http://schemas.microsoft.com/office/drawing/2014/main" id="{6F52D620-F16A-6BB7-3456-DCA46CEAFD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3529" y="4238964"/>
            <a:ext cx="5711548" cy="1747769"/>
          </a:xfrm>
        </p:spPr>
        <p:txBody>
          <a:bodyPr anchor="t">
            <a:normAutofit/>
          </a:bodyPr>
          <a:lstStyle>
            <a:lvl1pPr marL="0" indent="0" algn="l">
              <a:buNone/>
              <a:defRPr sz="2400" cap="none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noProof="0" dirty="0"/>
              <a:t>Lägg till text</a:t>
            </a:r>
          </a:p>
        </p:txBody>
      </p:sp>
    </p:spTree>
    <p:extLst>
      <p:ext uri="{BB962C8B-B14F-4D97-AF65-F5344CB8AC3E}">
        <p14:creationId xmlns:p14="http://schemas.microsoft.com/office/powerpoint/2010/main" val="3459328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vinge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5">
            <a:extLst>
              <a:ext uri="{FF2B5EF4-FFF2-40B4-BE49-F238E27FC236}">
                <a16:creationId xmlns:a16="http://schemas.microsoft.com/office/drawing/2014/main" id="{941F2BB2-4923-2EB4-A32E-700491F95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4" name="Platshållare för text 7">
            <a:extLst>
              <a:ext uri="{FF2B5EF4-FFF2-40B4-BE49-F238E27FC236}">
                <a16:creationId xmlns:a16="http://schemas.microsoft.com/office/drawing/2014/main" id="{174581D9-B191-A6A5-28F5-081EB298C8E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2146852"/>
            <a:ext cx="6096000" cy="4711147"/>
          </a:xfrm>
          <a:prstGeom prst="round1Rect">
            <a:avLst>
              <a:gd name="adj" fmla="val 50000"/>
            </a:avLst>
          </a:prstGeom>
          <a:solidFill>
            <a:schemeClr val="tx1"/>
          </a:solidFill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383B43EA-D897-39A6-66BF-D21512B2A3B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4" y="556599"/>
            <a:ext cx="2657654" cy="2815311"/>
          </a:xfrm>
          <a:prstGeom prst="round2DiagRect">
            <a:avLst>
              <a:gd name="adj1" fmla="val 41601"/>
              <a:gd name="adj2" fmla="val 0"/>
            </a:avLst>
          </a:prstGeom>
          <a:solidFill>
            <a:srgbClr val="004131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6" name="Slide Number Placeholder 6">
            <a:extLst>
              <a:ext uri="{FF2B5EF4-FFF2-40B4-BE49-F238E27FC236}">
                <a16:creationId xmlns:a16="http://schemas.microsoft.com/office/drawing/2014/main" id="{47A9AE5B-5646-B1B0-2B6D-F4BEB241C7B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6252786" y="6426926"/>
            <a:ext cx="471753" cy="294549"/>
          </a:xfrm>
        </p:spPr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0EF968-2B22-8C20-6352-D7111C1A2FD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782405" y="6426926"/>
            <a:ext cx="1129937" cy="294549"/>
          </a:xfrm>
        </p:spPr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17050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och cirkel till vän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AE2A1714-E60F-4047-6C05-3F0D2753D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4880094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Platshållare för text 7">
            <a:extLst>
              <a:ext uri="{FF2B5EF4-FFF2-40B4-BE49-F238E27FC236}">
                <a16:creationId xmlns:a16="http://schemas.microsoft.com/office/drawing/2014/main" id="{ADFA9880-B20A-B284-7667-BB6E139D0DF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749928" y="2025650"/>
            <a:ext cx="4880095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 16">
            <a:extLst>
              <a:ext uri="{FF2B5EF4-FFF2-40B4-BE49-F238E27FC236}">
                <a16:creationId xmlns:a16="http://schemas.microsoft.com/office/drawing/2014/main" id="{EA50C948-0247-7936-CCAF-38904905F4E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61974" y="658365"/>
            <a:ext cx="5534026" cy="5534026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FBCD0DE-5E17-C743-9CED-779F9D7E2CF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22616" y="4005728"/>
            <a:ext cx="2251625" cy="2251625"/>
          </a:xfrm>
          <a:prstGeom prst="ellipse">
            <a:avLst/>
          </a:prstGeom>
          <a:solidFill>
            <a:schemeClr val="accent4"/>
          </a:solidFill>
        </p:spPr>
        <p:txBody>
          <a:bodyPr anchor="ctr">
            <a:noAutofit/>
          </a:bodyPr>
          <a:lstStyle>
            <a:lvl1pPr marL="0" indent="0" algn="ctr">
              <a:buNone/>
              <a:defRPr sz="2400" b="1">
                <a:solidFill>
                  <a:schemeClr val="tx1"/>
                </a:solidFill>
              </a:defRPr>
            </a:lvl1pPr>
            <a:lvl2pPr marL="244475" indent="0" algn="ctr">
              <a:buNone/>
              <a:defRPr sz="2000" b="1">
                <a:solidFill>
                  <a:schemeClr val="tx1"/>
                </a:solidFill>
              </a:defRPr>
            </a:lvl2pPr>
            <a:lvl3pPr marL="511175" indent="0" algn="ctr">
              <a:buNone/>
              <a:defRPr sz="1800" b="1">
                <a:solidFill>
                  <a:schemeClr val="tx1"/>
                </a:solidFill>
              </a:defRPr>
            </a:lvl3pPr>
            <a:lvl4pPr marL="762000" indent="0" algn="ctr">
              <a:buNone/>
              <a:defRPr sz="1600" b="1">
                <a:solidFill>
                  <a:schemeClr val="tx1"/>
                </a:solidFill>
              </a:defRPr>
            </a:lvl4pPr>
            <a:lvl5pPr marL="1030288" indent="0" algn="ctr">
              <a:buNone/>
              <a:defRPr sz="1400" b="1">
                <a:solidFill>
                  <a:schemeClr val="tx1"/>
                </a:solidFill>
              </a:defRPr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CD0C11AC-6994-47F5-38EE-9940256649C4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01153A39-3A6E-2C51-3DD0-86E6507A8265}"/>
              </a:ext>
            </a:extLst>
          </p:cNvPr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06EF699-DF7E-B62D-FBC1-92B42D79394B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252818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till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6127D97-63F8-3A7B-5F3F-5D6D43033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4359387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C3E1FC7A-8A4C-9CEE-4D55-68EAF67290D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8" y="2025650"/>
            <a:ext cx="4359387" cy="40147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7" name="Platshållare för bild 16">
            <a:extLst>
              <a:ext uri="{FF2B5EF4-FFF2-40B4-BE49-F238E27FC236}">
                <a16:creationId xmlns:a16="http://schemas.microsoft.com/office/drawing/2014/main" id="{7990E242-628B-CE46-E817-2EA4D6F6F1A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5239657" y="-1220312"/>
            <a:ext cx="7097483" cy="7097483"/>
          </a:xfrm>
          <a:prstGeom prst="teardrop">
            <a:avLst/>
          </a:prstGeom>
          <a:noFill/>
        </p:spPr>
        <p:txBody>
          <a:bodyPr anchor="b"/>
          <a:lstStyle>
            <a:lvl1pPr algn="l">
              <a:defRPr/>
            </a:lvl1pPr>
          </a:lstStyle>
          <a:p>
            <a:r>
              <a:rPr lang="sv-SE"/>
              <a:t>Klicka på ikonen för att lägga till en bild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668A851D-3666-6F01-53F4-C83FDF177253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C963393-39D9-C156-678C-1AFBB0705A12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2934F78E-EE75-DC7A-D191-6F3503630954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15469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till höger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ktangel med rundat hörn 30">
            <a:extLst>
              <a:ext uri="{FF2B5EF4-FFF2-40B4-BE49-F238E27FC236}">
                <a16:creationId xmlns:a16="http://schemas.microsoft.com/office/drawing/2014/main" id="{14E865C4-2AAB-7D8B-EC3A-97BBE53BB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8562973" y="616114"/>
            <a:ext cx="3629027" cy="6241886"/>
          </a:xfrm>
          <a:prstGeom prst="round1Rect">
            <a:avLst>
              <a:gd name="adj" fmla="val 50000"/>
            </a:avLst>
          </a:prstGeom>
          <a:solidFill>
            <a:srgbClr val="B4D9B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Rubrik 5">
            <a:extLst>
              <a:ext uri="{FF2B5EF4-FFF2-40B4-BE49-F238E27FC236}">
                <a16:creationId xmlns:a16="http://schemas.microsoft.com/office/drawing/2014/main" id="{B0888258-5F69-4461-1EF5-61C228B86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9" y="517522"/>
            <a:ext cx="5052898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0" name="Platshållare för text 23">
            <a:extLst>
              <a:ext uri="{FF2B5EF4-FFF2-40B4-BE49-F238E27FC236}">
                <a16:creationId xmlns:a16="http://schemas.microsoft.com/office/drawing/2014/main" id="{C2AAFA03-2D02-09D7-6A14-3C1178DD2ED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3529" y="2025497"/>
            <a:ext cx="5052897" cy="4015649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976D0C01-CC2E-282A-9FA6-A5D978963CC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244303" y="1233946"/>
            <a:ext cx="4537997" cy="4807200"/>
          </a:xfrm>
          <a:prstGeom prst="round2DiagRect">
            <a:avLst>
              <a:gd name="adj1" fmla="val 41761"/>
              <a:gd name="adj2" fmla="val 0"/>
            </a:avLst>
          </a:prstGeom>
          <a:noFill/>
        </p:spPr>
        <p:txBody>
          <a:bodyPr/>
          <a:lstStyle/>
          <a:p>
            <a:r>
              <a:rPr lang="sv-SE"/>
              <a:t>Klicka på ikonen för att lägga till en bild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B0DBF6F4-F46B-57B9-1ADA-AE5CB852743B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97553C7-B092-A71C-7D19-1B5907A545BF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B3F539D1-6402-4870-44EE-DD03D1F3C59E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5" name="Bildobjekt 4" descr="Region Kronobergs logotyp">
            <a:extLst>
              <a:ext uri="{FF2B5EF4-FFF2-40B4-BE49-F238E27FC236}">
                <a16:creationId xmlns:a16="http://schemas.microsoft.com/office/drawing/2014/main" id="{3891D30F-5414-1D96-E793-81F0CA69AF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8857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26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21" Type="http://schemas.openxmlformats.org/officeDocument/2006/relationships/slideLayout" Target="../slideLayouts/slideLayout46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5" Type="http://schemas.openxmlformats.org/officeDocument/2006/relationships/slideLayout" Target="../slideLayouts/slideLayout50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slideLayout" Target="../slideLayouts/slideLayout45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24" Type="http://schemas.openxmlformats.org/officeDocument/2006/relationships/slideLayout" Target="../slideLayouts/slideLayout49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23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Relationship Id="rId22" Type="http://schemas.openxmlformats.org/officeDocument/2006/relationships/slideLayout" Target="../slideLayouts/slideLayout47.xml"/><Relationship Id="rId27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2BE57839-76ED-6B82-DAF4-52F5CB5FBFFB}"/>
              </a:ext>
            </a:extLst>
          </p:cNvPr>
          <p:cNvPicPr>
            <a:picLocks noChangeAspect="1"/>
          </p:cNvPicPr>
          <p:nvPr userDrawn="1"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0360278" y="6181314"/>
            <a:ext cx="1583106" cy="44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078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3" r:id="rId2"/>
    <p:sldLayoutId id="2147483744" r:id="rId3"/>
    <p:sldLayoutId id="2147483745" r:id="rId4"/>
    <p:sldLayoutId id="2147483748" r:id="rId5"/>
    <p:sldLayoutId id="2147483746" r:id="rId6"/>
    <p:sldLayoutId id="2147483747" r:id="rId7"/>
    <p:sldLayoutId id="2147483749" r:id="rId8"/>
    <p:sldLayoutId id="2147483773" r:id="rId9"/>
    <p:sldLayoutId id="2147483752" r:id="rId10"/>
    <p:sldLayoutId id="2147483774" r:id="rId11"/>
    <p:sldLayoutId id="2147483751" r:id="rId12"/>
    <p:sldLayoutId id="2147483753" r:id="rId13"/>
    <p:sldLayoutId id="2147483754" r:id="rId14"/>
    <p:sldLayoutId id="2147483755" r:id="rId15"/>
    <p:sldLayoutId id="2147483768" r:id="rId16"/>
    <p:sldLayoutId id="2147483757" r:id="rId17"/>
    <p:sldLayoutId id="2147483769" r:id="rId18"/>
    <p:sldLayoutId id="2147483761" r:id="rId19"/>
    <p:sldLayoutId id="2147483771" r:id="rId20"/>
    <p:sldLayoutId id="2147483770" r:id="rId21"/>
    <p:sldLayoutId id="2147483764" r:id="rId22"/>
    <p:sldLayoutId id="2147483765" r:id="rId23"/>
    <p:sldLayoutId id="2147483766" r:id="rId24"/>
    <p:sldLayoutId id="2147483767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lang="sv-SE" sz="3600" b="1" i="0" kern="1200" cap="none" spc="0" baseline="0" dirty="0">
          <a:solidFill>
            <a:schemeClr val="accent1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bg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rubrik 10">
            <a:extLst>
              <a:ext uri="{FF2B5EF4-FFF2-40B4-BE49-F238E27FC236}">
                <a16:creationId xmlns:a16="http://schemas.microsoft.com/office/drawing/2014/main" id="{E2F4B709-8EFF-28BF-199E-C0BC81A85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528" y="517522"/>
            <a:ext cx="833630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07BD704-AF7B-4C4D-89DD-734EF63C33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3528" y="2025496"/>
            <a:ext cx="8336301" cy="40156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009161-4D9F-4935-A23F-27979DED39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284" y="6426926"/>
            <a:ext cx="471753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DD9FC71-94E5-4C63-83F9-09F1766974D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AB3ED49-D6DB-4F2F-81FB-724525E89D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37903" y="6426926"/>
            <a:ext cx="1129937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663AC0A1-BF03-4687-BDDD-A787ED1917E4}" type="datetimeFigureOut">
              <a:rPr lang="sv-SE" smtClean="0"/>
              <a:pPr/>
              <a:t>2025-02-04</a:t>
            </a:fld>
            <a:endParaRPr lang="sv-SE" dirty="0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75F03B2-91DA-4A48-AB8F-E227C991CB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426926"/>
            <a:ext cx="4114800" cy="2945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sv-SE" dirty="0"/>
          </a:p>
        </p:txBody>
      </p:sp>
      <p:pic>
        <p:nvPicPr>
          <p:cNvPr id="7" name="Bildobjekt 6" descr="Region Kronobergs logotyp">
            <a:extLst>
              <a:ext uri="{FF2B5EF4-FFF2-40B4-BE49-F238E27FC236}">
                <a16:creationId xmlns:a16="http://schemas.microsoft.com/office/drawing/2014/main" id="{AF44FD0E-75BD-2148-0264-73CEB5A7A7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4" t="11082" r="4760" b="13048"/>
          <a:stretch/>
        </p:blipFill>
        <p:spPr bwMode="black">
          <a:xfrm>
            <a:off x="10301607" y="6128077"/>
            <a:ext cx="1718777" cy="5348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46421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38" r:id="rId4"/>
    <p:sldLayoutId id="2147483731" r:id="rId5"/>
    <p:sldLayoutId id="2147483739" r:id="rId6"/>
    <p:sldLayoutId id="2147483733" r:id="rId7"/>
    <p:sldLayoutId id="2147483772" r:id="rId8"/>
    <p:sldLayoutId id="2147483707" r:id="rId9"/>
    <p:sldLayoutId id="2147483732" r:id="rId10"/>
    <p:sldLayoutId id="2147483736" r:id="rId11"/>
    <p:sldLayoutId id="2147483711" r:id="rId12"/>
    <p:sldLayoutId id="2147483712" r:id="rId13"/>
    <p:sldLayoutId id="2147483709" r:id="rId14"/>
    <p:sldLayoutId id="2147483722" r:id="rId15"/>
    <p:sldLayoutId id="2147483719" r:id="rId16"/>
    <p:sldLayoutId id="2147483721" r:id="rId17"/>
    <p:sldLayoutId id="2147483724" r:id="rId18"/>
    <p:sldLayoutId id="2147483725" r:id="rId19"/>
    <p:sldLayoutId id="2147483775" r:id="rId20"/>
    <p:sldLayoutId id="2147483735" r:id="rId21"/>
    <p:sldLayoutId id="2147483713" r:id="rId22"/>
    <p:sldLayoutId id="2147483728" r:id="rId23"/>
    <p:sldLayoutId id="2147483717" r:id="rId24"/>
    <p:sldLayoutId id="2147483718" r:id="rId25"/>
  </p:sldLayoutIdLst>
  <p:txStyles>
    <p:titleStyle>
      <a:lvl1pPr algn="l" defTabSz="914400" rtl="0" eaLnBrk="1" latinLnBrk="0" hangingPunct="1">
        <a:lnSpc>
          <a:spcPct val="125000"/>
        </a:lnSpc>
        <a:spcBef>
          <a:spcPct val="0"/>
        </a:spcBef>
        <a:buNone/>
        <a:defRPr sz="3600" b="1" i="0" kern="1200" cap="none" spc="0" baseline="0">
          <a:solidFill>
            <a:schemeClr val="tx1"/>
          </a:solidFill>
          <a:latin typeface="+mj-lt"/>
          <a:ea typeface="Open Sans Bold" panose="020B0806030504020204" pitchFamily="34" charset="0"/>
          <a:cs typeface="Open Sans Bold" panose="020B08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1pPr>
      <a:lvl2pPr marL="493713" indent="-249238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9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2pPr>
      <a:lvl3pPr marL="758825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tabLst/>
        <a:defRPr sz="17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3pPr>
      <a:lvl4pPr marL="1009650" indent="-2476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4pPr>
      <a:lvl5pPr marL="1290638" indent="-26035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300" b="0" i="0" kern="1200">
          <a:solidFill>
            <a:schemeClr val="tx1"/>
          </a:solidFill>
          <a:latin typeface="+mn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859" userDrawn="1">
          <p15:clr>
            <a:srgbClr val="F26B43"/>
          </p15:clr>
        </p15:guide>
        <p15:guide id="2" orient="horz" pos="1277" userDrawn="1">
          <p15:clr>
            <a:srgbClr val="F26B43"/>
          </p15:clr>
        </p15:guide>
        <p15:guide id="3" orient="horz" pos="36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gionkronoberg.se/vardgivare/vardadministration/vardval/vardval-primarvard/#tab-54705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 descr="Region Kronobergs logotyp">
            <a:extLst>
              <a:ext uri="{FF2B5EF4-FFF2-40B4-BE49-F238E27FC236}">
                <a16:creationId xmlns:a16="http://schemas.microsoft.com/office/drawing/2014/main" id="{12B0327A-ECA8-E266-3A67-B03F5CAA53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black">
          <a:xfrm>
            <a:off x="1639334" y="1786467"/>
            <a:ext cx="1947600" cy="2298552"/>
          </a:xfrm>
          <a:prstGeom prst="rect">
            <a:avLst/>
          </a:prstGeom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D150D985-95F7-2902-F168-DDB0DDAEE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PV-forum </a:t>
            </a:r>
            <a:br>
              <a:rPr lang="sv-SE" dirty="0"/>
            </a:br>
            <a:r>
              <a:rPr lang="sv-SE" dirty="0"/>
              <a:t>2025-02-04</a:t>
            </a:r>
          </a:p>
        </p:txBody>
      </p:sp>
      <p:sp>
        <p:nvSpPr>
          <p:cNvPr id="6" name="Underrubrik 5">
            <a:extLst>
              <a:ext uri="{FF2B5EF4-FFF2-40B4-BE49-F238E27FC236}">
                <a16:creationId xmlns:a16="http://schemas.microsoft.com/office/drawing/2014/main" id="{F9F13777-5240-729B-716B-D06BEBAE82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88630" y="5373407"/>
            <a:ext cx="4332434" cy="623887"/>
          </a:xfrm>
        </p:spPr>
        <p:txBody>
          <a:bodyPr>
            <a:normAutofit/>
          </a:bodyPr>
          <a:lstStyle/>
          <a:p>
            <a:r>
              <a:rPr lang="sv-SE" dirty="0"/>
              <a:t>AMK</a:t>
            </a:r>
          </a:p>
        </p:txBody>
      </p:sp>
    </p:spTree>
    <p:extLst>
      <p:ext uri="{BB962C8B-B14F-4D97-AF65-F5344CB8AC3E}">
        <p14:creationId xmlns:p14="http://schemas.microsoft.com/office/powerpoint/2010/main" val="28367083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>
            <a:extLst>
              <a:ext uri="{FF2B5EF4-FFF2-40B4-BE49-F238E27FC236}">
                <a16:creationId xmlns:a16="http://schemas.microsoft.com/office/drawing/2014/main" id="{F59540C4-B435-9C18-CBC1-3C9639CD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/>
              <a:t>Utbildingar</a:t>
            </a:r>
            <a:endParaRPr lang="sv-SE" dirty="0"/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3AC6ED7-0EC2-F4C1-E379-651D06F661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/>
          </a:bodyPr>
          <a:lstStyle/>
          <a:p>
            <a:r>
              <a:rPr lang="sv-SE" dirty="0"/>
              <a:t>Enkät kommer gå ut i chefsledet för att fånga upp era önskemål om utbildningar framåt</a:t>
            </a:r>
          </a:p>
          <a:p>
            <a:r>
              <a:rPr lang="sv-SE" dirty="0"/>
              <a:t>Utbildningen till Blåsans dag som skickats ut har inte gått via AMK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15" name="Platshållare för bild 14">
            <a:extLst>
              <a:ext uri="{FF2B5EF4-FFF2-40B4-BE49-F238E27FC236}">
                <a16:creationId xmlns:a16="http://schemas.microsoft.com/office/drawing/2014/main" id="{EBB54909-290B-4775-46DC-2BAA4F42799B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32C64FF5-AE77-5EB3-E220-713085C0CC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96001" y="395927"/>
            <a:ext cx="5998590" cy="5645220"/>
          </a:xfrm>
        </p:spPr>
        <p:txBody>
          <a:bodyPr/>
          <a:lstStyle/>
          <a:p>
            <a:r>
              <a:rPr lang="sv-SE" dirty="0"/>
              <a:t>Utbildningar från Kompetensutvecklingsrådet</a:t>
            </a:r>
            <a:endParaRPr lang="sv-SE" sz="1800" b="0" dirty="0"/>
          </a:p>
          <a:p>
            <a:r>
              <a:rPr lang="sv-SE" sz="1800" b="0" dirty="0"/>
              <a:t>12 mars STI</a:t>
            </a:r>
          </a:p>
          <a:p>
            <a:r>
              <a:rPr lang="sv-SE" sz="1800" b="0" dirty="0"/>
              <a:t>26 och 27 mars </a:t>
            </a:r>
            <a:r>
              <a:rPr lang="sv-SE" sz="1800" b="0" dirty="0" err="1"/>
              <a:t>Kostadagarna</a:t>
            </a:r>
            <a:endParaRPr lang="sv-SE" sz="1800" b="0" dirty="0"/>
          </a:p>
          <a:p>
            <a:r>
              <a:rPr lang="sv-SE" sz="1800" b="0" dirty="0"/>
              <a:t>8 april LVM</a:t>
            </a:r>
          </a:p>
          <a:p>
            <a:r>
              <a:rPr lang="sv-SE" sz="1800" b="0" dirty="0"/>
              <a:t>9 och 23 april RGS och samtalsstöd i </a:t>
            </a:r>
            <a:r>
              <a:rPr lang="sv-SE" sz="1800" b="0" dirty="0" err="1"/>
              <a:t>TeleQ</a:t>
            </a:r>
            <a:endParaRPr lang="sv-SE" sz="1800" b="0" dirty="0"/>
          </a:p>
          <a:p>
            <a:r>
              <a:rPr lang="sv-SE" sz="1800" b="0" dirty="0"/>
              <a:t>15 maj ortopedi SFAM</a:t>
            </a:r>
          </a:p>
          <a:p>
            <a:r>
              <a:rPr lang="sv-SE" sz="1800" b="0" dirty="0"/>
              <a:t>4 september hållbar sjukvård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3845451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ubrik 13">
            <a:extLst>
              <a:ext uri="{FF2B5EF4-FFF2-40B4-BE49-F238E27FC236}">
                <a16:creationId xmlns:a16="http://schemas.microsoft.com/office/drawing/2014/main" id="{F59540C4-B435-9C18-CBC1-3C9639CD1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Hepatit C</a:t>
            </a:r>
          </a:p>
        </p:txBody>
      </p:sp>
      <p:sp>
        <p:nvSpPr>
          <p:cNvPr id="16" name="Platshållare för text 15">
            <a:extLst>
              <a:ext uri="{FF2B5EF4-FFF2-40B4-BE49-F238E27FC236}">
                <a16:creationId xmlns:a16="http://schemas.microsoft.com/office/drawing/2014/main" id="{53AC6ED7-0EC2-F4C1-E379-651D06F6618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>
            <a:normAutofit fontScale="70000" lnSpcReduction="20000"/>
          </a:bodyPr>
          <a:lstStyle/>
          <a:p>
            <a:r>
              <a:rPr lang="sv-SE" dirty="0"/>
              <a:t>WHO:s mål, Eliminera Hepatit B och C till 2030</a:t>
            </a:r>
          </a:p>
          <a:p>
            <a:r>
              <a:rPr lang="sv-SE" dirty="0"/>
              <a:t>SKR har tagit fram en nationell elimineringsplan för Hepatit C</a:t>
            </a:r>
          </a:p>
          <a:p>
            <a:r>
              <a:rPr lang="sv-SE" dirty="0"/>
              <a:t>MÅL: att hitta fler som bär på Hepatit C för att sätta in behandling för att bota, för att minska smittspridning och förhindra </a:t>
            </a:r>
            <a:r>
              <a:rPr lang="sv-SE" dirty="0" err="1"/>
              <a:t>senkomplikationer</a:t>
            </a:r>
            <a:endParaRPr lang="sv-SE" dirty="0"/>
          </a:p>
          <a:p>
            <a:r>
              <a:rPr lang="sv-SE" dirty="0"/>
              <a:t>Öka testning när pat. söker vård för andra åkommor, testning ska vara lättillgänglig</a:t>
            </a:r>
          </a:p>
          <a:p>
            <a:r>
              <a:rPr lang="sv-SE" dirty="0"/>
              <a:t>Samordnarna för detta önskar besöka APT på alla vårdcentraler. En förfrågan kommer skickas ut via mail.</a:t>
            </a:r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  <p:sp>
        <p:nvSpPr>
          <p:cNvPr id="17" name="Platshållare för text 16">
            <a:extLst>
              <a:ext uri="{FF2B5EF4-FFF2-40B4-BE49-F238E27FC236}">
                <a16:creationId xmlns:a16="http://schemas.microsoft.com/office/drawing/2014/main" id="{32C64FF5-AE77-5EB3-E220-713085C0CC0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021585" y="914399"/>
            <a:ext cx="4171933" cy="4479721"/>
          </a:xfrm>
          <a:prstGeom prst="round2DiagRect">
            <a:avLst>
              <a:gd name="adj1" fmla="val 4607"/>
              <a:gd name="adj2" fmla="val 42021"/>
            </a:avLst>
          </a:prstGeom>
        </p:spPr>
        <p:txBody>
          <a:bodyPr/>
          <a:lstStyle/>
          <a:p>
            <a:endParaRPr lang="sv-SE" dirty="0"/>
          </a:p>
        </p:txBody>
      </p:sp>
      <p:pic>
        <p:nvPicPr>
          <p:cNvPr id="5" name="Bild 4" descr="Sjukvård">
            <a:extLst>
              <a:ext uri="{FF2B5EF4-FFF2-40B4-BE49-F238E27FC236}">
                <a16:creationId xmlns:a16="http://schemas.microsoft.com/office/drawing/2014/main" id="{AF657F70-64B0-4F46-9A5E-E58E424E4D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911196" y="914399"/>
            <a:ext cx="4392710" cy="4392710"/>
          </a:xfrm>
          <a:prstGeom prst="rect">
            <a:avLst/>
          </a:prstGeom>
        </p:spPr>
      </p:pic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3C27623D-026D-43D3-BA53-A9F1947B9EF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214529" y="174693"/>
            <a:ext cx="4904570" cy="5677032"/>
          </a:xfrm>
        </p:spPr>
      </p:sp>
    </p:spTree>
    <p:extLst>
      <p:ext uri="{BB962C8B-B14F-4D97-AF65-F5344CB8AC3E}">
        <p14:creationId xmlns:p14="http://schemas.microsoft.com/office/powerpoint/2010/main" val="3983989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FEA04F6-4ADD-774C-12ED-C980A5BD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5259818" cy="1325563"/>
          </a:xfrm>
        </p:spPr>
        <p:txBody>
          <a:bodyPr>
            <a:normAutofit fontScale="90000"/>
          </a:bodyPr>
          <a:lstStyle/>
          <a:p>
            <a:r>
              <a:rPr lang="sv-SE" dirty="0" err="1"/>
              <a:t>Covid</a:t>
            </a:r>
            <a:r>
              <a:rPr lang="sv-SE" dirty="0"/>
              <a:t>- och Pneumokockvaccination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4728B123-B8B0-DA8D-3A97-05B2D0BDF8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sv-SE" sz="2000" dirty="0" err="1"/>
              <a:t>Covidvaccin</a:t>
            </a:r>
            <a:r>
              <a:rPr lang="sv-SE" sz="2000" dirty="0"/>
              <a:t> </a:t>
            </a:r>
            <a:r>
              <a:rPr lang="sv-SE" sz="2000" dirty="0" err="1"/>
              <a:t>vårdos</a:t>
            </a:r>
            <a:r>
              <a:rPr lang="sv-SE" sz="2000" dirty="0"/>
              <a:t>  - start 1 april</a:t>
            </a:r>
          </a:p>
          <a:p>
            <a:r>
              <a:rPr lang="sv-SE" sz="2000" dirty="0" err="1"/>
              <a:t>Pneumocock</a:t>
            </a:r>
            <a:r>
              <a:rPr lang="sv-SE" sz="2000" dirty="0"/>
              <a:t> vaccin - brev till de som fyller 75 år i år. Det är gratis även för de som tillhör riskgrupp, men de får inget brev. </a:t>
            </a:r>
            <a:endParaRPr lang="sv-SE" dirty="0"/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3BCFB41D-9ED5-4348-85A3-FE5F447285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53"/>
          <a:stretch>
            <a:fillRect/>
          </a:stretch>
        </p:blipFill>
        <p:spPr>
          <a:solidFill>
            <a:srgbClr val="004131"/>
          </a:solidFill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8CED1CE-788D-885B-104F-86CE84A8C5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Vaccin</a:t>
            </a:r>
          </a:p>
        </p:txBody>
      </p:sp>
    </p:spTree>
    <p:extLst>
      <p:ext uri="{BB962C8B-B14F-4D97-AF65-F5344CB8AC3E}">
        <p14:creationId xmlns:p14="http://schemas.microsoft.com/office/powerpoint/2010/main" val="2409907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FEA04F6-4ADD-774C-12ED-C980A5BD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5259818" cy="1325563"/>
          </a:xfrm>
        </p:spPr>
        <p:txBody>
          <a:bodyPr>
            <a:normAutofit/>
          </a:bodyPr>
          <a:lstStyle/>
          <a:p>
            <a:r>
              <a:rPr lang="sv-SE" dirty="0"/>
              <a:t>HPV </a:t>
            </a:r>
            <a:r>
              <a:rPr lang="sv-SE" dirty="0" err="1"/>
              <a:t>catch-up</a:t>
            </a:r>
            <a:endParaRPr lang="sv-SE" dirty="0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4728B123-B8B0-DA8D-3A97-05B2D0BDF8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Nya riktlinjer från Folkhälsomyndigheten den 5 dec 2024. Alla ovaccinerade under 26 år rekommenderas vaccin.</a:t>
            </a:r>
          </a:p>
          <a:p>
            <a:r>
              <a:rPr lang="sv-SE" sz="2000" dirty="0"/>
              <a:t>Ska fattas politiskt beslut om vi ska följa rekommendationen nu under våren. </a:t>
            </a:r>
            <a:endParaRPr lang="sv-SE" dirty="0"/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3BCFB41D-9ED5-4348-85A3-FE5F447285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53"/>
          <a:stretch>
            <a:fillRect/>
          </a:stretch>
        </p:blipFill>
        <p:spPr>
          <a:solidFill>
            <a:srgbClr val="004131"/>
          </a:solidFill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8CED1CE-788D-885B-104F-86CE84A8C5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Nya Vaccin</a:t>
            </a:r>
          </a:p>
        </p:txBody>
      </p:sp>
    </p:spTree>
    <p:extLst>
      <p:ext uri="{BB962C8B-B14F-4D97-AF65-F5344CB8AC3E}">
        <p14:creationId xmlns:p14="http://schemas.microsoft.com/office/powerpoint/2010/main" val="12908264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>
            <a:extLst>
              <a:ext uri="{FF2B5EF4-FFF2-40B4-BE49-F238E27FC236}">
                <a16:creationId xmlns:a16="http://schemas.microsoft.com/office/drawing/2014/main" id="{3FEA04F6-4ADD-774C-12ED-C980A5BD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930" y="517522"/>
            <a:ext cx="5259818" cy="1325563"/>
          </a:xfrm>
        </p:spPr>
        <p:txBody>
          <a:bodyPr>
            <a:normAutofit/>
          </a:bodyPr>
          <a:lstStyle/>
          <a:p>
            <a:r>
              <a:rPr lang="sv-SE" dirty="0"/>
              <a:t>TBE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4728B123-B8B0-DA8D-3A97-05B2D0BDF8A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sv-SE" sz="2000" dirty="0"/>
              <a:t>Vi arbetar på för att kunna komma igång med TBE innan sommaren. Avtal snart klart. </a:t>
            </a:r>
          </a:p>
        </p:txBody>
      </p:sp>
      <p:pic>
        <p:nvPicPr>
          <p:cNvPr id="3" name="Platshållare för bild 2">
            <a:extLst>
              <a:ext uri="{FF2B5EF4-FFF2-40B4-BE49-F238E27FC236}">
                <a16:creationId xmlns:a16="http://schemas.microsoft.com/office/drawing/2014/main" id="{3BCFB41D-9ED5-4348-85A3-FE5F447285A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" b="53"/>
          <a:stretch>
            <a:fillRect/>
          </a:stretch>
        </p:blipFill>
        <p:spPr>
          <a:solidFill>
            <a:srgbClr val="004131"/>
          </a:solidFill>
        </p:spPr>
      </p:pic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38CED1CE-788D-885B-104F-86CE84A8C5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/>
              <a:t>Nya Vaccin</a:t>
            </a:r>
          </a:p>
        </p:txBody>
      </p:sp>
    </p:spTree>
    <p:extLst>
      <p:ext uri="{BB962C8B-B14F-4D97-AF65-F5344CB8AC3E}">
        <p14:creationId xmlns:p14="http://schemas.microsoft.com/office/powerpoint/2010/main" val="3138690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tshållare för bild 6">
            <a:extLst>
              <a:ext uri="{FF2B5EF4-FFF2-40B4-BE49-F238E27FC236}">
                <a16:creationId xmlns:a16="http://schemas.microsoft.com/office/drawing/2014/main" id="{022423BE-3A18-4C90-8B54-28D28181D80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54" b="11354"/>
          <a:stretch>
            <a:fillRect/>
          </a:stretch>
        </p:blipFill>
        <p:spPr>
          <a:xfrm>
            <a:off x="1" y="2217278"/>
            <a:ext cx="6004874" cy="4640722"/>
          </a:xfrm>
        </p:spPr>
      </p:pic>
      <p:sp>
        <p:nvSpPr>
          <p:cNvPr id="10" name="Rubrik 9">
            <a:extLst>
              <a:ext uri="{FF2B5EF4-FFF2-40B4-BE49-F238E27FC236}">
                <a16:creationId xmlns:a16="http://schemas.microsoft.com/office/drawing/2014/main" id="{DEAD6FCA-6A98-C6B1-FC6D-B174C9CFAC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Projektplan</a:t>
            </a:r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282FC07C-D60E-3527-65C0-9460EB646A4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sv-SE" dirty="0"/>
              <a:t>Inskickat senast 2025-03-31</a:t>
            </a:r>
          </a:p>
          <a:p>
            <a:r>
              <a:rPr lang="sv-SE" dirty="0"/>
              <a:t>Mer information finns här: </a:t>
            </a:r>
            <a:r>
              <a:rPr lang="sv-SE" dirty="0">
                <a:hlinkClick r:id="rId3"/>
              </a:rPr>
              <a:t>Vårdgivarwebben - Vårdval primärvård</a:t>
            </a:r>
            <a:endParaRPr lang="sv-SE" dirty="0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E5F444B2-A3DB-622D-FA8B-7089C5F5EF6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61973" y="556599"/>
            <a:ext cx="3369004" cy="2872401"/>
          </a:xfrm>
        </p:spPr>
        <p:txBody>
          <a:bodyPr/>
          <a:lstStyle/>
          <a:p>
            <a:r>
              <a:rPr lang="sv-SE" dirty="0"/>
              <a:t>Patientnära medicinskt kvalitetsarbete 2025</a:t>
            </a:r>
          </a:p>
        </p:txBody>
      </p:sp>
    </p:spTree>
    <p:extLst>
      <p:ext uri="{BB962C8B-B14F-4D97-AF65-F5344CB8AC3E}">
        <p14:creationId xmlns:p14="http://schemas.microsoft.com/office/powerpoint/2010/main" val="2782690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22F61CF-8C96-92F5-3488-15348F0E3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70940028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Kronoberg LJUS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egion Kronoberg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2025" id="{CAE80FFF-0145-4F77-A59F-5B84E934228D}" vid="{BDDA80C7-8BED-464F-A009-1FAE942966C0}"/>
    </a:ext>
  </a:extLst>
</a:theme>
</file>

<file path=ppt/theme/theme2.xml><?xml version="1.0" encoding="utf-8"?>
<a:theme xmlns:a="http://schemas.openxmlformats.org/drawingml/2006/main" name="Region Kronoberg MÖRK">
  <a:themeElements>
    <a:clrScheme name="Region Kronoberg">
      <a:dk1>
        <a:srgbClr val="000000"/>
      </a:dk1>
      <a:lt1>
        <a:srgbClr val="FFFFFF"/>
      </a:lt1>
      <a:dk2>
        <a:srgbClr val="001328"/>
      </a:dk2>
      <a:lt2>
        <a:srgbClr val="F2F2F2"/>
      </a:lt2>
      <a:accent1>
        <a:srgbClr val="1E6633"/>
      </a:accent1>
      <a:accent2>
        <a:srgbClr val="E13288"/>
      </a:accent2>
      <a:accent3>
        <a:srgbClr val="FFD300"/>
      </a:accent3>
      <a:accent4>
        <a:srgbClr val="007BB9"/>
      </a:accent4>
      <a:accent5>
        <a:srgbClr val="D8301D"/>
      </a:accent5>
      <a:accent6>
        <a:srgbClr val="007F76"/>
      </a:accent6>
      <a:hlink>
        <a:srgbClr val="007BB9"/>
      </a:hlink>
      <a:folHlink>
        <a:srgbClr val="700545"/>
      </a:folHlink>
    </a:clrScheme>
    <a:fontScheme name="RK">
      <a:majorFont>
        <a:latin typeface="Open Sans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2025" id="{CAE80FFF-0145-4F77-A59F-5B84E934228D}" vid="{401042FA-BC8C-469A-B1AB-98CEB166B00F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RK presentation</Template>
  <TotalTime>97</TotalTime>
  <Words>258</Words>
  <Application>Microsoft Office PowerPoint</Application>
  <PresentationFormat>Bredbild</PresentationFormat>
  <Paragraphs>33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8</vt:i4>
      </vt:variant>
    </vt:vector>
  </HeadingPairs>
  <TitlesOfParts>
    <vt:vector size="15" baseType="lpstr">
      <vt:lpstr>Arial</vt:lpstr>
      <vt:lpstr>Calibri</vt:lpstr>
      <vt:lpstr>Open Sans</vt:lpstr>
      <vt:lpstr>Open Sans Bold</vt:lpstr>
      <vt:lpstr>Open Sans Extrabold</vt:lpstr>
      <vt:lpstr>Region Kronoberg LJUS</vt:lpstr>
      <vt:lpstr>Region Kronoberg MÖRK</vt:lpstr>
      <vt:lpstr>PV-forum  2025-02-04</vt:lpstr>
      <vt:lpstr>Utbildingar</vt:lpstr>
      <vt:lpstr>Hepatit C</vt:lpstr>
      <vt:lpstr>Covid- och Pneumokockvaccination</vt:lpstr>
      <vt:lpstr>HPV catch-up</vt:lpstr>
      <vt:lpstr>TBE</vt:lpstr>
      <vt:lpstr>Projektplan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PV-forum  2025-02-04</dc:title>
  <dc:subject/>
  <dc:creator>Öberg Lisa HSJ samordningsenheten</dc:creator>
  <cp:keywords/>
  <dc:description/>
  <cp:lastModifiedBy>Öberg Lisa HSJ samordningsenheten</cp:lastModifiedBy>
  <cp:revision>8</cp:revision>
  <cp:lastPrinted>2025-01-13T13:27:19Z</cp:lastPrinted>
  <dcterms:created xsi:type="dcterms:W3CDTF">2025-02-02T12:28:14Z</dcterms:created>
  <dcterms:modified xsi:type="dcterms:W3CDTF">2025-02-04T08:21:50Z</dcterms:modified>
  <cp:category/>
</cp:coreProperties>
</file>