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</p:sldMasterIdLst>
  <p:notesMasterIdLst>
    <p:notesMasterId r:id="rId10"/>
  </p:notesMasterIdLst>
  <p:sldIdLst>
    <p:sldId id="6121" r:id="rId3"/>
    <p:sldId id="6122" r:id="rId4"/>
    <p:sldId id="6123" r:id="rId5"/>
    <p:sldId id="369" r:id="rId6"/>
    <p:sldId id="370" r:id="rId7"/>
    <p:sldId id="371" r:id="rId8"/>
    <p:sldId id="298" r:id="rId9"/>
  </p:sldIdLst>
  <p:sldSz cx="12192000" cy="6858000"/>
  <p:notesSz cx="9928225" cy="67976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7311" autoAdjust="0"/>
  </p:normalViewPr>
  <p:slideViewPr>
    <p:cSldViewPr snapToGrid="0" showGuides="1">
      <p:cViewPr varScale="1">
        <p:scale>
          <a:sx n="68" d="100"/>
          <a:sy n="68" d="100"/>
        </p:scale>
        <p:origin x="42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2025-02-04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19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BC9B2779-0085-DC05-206F-6C55BAFBF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A51BC271-153A-FD43-22C0-256512427AB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3076" y="2024789"/>
            <a:ext cx="8336300" cy="401564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35334A-EDDD-1F87-D106-441E8C38C5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8B84731-E19F-BD2C-F6B3-22EABE26FBC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63AC0A1-BF03-4687-BDDD-A787ED1917E4}" type="datetimeFigureOut">
              <a:rPr lang="sv-SE" smtClean="0"/>
              <a:pPr/>
              <a:t>2025-02-04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EAB6E72-BA71-4497-2A7C-AF8043010F4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395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BC9B2779-0085-DC05-206F-6C55BAFBF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A51BC271-153A-FD43-22C0-256512427AB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3076" y="2024789"/>
            <a:ext cx="8336300" cy="401564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35334A-EDDD-1F87-D106-441E8C38C5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8B84731-E19F-BD2C-F6B3-22EABE26FBC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63AC0A1-BF03-4687-BDDD-A787ED1917E4}" type="datetimeFigureOut">
              <a:rPr lang="sv-SE" smtClean="0"/>
              <a:pPr/>
              <a:t>2025-02-04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EAB6E72-BA71-4497-2A7C-AF8043010F4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8519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BC9B2779-0085-DC05-206F-6C55BAFBF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A51BC271-153A-FD43-22C0-256512427AB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3076" y="2024789"/>
            <a:ext cx="8336300" cy="401564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35334A-EDDD-1F87-D106-441E8C38C5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8B84731-E19F-BD2C-F6B3-22EABE26FBC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63AC0A1-BF03-4687-BDDD-A787ED1917E4}" type="datetimeFigureOut">
              <a:rPr lang="sv-SE" smtClean="0"/>
              <a:pPr/>
              <a:t>2025-02-04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EAB6E72-BA71-4497-2A7C-AF8043010F4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8483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2025-02-04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  <p:sldLayoutId id="2147483714" r:id="rId12"/>
    <p:sldLayoutId id="2147483715" r:id="rId13"/>
    <p:sldLayoutId id="2147483716" r:id="rId1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2025-02-04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0EDBF9F0-A56C-4B6E-A94E-36FCF1050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508" y="1322962"/>
            <a:ext cx="8733411" cy="3299838"/>
          </a:xfrm>
        </p:spPr>
        <p:txBody>
          <a:bodyPr/>
          <a:lstStyle/>
          <a:p>
            <a:pPr algn="ctr"/>
            <a:r>
              <a:rPr lang="sv-SE" sz="5400" b="1" dirty="0"/>
              <a:t>Primärvårdsforum</a:t>
            </a:r>
            <a:br>
              <a:rPr lang="sv-SE" sz="5400" b="1" dirty="0"/>
            </a:br>
            <a:r>
              <a:rPr lang="sv-SE" sz="5400" b="1" dirty="0"/>
              <a:t>AMK / Vårdval</a:t>
            </a:r>
            <a:br>
              <a:rPr lang="sv-SE" sz="5400" b="1" dirty="0"/>
            </a:br>
            <a:br>
              <a:rPr lang="sv-SE" sz="5400" b="1" dirty="0"/>
            </a:br>
            <a:r>
              <a:rPr lang="sv-SE" sz="4400" b="1" dirty="0"/>
              <a:t>2025 02 04</a:t>
            </a:r>
            <a:endParaRPr lang="sv-SE" dirty="0"/>
          </a:p>
        </p:txBody>
      </p:sp>
      <p:sp>
        <p:nvSpPr>
          <p:cNvPr id="9" name="Underrubrik 8">
            <a:extLst>
              <a:ext uri="{FF2B5EF4-FFF2-40B4-BE49-F238E27FC236}">
                <a16:creationId xmlns:a16="http://schemas.microsoft.com/office/drawing/2014/main" id="{F0F38801-237C-446E-8EA0-B29743EE1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9149" y="5136204"/>
            <a:ext cx="7390995" cy="1225685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ts val="600"/>
              </a:spcBef>
            </a:pPr>
            <a:r>
              <a:rPr lang="sv-SE" sz="5600" cap="non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Marie Jadner, Vårdvalschef</a:t>
            </a:r>
          </a:p>
          <a:p>
            <a:pPr>
              <a:spcBef>
                <a:spcPts val="600"/>
              </a:spcBef>
            </a:pPr>
            <a:r>
              <a:rPr lang="sv-SE" sz="5600" cap="non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Gunilla Östgaard, Chefläkare Offentlig Primärvård</a:t>
            </a:r>
          </a:p>
          <a:p>
            <a:pPr>
              <a:spcBef>
                <a:spcPts val="600"/>
              </a:spcBef>
            </a:pPr>
            <a:r>
              <a:rPr lang="sv-SE" sz="5600" cap="non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Lisa Öberg, tf Verksamhetschef AMK</a:t>
            </a:r>
            <a:endParaRPr lang="sv-SE" sz="5600" cap="none" dirty="0">
              <a:solidFill>
                <a:schemeClr val="tx1"/>
              </a:solidFill>
              <a:latin typeface="+mn-lt"/>
            </a:endParaRP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1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F8F02F7-3D39-4737-BF7A-3EC29B6AEF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4" y="414778"/>
            <a:ext cx="9108693" cy="60991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br>
              <a:rPr lang="sv-SE" sz="1800" dirty="0"/>
            </a:br>
            <a:endParaRPr lang="sv-SE" sz="1800" dirty="0"/>
          </a:p>
          <a:p>
            <a:pPr lvl="0"/>
            <a:r>
              <a:rPr lang="sv-SE" sz="7200" b="1" dirty="0"/>
              <a:t>Informationsärende </a:t>
            </a:r>
          </a:p>
          <a:p>
            <a:pPr marL="244475" lvl="1" indent="0">
              <a:buNone/>
            </a:pPr>
            <a:r>
              <a:rPr lang="sv-SE" sz="7000" dirty="0"/>
              <a:t>Vårdförlopp </a:t>
            </a:r>
            <a:r>
              <a:rPr lang="sv-SE" sz="7000" dirty="0" err="1"/>
              <a:t>kl</a:t>
            </a:r>
            <a:r>
              <a:rPr lang="sv-SE" sz="7000" dirty="0"/>
              <a:t> 8.30, processledare Elin Persson Telehagen och Daria Abrahamsson </a:t>
            </a:r>
          </a:p>
          <a:p>
            <a:pPr lvl="1"/>
            <a:r>
              <a:rPr lang="sv-SE" sz="7200" dirty="0"/>
              <a:t>Vårdförlopp, hjärtsvikt, medicinskt sakkunniga Minna Markljung och Daniel Bäck</a:t>
            </a:r>
          </a:p>
          <a:p>
            <a:pPr lvl="1"/>
            <a:r>
              <a:rPr lang="sv-SE" sz="7200" dirty="0"/>
              <a:t>Vårdförlopp, KOL, medicinskt sakkunnig Gunilla Östgaard</a:t>
            </a:r>
          </a:p>
          <a:p>
            <a:pPr lvl="0"/>
            <a:r>
              <a:rPr lang="sv-SE" sz="7200" b="1" dirty="0"/>
              <a:t>Vårdval</a:t>
            </a:r>
          </a:p>
          <a:p>
            <a:pPr lvl="1"/>
            <a:r>
              <a:rPr lang="sv-SE" sz="7000" dirty="0" err="1"/>
              <a:t>Årshjul</a:t>
            </a:r>
            <a:endParaRPr lang="sv-SE" sz="7200" dirty="0"/>
          </a:p>
          <a:p>
            <a:pPr lvl="0"/>
            <a:r>
              <a:rPr lang="sv-SE" sz="7200" b="1" dirty="0"/>
              <a:t>AMK</a:t>
            </a:r>
          </a:p>
          <a:p>
            <a:pPr lvl="1"/>
            <a:r>
              <a:rPr lang="sv-SE" sz="7000" dirty="0"/>
              <a:t>Aktuella utbildningar</a:t>
            </a:r>
          </a:p>
          <a:p>
            <a:pPr lvl="1"/>
            <a:r>
              <a:rPr lang="sv-SE" sz="7200" dirty="0"/>
              <a:t>Patientnära medicinskt kvalitetsarbete 2025</a:t>
            </a:r>
          </a:p>
          <a:p>
            <a:pPr lvl="1"/>
            <a:r>
              <a:rPr lang="sv-SE" sz="7200" dirty="0"/>
              <a:t>Eliminering Hepatit C</a:t>
            </a:r>
          </a:p>
          <a:p>
            <a:pPr lvl="1"/>
            <a:r>
              <a:rPr lang="sv-SE" sz="7200" dirty="0"/>
              <a:t>Vaccin</a:t>
            </a:r>
          </a:p>
          <a:p>
            <a:pPr lvl="1"/>
            <a:r>
              <a:rPr lang="sv-SE" sz="7200" dirty="0"/>
              <a:t>HPV Catch </a:t>
            </a:r>
            <a:r>
              <a:rPr lang="sv-SE" sz="7200" dirty="0" err="1"/>
              <a:t>up</a:t>
            </a:r>
            <a:r>
              <a:rPr lang="sv-SE" sz="7200" dirty="0"/>
              <a:t>, nuläge</a:t>
            </a:r>
          </a:p>
          <a:p>
            <a:pPr lvl="1"/>
            <a:r>
              <a:rPr lang="sv-SE" sz="7200" dirty="0"/>
              <a:t>TBE-vaccin till barn och unga, nuläge</a:t>
            </a:r>
          </a:p>
          <a:p>
            <a:pPr lvl="1"/>
            <a:r>
              <a:rPr lang="sv-SE" sz="7200" dirty="0" err="1"/>
              <a:t>Covidvaccin</a:t>
            </a:r>
            <a:r>
              <a:rPr lang="sv-SE" sz="7200" dirty="0"/>
              <a:t>, </a:t>
            </a:r>
            <a:r>
              <a:rPr lang="sv-SE" sz="7200" dirty="0" err="1"/>
              <a:t>vårdos</a:t>
            </a:r>
            <a:endParaRPr lang="sv-SE" sz="7200" dirty="0"/>
          </a:p>
          <a:p>
            <a:pPr lvl="1"/>
            <a:r>
              <a:rPr lang="sv-SE" sz="7200" dirty="0"/>
              <a:t>Pneumokockvaccin, utskick 75-åringar </a:t>
            </a:r>
          </a:p>
          <a:p>
            <a:pPr lvl="0"/>
            <a:r>
              <a:rPr lang="sv-SE" sz="7200" b="1" dirty="0"/>
              <a:t>Chefläkarnytt</a:t>
            </a:r>
            <a:br>
              <a:rPr lang="sv-SE" sz="7200" dirty="0"/>
            </a:br>
            <a:endParaRPr lang="sv-SE" sz="7200" dirty="0"/>
          </a:p>
          <a:p>
            <a:pPr lvl="0"/>
            <a:r>
              <a:rPr lang="sv-SE" sz="7200" b="1" dirty="0"/>
              <a:t>Övrigt</a:t>
            </a:r>
          </a:p>
          <a:p>
            <a:pPr lvl="1"/>
            <a:r>
              <a:rPr lang="sv-SE" sz="7000" dirty="0"/>
              <a:t>Lägga ut minnesanteckningar på vårdgivarweben? </a:t>
            </a:r>
            <a:br>
              <a:rPr lang="sv-SE" sz="7000" dirty="0"/>
            </a:br>
            <a:r>
              <a:rPr lang="sv-SE" sz="7000" dirty="0"/>
              <a:t>      Synpunkter	</a:t>
            </a:r>
            <a:br>
              <a:rPr lang="sv-SE" sz="7000" dirty="0"/>
            </a:br>
            <a:endParaRPr lang="sv-SE" sz="7000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6CEC555-FA51-4D83-BE03-04570359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25575"/>
            <a:ext cx="7232761" cy="641692"/>
          </a:xfrm>
        </p:spPr>
        <p:txBody>
          <a:bodyPr/>
          <a:lstStyle/>
          <a:p>
            <a:r>
              <a:rPr lang="sv-SE" dirty="0"/>
              <a:t>dagordning</a:t>
            </a:r>
          </a:p>
        </p:txBody>
      </p:sp>
    </p:spTree>
    <p:extLst>
      <p:ext uri="{BB962C8B-B14F-4D97-AF65-F5344CB8AC3E}">
        <p14:creationId xmlns:p14="http://schemas.microsoft.com/office/powerpoint/2010/main" val="23141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A6F30B92-97D0-4D90-9F94-47C0FE1DD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066" y="0"/>
            <a:ext cx="85078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0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532B8E64-930B-4E7C-8D2B-D8610406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Granskning </a:t>
            </a:r>
            <a:r>
              <a:rPr lang="sv-SE"/>
              <a:t>Säker Suicidprevention</a:t>
            </a:r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B0890B9-FA4B-4D86-82B9-A76A23E895B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3076" y="2024789"/>
            <a:ext cx="9679848" cy="4015649"/>
          </a:xfrm>
        </p:spPr>
        <p:txBody>
          <a:bodyPr/>
          <a:lstStyle/>
          <a:p>
            <a:r>
              <a:rPr lang="sv-SE" dirty="0"/>
              <a:t>Koncept från LÖF</a:t>
            </a:r>
          </a:p>
          <a:p>
            <a:r>
              <a:rPr lang="sv-SE" dirty="0"/>
              <a:t>Granskning främst av psykiatrin men man tar med samarbetspartners, främst ambulans, akuten och primärvården</a:t>
            </a:r>
          </a:p>
          <a:p>
            <a:r>
              <a:rPr lang="sv-SE" dirty="0"/>
              <a:t>Självvärdering och externa granskare</a:t>
            </a:r>
          </a:p>
          <a:p>
            <a:r>
              <a:rPr lang="sv-SE" dirty="0"/>
              <a:t>Patienten och dess flöde i fokus</a:t>
            </a:r>
          </a:p>
          <a:p>
            <a:r>
              <a:rPr lang="sv-SE" dirty="0"/>
              <a:t>Enbart vuxna i denna granskning</a:t>
            </a:r>
          </a:p>
        </p:txBody>
      </p:sp>
    </p:spTree>
    <p:extLst>
      <p:ext uri="{BB962C8B-B14F-4D97-AF65-F5344CB8AC3E}">
        <p14:creationId xmlns:p14="http://schemas.microsoft.com/office/powerpoint/2010/main" val="17735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6A6F92-6859-4A1B-84B0-4960D9B5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Önskemål om deltagande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9CCDBB-9429-4FD5-B97B-9E787F51191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3075" y="2024789"/>
            <a:ext cx="9934371" cy="4015649"/>
          </a:xfrm>
        </p:spPr>
        <p:txBody>
          <a:bodyPr>
            <a:normAutofit/>
          </a:bodyPr>
          <a:lstStyle/>
          <a:p>
            <a:r>
              <a:rPr lang="sv-SE" dirty="0"/>
              <a:t>9/4 13.15-14.15 intervju digitalt med medarbetare som kan möta suicidala patienter på vårdcentraler. Representation från både östra och västra delen</a:t>
            </a:r>
          </a:p>
          <a:p>
            <a:r>
              <a:rPr lang="sv-SE" dirty="0"/>
              <a:t>10/4 8.00-9.20 skådespelare agerar ett scenario. Dialog tillsammans med personal från psykiatrin. Tema </a:t>
            </a:r>
            <a:r>
              <a:rPr lang="sv-SE" dirty="0" err="1"/>
              <a:t>somatisering</a:t>
            </a:r>
            <a:r>
              <a:rPr lang="sv-SE" dirty="0"/>
              <a:t>. En läkare och en sjuksköterska önskas. Fysiskt på plats i Växjö</a:t>
            </a:r>
          </a:p>
          <a:p>
            <a:r>
              <a:rPr lang="sv-SE" dirty="0"/>
              <a:t>Inga förkunskaper förutom att man jobbar aktivt med patienter i primärvård</a:t>
            </a:r>
          </a:p>
        </p:txBody>
      </p:sp>
    </p:spTree>
    <p:extLst>
      <p:ext uri="{BB962C8B-B14F-4D97-AF65-F5344CB8AC3E}">
        <p14:creationId xmlns:p14="http://schemas.microsoft.com/office/powerpoint/2010/main" val="250988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EDB512-9962-41BD-A51A-C8E77DE3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651277-DE84-49B0-8B3E-2731F3A061F7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sv-SE" dirty="0"/>
              <a:t>Intresse meddelas till Gunilla Östgaard</a:t>
            </a:r>
          </a:p>
          <a:p>
            <a:r>
              <a:rPr lang="sv-SE" dirty="0"/>
              <a:t>De som deltagit kommer bjudas in till ett möte där allt summeras, den 10/4 på eftermiddagen. Deltagande då är frivilligt</a:t>
            </a:r>
          </a:p>
        </p:txBody>
      </p:sp>
    </p:spTree>
    <p:extLst>
      <p:ext uri="{BB962C8B-B14F-4D97-AF65-F5344CB8AC3E}">
        <p14:creationId xmlns:p14="http://schemas.microsoft.com/office/powerpoint/2010/main" val="214735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577487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118</TotalTime>
  <Words>235</Words>
  <Application>Microsoft Office PowerPoint</Application>
  <PresentationFormat>Bredbild</PresentationFormat>
  <Paragraphs>37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Brandon Grotesque Black</vt:lpstr>
      <vt:lpstr>Brandon Grotesque Bold</vt:lpstr>
      <vt:lpstr>Calibri</vt:lpstr>
      <vt:lpstr>Region Kronoberg ljus</vt:lpstr>
      <vt:lpstr>Region Kronoberg MÖRK</vt:lpstr>
      <vt:lpstr>Primärvårdsforum AMK / Vårdval  2025 02 04</vt:lpstr>
      <vt:lpstr>dagordning</vt:lpstr>
      <vt:lpstr>PowerPoint-presentation</vt:lpstr>
      <vt:lpstr>Granskning Säker Suicidprevention</vt:lpstr>
      <vt:lpstr>Önskemål om deltagande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Causey Maud RGÖ kundvalsenheten</dc:creator>
  <cp:lastModifiedBy>Jadner Marie HSJ kundvalsenheten</cp:lastModifiedBy>
  <cp:revision>12</cp:revision>
  <cp:lastPrinted>2024-11-05T07:30:38Z</cp:lastPrinted>
  <dcterms:created xsi:type="dcterms:W3CDTF">2024-11-04T18:53:16Z</dcterms:created>
  <dcterms:modified xsi:type="dcterms:W3CDTF">2025-02-04T09:08:01Z</dcterms:modified>
</cp:coreProperties>
</file>