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701" r:id="rId2"/>
    <p:sldMasterId id="2147483776" r:id="rId3"/>
  </p:sldMasterIdLst>
  <p:notesMasterIdLst>
    <p:notesMasterId r:id="rId13"/>
  </p:notesMasterIdLst>
  <p:sldIdLst>
    <p:sldId id="362" r:id="rId4"/>
    <p:sldId id="365" r:id="rId5"/>
    <p:sldId id="375" r:id="rId6"/>
    <p:sldId id="376" r:id="rId7"/>
    <p:sldId id="369" r:id="rId8"/>
    <p:sldId id="374" r:id="rId9"/>
    <p:sldId id="372" r:id="rId10"/>
    <p:sldId id="373" r:id="rId11"/>
    <p:sldId id="318"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31"/>
    <a:srgbClr val="006633"/>
    <a:srgbClr val="700545"/>
    <a:srgbClr val="F9D2DF"/>
    <a:srgbClr val="B4D9B9"/>
    <a:srgbClr val="F2F2F2"/>
    <a:srgbClr val="B5D9AF"/>
    <a:srgbClr val="F08CB5"/>
    <a:srgbClr val="4EA93F"/>
    <a:srgbClr val="D831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82" autoAdjust="0"/>
  </p:normalViewPr>
  <p:slideViewPr>
    <p:cSldViewPr snapToGrid="0" showGuides="1">
      <p:cViewPr varScale="1">
        <p:scale>
          <a:sx n="114" d="100"/>
          <a:sy n="114" d="100"/>
        </p:scale>
        <p:origin x="474" y="114"/>
      </p:cViewPr>
      <p:guideLst>
        <p:guide orient="horz" pos="2160"/>
        <p:guide pos="3840"/>
      </p:guideLst>
    </p:cSldViewPr>
  </p:slideViewPr>
  <p:outlineViewPr>
    <p:cViewPr>
      <p:scale>
        <a:sx n="33" d="100"/>
        <a:sy n="33" d="100"/>
      </p:scale>
      <p:origin x="0" y="-3032"/>
    </p:cViewPr>
  </p:outlin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FD482-0830-4CE2-8CAC-E4BBA5E96A4D}" type="datetimeFigureOut">
              <a:rPr lang="sv-SE" smtClean="0"/>
              <a:t>2025-04-01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9FAB8-8AA6-49BD-99AB-B816102A1334}" type="slidenum">
              <a:rPr lang="sv-SE" smtClean="0"/>
              <a:t>‹#›</a:t>
            </a:fld>
            <a:endParaRPr lang="sv-SE"/>
          </a:p>
        </p:txBody>
      </p:sp>
    </p:spTree>
    <p:extLst>
      <p:ext uri="{BB962C8B-B14F-4D97-AF65-F5344CB8AC3E}">
        <p14:creationId xmlns:p14="http://schemas.microsoft.com/office/powerpoint/2010/main" val="822642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bg>
      <p:bgPr>
        <a:solidFill>
          <a:schemeClr val="accent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5AE3830-5278-7E19-E7AC-5058B5CB9D5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60266" t="6614" b="4210"/>
          <a:stretch/>
        </p:blipFill>
        <p:spPr>
          <a:xfrm>
            <a:off x="-1" y="0"/>
            <a:ext cx="6474059" cy="6857999"/>
          </a:xfrm>
          <a:prstGeom prst="rect">
            <a:avLst/>
          </a:prstGeom>
        </p:spPr>
      </p:pic>
      <p:sp>
        <p:nvSpPr>
          <p:cNvPr id="4" name="Rubrik 3">
            <a:extLst>
              <a:ext uri="{FF2B5EF4-FFF2-40B4-BE49-F238E27FC236}">
                <a16:creationId xmlns:a16="http://schemas.microsoft.com/office/drawing/2014/main" id="{9C1512DA-9E40-CF35-AC79-7F617696BB8B}"/>
              </a:ext>
            </a:extLst>
          </p:cNvPr>
          <p:cNvSpPr>
            <a:spLocks noGrp="1"/>
          </p:cNvSpPr>
          <p:nvPr>
            <p:ph type="title" hasCustomPrompt="1"/>
          </p:nvPr>
        </p:nvSpPr>
        <p:spPr>
          <a:xfrm>
            <a:off x="6546796" y="864105"/>
            <a:ext cx="4774267" cy="3535156"/>
          </a:xfrm>
        </p:spPr>
        <p:txBody>
          <a:bodyPr anchor="t">
            <a:normAutofit/>
          </a:bodyPr>
          <a:lstStyle>
            <a:lvl1pPr algn="r">
              <a:defRPr sz="6000" b="1" i="0">
                <a:solidFill>
                  <a:schemeClr val="tx1"/>
                </a:solidFill>
                <a:latin typeface="+mj-lt"/>
                <a:ea typeface="Open Sans Extrabold" panose="020B0906030804020204" pitchFamily="34" charset="0"/>
                <a:cs typeface="Open Sans Extrabold" panose="020B0906030804020204" pitchFamily="34" charset="0"/>
              </a:defRPr>
            </a:lvl1pPr>
          </a:lstStyle>
          <a:p>
            <a:r>
              <a:rPr lang="sv-SE" dirty="0"/>
              <a:t>Titel</a:t>
            </a:r>
          </a:p>
        </p:txBody>
      </p:sp>
      <p:sp>
        <p:nvSpPr>
          <p:cNvPr id="9" name="Underrubrik 2">
            <a:extLst>
              <a:ext uri="{FF2B5EF4-FFF2-40B4-BE49-F238E27FC236}">
                <a16:creationId xmlns:a16="http://schemas.microsoft.com/office/drawing/2014/main" id="{DC44104B-48FE-3858-DE21-17C04BBBC2C6}"/>
              </a:ext>
            </a:extLst>
          </p:cNvPr>
          <p:cNvSpPr>
            <a:spLocks noGrp="1"/>
          </p:cNvSpPr>
          <p:nvPr>
            <p:ph type="subTitle" idx="1" hasCustomPrompt="1"/>
          </p:nvPr>
        </p:nvSpPr>
        <p:spPr>
          <a:xfrm>
            <a:off x="6988630" y="5373407"/>
            <a:ext cx="4332434" cy="623887"/>
          </a:xfrm>
        </p:spPr>
        <p:txBody>
          <a:bodyPr anchor="ctr">
            <a:normAutofit/>
          </a:bodyPr>
          <a:lstStyle>
            <a:lvl1pPr marL="0" indent="0" algn="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spTree>
    <p:extLst>
      <p:ext uri="{BB962C8B-B14F-4D97-AF65-F5344CB8AC3E}">
        <p14:creationId xmlns:p14="http://schemas.microsoft.com/office/powerpoint/2010/main" val="4214054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till höger_3">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rgbClr val="F9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5">
            <a:extLst>
              <a:ext uri="{FF2B5EF4-FFF2-40B4-BE49-F238E27FC236}">
                <a16:creationId xmlns:a16="http://schemas.microsoft.com/office/drawing/2014/main" id="{B79F0779-C10D-4A1E-D984-1FDEB74C1597}"/>
              </a:ext>
            </a:extLst>
          </p:cNvPr>
          <p:cNvSpPr>
            <a:spLocks noGrp="1"/>
          </p:cNvSpPr>
          <p:nvPr>
            <p:ph type="title"/>
          </p:nvPr>
        </p:nvSpPr>
        <p:spPr>
          <a:xfrm>
            <a:off x="633529" y="517522"/>
            <a:ext cx="5052898" cy="1325563"/>
          </a:xfrm>
        </p:spPr>
        <p:txBody>
          <a:bodyPr/>
          <a:lstStyle/>
          <a:p>
            <a:r>
              <a:rPr lang="sv-SE"/>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r>
              <a:rPr lang="sv-SE"/>
              <a:t>Klicka på ikonen för att lägga till en bild</a:t>
            </a:r>
          </a:p>
        </p:txBody>
      </p:sp>
      <p:sp>
        <p:nvSpPr>
          <p:cNvPr id="4" name="Platshållare för bildnummer 3">
            <a:extLst>
              <a:ext uri="{FF2B5EF4-FFF2-40B4-BE49-F238E27FC236}">
                <a16:creationId xmlns:a16="http://schemas.microsoft.com/office/drawing/2014/main" id="{B0DBF6F4-F46B-57B9-1ADA-AE5CB852743B}"/>
              </a:ext>
            </a:extLst>
          </p:cNvPr>
          <p:cNvSpPr>
            <a:spLocks noGrp="1"/>
          </p:cNvSpPr>
          <p:nvPr>
            <p:ph type="sldNum" sz="quarter" idx="23"/>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897553C7-B092-A71C-7D19-1B5907A545BF}"/>
              </a:ext>
            </a:extLst>
          </p:cNvPr>
          <p:cNvSpPr>
            <a:spLocks noGrp="1"/>
          </p:cNvSpPr>
          <p:nvPr>
            <p:ph type="dt" sz="half" idx="21"/>
          </p:nvPr>
        </p:nvSpPr>
        <p:spPr/>
        <p:txBody>
          <a:bodyPr/>
          <a:lstStyle/>
          <a:p>
            <a:fld id="{663AC0A1-BF03-4687-BDDD-A787ED1917E4}" type="datetimeFigureOut">
              <a:rPr lang="sv-SE" smtClean="0"/>
              <a:pPr/>
              <a:t>2025-04-01</a:t>
            </a:fld>
            <a:endParaRPr lang="sv-SE" dirty="0"/>
          </a:p>
        </p:txBody>
      </p:sp>
      <p:sp>
        <p:nvSpPr>
          <p:cNvPr id="3" name="Platshållare för sidfot 2">
            <a:extLst>
              <a:ext uri="{FF2B5EF4-FFF2-40B4-BE49-F238E27FC236}">
                <a16:creationId xmlns:a16="http://schemas.microsoft.com/office/drawing/2014/main" id="{B3F539D1-6402-4870-44EE-DD03D1F3C59E}"/>
              </a:ext>
            </a:extLst>
          </p:cNvPr>
          <p:cNvSpPr>
            <a:spLocks noGrp="1"/>
          </p:cNvSpPr>
          <p:nvPr>
            <p:ph type="ftr" sz="quarter" idx="22"/>
          </p:nvPr>
        </p:nvSpPr>
        <p:spPr/>
        <p:txBody>
          <a:bodyPr/>
          <a:lstStyle/>
          <a:p>
            <a:endParaRPr lang="sv-SE" dirty="0"/>
          </a:p>
        </p:txBody>
      </p:sp>
      <p:pic>
        <p:nvPicPr>
          <p:cNvPr id="5" name="Bildobjekt 4" descr="Region Kronobergs logotyp">
            <a:extLst>
              <a:ext uri="{FF2B5EF4-FFF2-40B4-BE49-F238E27FC236}">
                <a16:creationId xmlns:a16="http://schemas.microsoft.com/office/drawing/2014/main" id="{3891D30F-5414-1D96-E793-81F0CA69AF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2861662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och vinge till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BB0A87F-8436-9960-B9ED-11AD0D6FFE0F}"/>
              </a:ext>
            </a:extLst>
          </p:cNvPr>
          <p:cNvSpPr>
            <a:spLocks noGrp="1"/>
          </p:cNvSpPr>
          <p:nvPr>
            <p:ph type="title"/>
          </p:nvPr>
        </p:nvSpPr>
        <p:spPr>
          <a:xfrm>
            <a:off x="633528" y="517522"/>
            <a:ext cx="5264851" cy="1325563"/>
          </a:xfrm>
        </p:spPr>
        <p:txBody>
          <a:bodyPr/>
          <a:lstStyle/>
          <a:p>
            <a:r>
              <a:rPr lang="sv-SE"/>
              <a:t>Klicka här för att ändra mall för rubrikformat</a:t>
            </a:r>
            <a:endParaRPr lang="sv-SE" dirty="0"/>
          </a:p>
        </p:txBody>
      </p:sp>
      <p:sp>
        <p:nvSpPr>
          <p:cNvPr id="20" name="Platshållare för text 23">
            <a:extLst>
              <a:ext uri="{FF2B5EF4-FFF2-40B4-BE49-F238E27FC236}">
                <a16:creationId xmlns:a16="http://schemas.microsoft.com/office/drawing/2014/main" id="{768531DD-7107-45FB-A5E1-64F1B2F78FA2}"/>
              </a:ext>
            </a:extLst>
          </p:cNvPr>
          <p:cNvSpPr>
            <a:spLocks noGrp="1"/>
          </p:cNvSpPr>
          <p:nvPr>
            <p:ph type="body" sz="quarter" idx="20"/>
          </p:nvPr>
        </p:nvSpPr>
        <p:spPr>
          <a:xfrm>
            <a:off x="633531" y="2025497"/>
            <a:ext cx="5264851"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2" name="Platshållare för bild 16">
            <a:extLst>
              <a:ext uri="{FF2B5EF4-FFF2-40B4-BE49-F238E27FC236}">
                <a16:creationId xmlns:a16="http://schemas.microsoft.com/office/drawing/2014/main" id="{A6653161-3AC6-49BC-67C5-FB5599F51153}"/>
              </a:ext>
            </a:extLst>
          </p:cNvPr>
          <p:cNvSpPr>
            <a:spLocks noGrp="1"/>
          </p:cNvSpPr>
          <p:nvPr>
            <p:ph type="pic" sz="quarter" idx="15"/>
          </p:nvPr>
        </p:nvSpPr>
        <p:spPr>
          <a:xfrm>
            <a:off x="7094483" y="0"/>
            <a:ext cx="5097517" cy="5849007"/>
          </a:xfrm>
          <a:prstGeom prst="round2SameRect">
            <a:avLst>
              <a:gd name="adj1" fmla="val 0"/>
              <a:gd name="adj2" fmla="val 50000"/>
            </a:avLst>
          </a:prstGeom>
          <a:noFill/>
        </p:spPr>
        <p:txBody>
          <a:bodyPr anchor="b"/>
          <a:lstStyle>
            <a:lvl1pPr algn="l">
              <a:defRPr>
                <a:solidFill>
                  <a:schemeClr val="tx1"/>
                </a:solidFill>
              </a:defRPr>
            </a:lvl1pPr>
          </a:lstStyle>
          <a:p>
            <a:r>
              <a:rPr lang="sv-SE"/>
              <a:t>Klicka på ikonen för att lägga till en bild</a:t>
            </a:r>
            <a:endParaRPr lang="sv-SE" dirty="0"/>
          </a:p>
        </p:txBody>
      </p:sp>
      <p:sp>
        <p:nvSpPr>
          <p:cNvPr id="2" name="Platshållare för text 10">
            <a:extLst>
              <a:ext uri="{FF2B5EF4-FFF2-40B4-BE49-F238E27FC236}">
                <a16:creationId xmlns:a16="http://schemas.microsoft.com/office/drawing/2014/main" id="{22B9B9BF-470D-2B21-9F0B-EB1F45731FC6}"/>
              </a:ext>
            </a:extLst>
          </p:cNvPr>
          <p:cNvSpPr>
            <a:spLocks noGrp="1"/>
          </p:cNvSpPr>
          <p:nvPr>
            <p:ph type="body" sz="quarter" idx="25"/>
          </p:nvPr>
        </p:nvSpPr>
        <p:spPr>
          <a:xfrm>
            <a:off x="6194450" y="1691925"/>
            <a:ext cx="2657654" cy="2815311"/>
          </a:xfrm>
          <a:prstGeom prst="round2DiagRect">
            <a:avLst>
              <a:gd name="adj1" fmla="val 0"/>
              <a:gd name="adj2" fmla="val 42021"/>
            </a:avLst>
          </a:prstGeom>
          <a:solidFill>
            <a:srgbClr val="004131"/>
          </a:solidFill>
        </p:spPr>
        <p:txBody>
          <a:bodyPr anchor="ctr">
            <a:noAutofit/>
          </a:bodyPr>
          <a:lstStyle>
            <a:lvl1pPr marL="0" indent="0" algn="ctr">
              <a:buNone/>
              <a:defRPr sz="2400" b="1">
                <a:solidFill>
                  <a:schemeClr val="tx1"/>
                </a:solidFill>
              </a:defRPr>
            </a:lvl1pPr>
            <a:lvl2pPr marL="244475" indent="0" algn="ctr">
              <a:buNone/>
              <a:defRPr sz="2000" b="1">
                <a:solidFill>
                  <a:schemeClr val="tx1"/>
                </a:solidFill>
              </a:defRPr>
            </a:lvl2pPr>
            <a:lvl3pPr marL="511175" indent="0" algn="ctr">
              <a:buNone/>
              <a:defRPr sz="1800" b="1">
                <a:solidFill>
                  <a:schemeClr val="tx1"/>
                </a:solidFill>
              </a:defRPr>
            </a:lvl3pPr>
            <a:lvl4pPr marL="762000" indent="0" algn="ctr">
              <a:buNone/>
              <a:defRPr sz="1600" b="1">
                <a:solidFill>
                  <a:schemeClr val="tx1"/>
                </a:solidFill>
              </a:defRPr>
            </a:lvl4pPr>
            <a:lvl5pPr marL="1030288" indent="0" algn="ctr">
              <a:buNone/>
              <a:defRPr sz="1400" b="1">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9" name="Platshållare för bildnummer 28">
            <a:extLst>
              <a:ext uri="{FF2B5EF4-FFF2-40B4-BE49-F238E27FC236}">
                <a16:creationId xmlns:a16="http://schemas.microsoft.com/office/drawing/2014/main" id="{7DC0CC2B-BA1D-E748-9270-B5901D12948B}"/>
              </a:ext>
            </a:extLst>
          </p:cNvPr>
          <p:cNvSpPr>
            <a:spLocks noGrp="1"/>
          </p:cNvSpPr>
          <p:nvPr>
            <p:ph type="sldNum" sz="quarter" idx="24"/>
          </p:nvPr>
        </p:nvSpPr>
        <p:spPr/>
        <p:txBody>
          <a:bodyPr/>
          <a:lstStyle/>
          <a:p>
            <a:fld id="{FDD9FC71-94E5-4C63-83F9-09F1766974D0}" type="slidenum">
              <a:rPr lang="sv-SE" smtClean="0"/>
              <a:pPr/>
              <a:t>‹#›</a:t>
            </a:fld>
            <a:endParaRPr lang="sv-SE"/>
          </a:p>
        </p:txBody>
      </p:sp>
      <p:sp>
        <p:nvSpPr>
          <p:cNvPr id="27" name="Platshållare för datum 26">
            <a:extLst>
              <a:ext uri="{FF2B5EF4-FFF2-40B4-BE49-F238E27FC236}">
                <a16:creationId xmlns:a16="http://schemas.microsoft.com/office/drawing/2014/main" id="{439C5372-91A2-AD10-7FDC-6B153E2FEBDD}"/>
              </a:ext>
            </a:extLst>
          </p:cNvPr>
          <p:cNvSpPr>
            <a:spLocks noGrp="1"/>
          </p:cNvSpPr>
          <p:nvPr>
            <p:ph type="dt" sz="half" idx="22"/>
          </p:nvPr>
        </p:nvSpPr>
        <p:spPr/>
        <p:txBody>
          <a:bodyPr/>
          <a:lstStyle/>
          <a:p>
            <a:fld id="{663AC0A1-BF03-4687-BDDD-A787ED1917E4}" type="datetimeFigureOut">
              <a:rPr lang="sv-SE" smtClean="0"/>
              <a:pPr/>
              <a:t>2025-04-01</a:t>
            </a:fld>
            <a:endParaRPr lang="sv-SE" dirty="0"/>
          </a:p>
        </p:txBody>
      </p:sp>
      <p:sp>
        <p:nvSpPr>
          <p:cNvPr id="28" name="Platshållare för sidfot 27">
            <a:extLst>
              <a:ext uri="{FF2B5EF4-FFF2-40B4-BE49-F238E27FC236}">
                <a16:creationId xmlns:a16="http://schemas.microsoft.com/office/drawing/2014/main" id="{48E51396-5C82-1B3F-5E8F-777BBDE1AB90}"/>
              </a:ext>
            </a:extLst>
          </p:cNvPr>
          <p:cNvSpPr>
            <a:spLocks noGrp="1"/>
          </p:cNvSpPr>
          <p:nvPr>
            <p:ph type="ftr" sz="quarter" idx="23"/>
          </p:nvPr>
        </p:nvSpPr>
        <p:spPr/>
        <p:txBody>
          <a:bodyPr/>
          <a:lstStyle/>
          <a:p>
            <a:endParaRPr lang="sv-SE" dirty="0"/>
          </a:p>
        </p:txBody>
      </p:sp>
    </p:spTree>
    <p:extLst>
      <p:ext uri="{BB962C8B-B14F-4D97-AF65-F5344CB8AC3E}">
        <p14:creationId xmlns:p14="http://schemas.microsoft.com/office/powerpoint/2010/main" val="678053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nge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BD1CED-16DD-0340-44FF-56292D762D4A}"/>
              </a:ext>
            </a:extLst>
          </p:cNvPr>
          <p:cNvSpPr>
            <a:spLocks noGrp="1"/>
          </p:cNvSpPr>
          <p:nvPr>
            <p:ph type="title"/>
          </p:nvPr>
        </p:nvSpPr>
        <p:spPr>
          <a:xfrm>
            <a:off x="633528" y="517522"/>
            <a:ext cx="7519871" cy="1325563"/>
          </a:xfrm>
        </p:spPr>
        <p:txBody>
          <a:bodyPr/>
          <a:lstStyle/>
          <a:p>
            <a:r>
              <a:rPr lang="sv-SE"/>
              <a:t>Klicka här för att ändra mall för rubrikformat</a:t>
            </a:r>
          </a:p>
        </p:txBody>
      </p:sp>
      <p:sp>
        <p:nvSpPr>
          <p:cNvPr id="6" name="Platshållare för text 23">
            <a:extLst>
              <a:ext uri="{FF2B5EF4-FFF2-40B4-BE49-F238E27FC236}">
                <a16:creationId xmlns:a16="http://schemas.microsoft.com/office/drawing/2014/main" id="{2B0E109E-854A-2C92-6415-8827F23B78A2}"/>
              </a:ext>
            </a:extLst>
          </p:cNvPr>
          <p:cNvSpPr>
            <a:spLocks noGrp="1"/>
          </p:cNvSpPr>
          <p:nvPr>
            <p:ph type="body" sz="quarter" idx="20"/>
          </p:nvPr>
        </p:nvSpPr>
        <p:spPr>
          <a:xfrm>
            <a:off x="633530" y="2025497"/>
            <a:ext cx="751987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text 10">
            <a:extLst>
              <a:ext uri="{FF2B5EF4-FFF2-40B4-BE49-F238E27FC236}">
                <a16:creationId xmlns:a16="http://schemas.microsoft.com/office/drawing/2014/main" id="{1A4EDF47-93B2-F7A4-C94B-062D946533C3}"/>
              </a:ext>
            </a:extLst>
          </p:cNvPr>
          <p:cNvSpPr>
            <a:spLocks noGrp="1"/>
          </p:cNvSpPr>
          <p:nvPr>
            <p:ph type="body" sz="quarter" idx="25"/>
          </p:nvPr>
        </p:nvSpPr>
        <p:spPr>
          <a:xfrm>
            <a:off x="8480608" y="674112"/>
            <a:ext cx="3024466" cy="3203883"/>
          </a:xfrm>
          <a:prstGeom prst="teardrop">
            <a:avLst/>
          </a:prstGeom>
          <a:solidFill>
            <a:schemeClr val="accent2"/>
          </a:solidFill>
        </p:spPr>
        <p:txBody>
          <a:bodyPr anchor="ctr">
            <a:noAutofit/>
          </a:bodyPr>
          <a:lstStyle>
            <a:lvl1pPr marL="0" indent="0" algn="ctr">
              <a:buNone/>
              <a:defRPr sz="2400" b="1">
                <a:solidFill>
                  <a:schemeClr val="tx1"/>
                </a:solidFill>
              </a:defRPr>
            </a:lvl1pPr>
            <a:lvl2pPr marL="244475" indent="0" algn="ctr">
              <a:buNone/>
              <a:defRPr sz="2000" b="1">
                <a:solidFill>
                  <a:schemeClr val="tx1"/>
                </a:solidFill>
              </a:defRPr>
            </a:lvl2pPr>
            <a:lvl3pPr marL="511175" indent="0" algn="ctr">
              <a:buNone/>
              <a:defRPr sz="1800" b="1">
                <a:solidFill>
                  <a:schemeClr val="tx1"/>
                </a:solidFill>
              </a:defRPr>
            </a:lvl3pPr>
            <a:lvl4pPr marL="762000" indent="0" algn="ctr">
              <a:buNone/>
              <a:defRPr sz="1600" b="1">
                <a:solidFill>
                  <a:schemeClr val="tx1"/>
                </a:solidFill>
              </a:defRPr>
            </a:lvl4pPr>
            <a:lvl5pPr marL="1030288" indent="0" algn="ctr">
              <a:buNone/>
              <a:defRPr sz="1400" b="1">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4" name="Platshållare för bildnummer 13">
            <a:extLst>
              <a:ext uri="{FF2B5EF4-FFF2-40B4-BE49-F238E27FC236}">
                <a16:creationId xmlns:a16="http://schemas.microsoft.com/office/drawing/2014/main" id="{F478A2B2-935D-A2B7-DB5E-B89C67E23D69}"/>
              </a:ext>
            </a:extLst>
          </p:cNvPr>
          <p:cNvSpPr>
            <a:spLocks noGrp="1"/>
          </p:cNvSpPr>
          <p:nvPr>
            <p:ph type="sldNum" sz="quarter" idx="18"/>
          </p:nvPr>
        </p:nvSpPr>
        <p:spPr/>
        <p:txBody>
          <a:bodyPr/>
          <a:lstStyle/>
          <a:p>
            <a:fld id="{FDD9FC71-94E5-4C63-83F9-09F1766974D0}" type="slidenum">
              <a:rPr lang="sv-SE" smtClean="0"/>
              <a:pPr/>
              <a:t>‹#›</a:t>
            </a:fld>
            <a:endParaRPr lang="sv-SE"/>
          </a:p>
        </p:txBody>
      </p:sp>
      <p:sp>
        <p:nvSpPr>
          <p:cNvPr id="10" name="Platshållare för datum 9">
            <a:extLst>
              <a:ext uri="{FF2B5EF4-FFF2-40B4-BE49-F238E27FC236}">
                <a16:creationId xmlns:a16="http://schemas.microsoft.com/office/drawing/2014/main" id="{58B928F3-F06C-53B4-8A5C-BFAD3E53449C}"/>
              </a:ext>
            </a:extLst>
          </p:cNvPr>
          <p:cNvSpPr>
            <a:spLocks noGrp="1"/>
          </p:cNvSpPr>
          <p:nvPr>
            <p:ph type="dt" sz="half" idx="16"/>
          </p:nvPr>
        </p:nvSpPr>
        <p:spPr/>
        <p:txBody>
          <a:bodyPr/>
          <a:lstStyle/>
          <a:p>
            <a:fld id="{663AC0A1-BF03-4687-BDDD-A787ED1917E4}" type="datetimeFigureOut">
              <a:rPr lang="sv-SE" smtClean="0"/>
              <a:pPr/>
              <a:t>2025-04-01</a:t>
            </a:fld>
            <a:endParaRPr lang="sv-SE" dirty="0"/>
          </a:p>
        </p:txBody>
      </p:sp>
      <p:sp>
        <p:nvSpPr>
          <p:cNvPr id="11" name="Platshållare för sidfot 10">
            <a:extLst>
              <a:ext uri="{FF2B5EF4-FFF2-40B4-BE49-F238E27FC236}">
                <a16:creationId xmlns:a16="http://schemas.microsoft.com/office/drawing/2014/main" id="{5CB1FC55-8B48-449E-87CC-81CEC5C3B912}"/>
              </a:ext>
            </a:extLst>
          </p:cNvPr>
          <p:cNvSpPr>
            <a:spLocks noGrp="1"/>
          </p:cNvSpPr>
          <p:nvPr>
            <p:ph type="ftr" sz="quarter" idx="17"/>
          </p:nvPr>
        </p:nvSpPr>
        <p:spPr/>
        <p:txBody>
          <a:bodyPr/>
          <a:lstStyle/>
          <a:p>
            <a:endParaRPr lang="sv-SE" dirty="0"/>
          </a:p>
        </p:txBody>
      </p:sp>
    </p:spTree>
    <p:extLst>
      <p:ext uri="{BB962C8B-B14F-4D97-AF65-F5344CB8AC3E}">
        <p14:creationId xmlns:p14="http://schemas.microsoft.com/office/powerpoint/2010/main" val="2414459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BD3A308-7549-9FA9-D648-1FF66274FDC9}"/>
              </a:ext>
            </a:extLst>
          </p:cNvPr>
          <p:cNvSpPr>
            <a:spLocks noGrp="1"/>
          </p:cNvSpPr>
          <p:nvPr>
            <p:ph type="title"/>
          </p:nvPr>
        </p:nvSpPr>
        <p:spPr/>
        <p:txBody>
          <a:bodyPr/>
          <a:lstStyle/>
          <a:p>
            <a:r>
              <a:rPr lang="sv-SE"/>
              <a:t>Klicka här för att ändra mall för rubrikformat</a:t>
            </a:r>
            <a:endParaRPr lang="sv-SE" dirty="0"/>
          </a:p>
        </p:txBody>
      </p:sp>
      <p:sp>
        <p:nvSpPr>
          <p:cNvPr id="4" name="Platshållare för bildnummer 3">
            <a:extLst>
              <a:ext uri="{FF2B5EF4-FFF2-40B4-BE49-F238E27FC236}">
                <a16:creationId xmlns:a16="http://schemas.microsoft.com/office/drawing/2014/main" id="{DB2CEE24-4E29-6166-3822-C57F01CDE3C3}"/>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E072084-6E77-EEDD-3B3E-C0E1F2DF7633}"/>
              </a:ext>
            </a:extLst>
          </p:cNvPr>
          <p:cNvSpPr>
            <a:spLocks noGrp="1"/>
          </p:cNvSpPr>
          <p:nvPr>
            <p:ph type="dt" sz="half" idx="10"/>
          </p:nvPr>
        </p:nvSpPr>
        <p:spPr/>
        <p:txBody>
          <a:bodyPr/>
          <a:lstStyle/>
          <a:p>
            <a:fld id="{663AC0A1-BF03-4687-BDDD-A787ED1917E4}" type="datetimeFigureOut">
              <a:rPr lang="sv-SE" smtClean="0"/>
              <a:pPr/>
              <a:t>2025-04-01</a:t>
            </a:fld>
            <a:endParaRPr lang="sv-SE" dirty="0"/>
          </a:p>
        </p:txBody>
      </p:sp>
      <p:sp>
        <p:nvSpPr>
          <p:cNvPr id="3" name="Platshållare för sidfot 2">
            <a:extLst>
              <a:ext uri="{FF2B5EF4-FFF2-40B4-BE49-F238E27FC236}">
                <a16:creationId xmlns:a16="http://schemas.microsoft.com/office/drawing/2014/main" id="{774B7BFD-E11B-A77F-4246-4F0379A43861}"/>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188699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160E3B36-F312-C875-A9B5-C9CBB284C74C}"/>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5" name="Platshållare för datum 4">
            <a:extLst>
              <a:ext uri="{FF2B5EF4-FFF2-40B4-BE49-F238E27FC236}">
                <a16:creationId xmlns:a16="http://schemas.microsoft.com/office/drawing/2014/main" id="{FEF7A55C-9AA7-A56B-150C-95A34A6044D8}"/>
              </a:ext>
            </a:extLst>
          </p:cNvPr>
          <p:cNvSpPr>
            <a:spLocks noGrp="1"/>
          </p:cNvSpPr>
          <p:nvPr>
            <p:ph type="dt" sz="half" idx="10"/>
          </p:nvPr>
        </p:nvSpPr>
        <p:spPr/>
        <p:txBody>
          <a:bodyPr/>
          <a:lstStyle/>
          <a:p>
            <a:fld id="{663AC0A1-BF03-4687-BDDD-A787ED1917E4}" type="datetimeFigureOut">
              <a:rPr lang="sv-SE" smtClean="0"/>
              <a:pPr/>
              <a:t>2025-04-01</a:t>
            </a:fld>
            <a:endParaRPr lang="sv-SE" dirty="0"/>
          </a:p>
        </p:txBody>
      </p:sp>
      <p:sp>
        <p:nvSpPr>
          <p:cNvPr id="6" name="Platshållare för sidfot 5">
            <a:extLst>
              <a:ext uri="{FF2B5EF4-FFF2-40B4-BE49-F238E27FC236}">
                <a16:creationId xmlns:a16="http://schemas.microsoft.com/office/drawing/2014/main" id="{57128E3B-CFE4-7ADB-7D98-87DC33226A98}"/>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3505905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itat_Ljusrosa">
    <p:bg>
      <p:bgPr>
        <a:solidFill>
          <a:srgbClr val="F9D2DF"/>
        </a:solidFill>
        <a:effectLst/>
      </p:bgPr>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30A38B5A-DA93-EC1E-8DD4-9A90C8D89AF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8" name="Rubrik 1">
            <a:extLst>
              <a:ext uri="{FF2B5EF4-FFF2-40B4-BE49-F238E27FC236}">
                <a16:creationId xmlns:a16="http://schemas.microsoft.com/office/drawing/2014/main" id="{3CCAE72D-F891-F7EC-0A60-881018CEEEAE}"/>
              </a:ext>
            </a:extLst>
          </p:cNvPr>
          <p:cNvSpPr>
            <a:spLocks noGrp="1"/>
          </p:cNvSpPr>
          <p:nvPr>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9" name="Platshållare för bildnummer 8">
            <a:extLst>
              <a:ext uri="{FF2B5EF4-FFF2-40B4-BE49-F238E27FC236}">
                <a16:creationId xmlns:a16="http://schemas.microsoft.com/office/drawing/2014/main" id="{DD2C710C-EB1A-9DB0-A7E9-B3EB756AF54D}"/>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16D9AFC-C5C8-1466-2342-A2B12234A672}"/>
              </a:ext>
            </a:extLst>
          </p:cNvPr>
          <p:cNvSpPr>
            <a:spLocks noGrp="1"/>
          </p:cNvSpPr>
          <p:nvPr>
            <p:ph type="dt" sz="half" idx="10"/>
          </p:nvPr>
        </p:nvSpPr>
        <p:spPr/>
        <p:txBody>
          <a:bodyPr/>
          <a:lstStyle/>
          <a:p>
            <a:fld id="{663AC0A1-BF03-4687-BDDD-A787ED1917E4}" type="datetimeFigureOut">
              <a:rPr lang="sv-SE" smtClean="0"/>
              <a:pPr/>
              <a:t>2025-04-01</a:t>
            </a:fld>
            <a:endParaRPr lang="sv-SE" dirty="0"/>
          </a:p>
        </p:txBody>
      </p:sp>
      <p:sp>
        <p:nvSpPr>
          <p:cNvPr id="3" name="Platshållare för sidfot 2">
            <a:extLst>
              <a:ext uri="{FF2B5EF4-FFF2-40B4-BE49-F238E27FC236}">
                <a16:creationId xmlns:a16="http://schemas.microsoft.com/office/drawing/2014/main" id="{8A52543D-D4DF-B4A1-0001-65838BA326C7}"/>
              </a:ext>
            </a:extLst>
          </p:cNvPr>
          <p:cNvSpPr>
            <a:spLocks noGrp="1"/>
          </p:cNvSpPr>
          <p:nvPr>
            <p:ph type="ftr" sz="quarter" idx="11"/>
          </p:nvPr>
        </p:nvSpPr>
        <p:spPr/>
        <p:txBody>
          <a:bodyPr/>
          <a:lstStyle/>
          <a:p>
            <a:endParaRPr lang="sv-SE" dirty="0"/>
          </a:p>
        </p:txBody>
      </p:sp>
      <p:pic>
        <p:nvPicPr>
          <p:cNvPr id="12" name="Bildobjekt 11" descr="Region Kronobergs logotyp">
            <a:extLst>
              <a:ext uri="{FF2B5EF4-FFF2-40B4-BE49-F238E27FC236}">
                <a16:creationId xmlns:a16="http://schemas.microsoft.com/office/drawing/2014/main" id="{B12C2BA5-DA85-C753-A692-4FA713CEC7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616851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itat_Ljusgrön">
    <p:bg>
      <p:bgPr>
        <a:solidFill>
          <a:srgbClr val="B4D9B9"/>
        </a:solidFill>
        <a:effectLst/>
      </p:bgPr>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30A38B5A-DA93-EC1E-8DD4-9A90C8D89AF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8" name="Rubrik 1">
            <a:extLst>
              <a:ext uri="{FF2B5EF4-FFF2-40B4-BE49-F238E27FC236}">
                <a16:creationId xmlns:a16="http://schemas.microsoft.com/office/drawing/2014/main" id="{3CCAE72D-F891-F7EC-0A60-881018CEEEAE}"/>
              </a:ext>
            </a:extLst>
          </p:cNvPr>
          <p:cNvSpPr>
            <a:spLocks noGrp="1"/>
          </p:cNvSpPr>
          <p:nvPr>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9" name="Platshållare för bildnummer 8">
            <a:extLst>
              <a:ext uri="{FF2B5EF4-FFF2-40B4-BE49-F238E27FC236}">
                <a16:creationId xmlns:a16="http://schemas.microsoft.com/office/drawing/2014/main" id="{DD2C710C-EB1A-9DB0-A7E9-B3EB756AF54D}"/>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16D9AFC-C5C8-1466-2342-A2B12234A672}"/>
              </a:ext>
            </a:extLst>
          </p:cNvPr>
          <p:cNvSpPr>
            <a:spLocks noGrp="1"/>
          </p:cNvSpPr>
          <p:nvPr>
            <p:ph type="dt" sz="half" idx="10"/>
          </p:nvPr>
        </p:nvSpPr>
        <p:spPr/>
        <p:txBody>
          <a:bodyPr/>
          <a:lstStyle/>
          <a:p>
            <a:fld id="{663AC0A1-BF03-4687-BDDD-A787ED1917E4}" type="datetimeFigureOut">
              <a:rPr lang="sv-SE" smtClean="0"/>
              <a:pPr/>
              <a:t>2025-04-01</a:t>
            </a:fld>
            <a:endParaRPr lang="sv-SE" dirty="0"/>
          </a:p>
        </p:txBody>
      </p:sp>
      <p:sp>
        <p:nvSpPr>
          <p:cNvPr id="3" name="Platshållare för sidfot 2">
            <a:extLst>
              <a:ext uri="{FF2B5EF4-FFF2-40B4-BE49-F238E27FC236}">
                <a16:creationId xmlns:a16="http://schemas.microsoft.com/office/drawing/2014/main" id="{8A52543D-D4DF-B4A1-0001-65838BA326C7}"/>
              </a:ext>
            </a:extLst>
          </p:cNvPr>
          <p:cNvSpPr>
            <a:spLocks noGrp="1"/>
          </p:cNvSpPr>
          <p:nvPr>
            <p:ph type="ftr" sz="quarter" idx="11"/>
          </p:nvPr>
        </p:nvSpPr>
        <p:spPr/>
        <p:txBody>
          <a:bodyPr/>
          <a:lstStyle/>
          <a:p>
            <a:endParaRPr lang="sv-SE" dirty="0"/>
          </a:p>
        </p:txBody>
      </p:sp>
      <p:pic>
        <p:nvPicPr>
          <p:cNvPr id="4" name="Bildobjekt 3" descr="Region Kronobergs logotyp">
            <a:extLst>
              <a:ext uri="{FF2B5EF4-FFF2-40B4-BE49-F238E27FC236}">
                <a16:creationId xmlns:a16="http://schemas.microsoft.com/office/drawing/2014/main" id="{DC5F6A89-8BD3-EF14-569B-0DB3F5F4EA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3066908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nitt_Ljusrosa">
    <p:bg>
      <p:bgPr>
        <a:solidFill>
          <a:srgbClr val="F9D2DF"/>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9FEE0A1-26C1-26E2-C5AF-EB1D578C4F0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ubrik 2">
            <a:extLst>
              <a:ext uri="{FF2B5EF4-FFF2-40B4-BE49-F238E27FC236}">
                <a16:creationId xmlns:a16="http://schemas.microsoft.com/office/drawing/2014/main" id="{E3B3AC9B-F98B-219F-7B9A-68D22D4EF51A}"/>
              </a:ext>
            </a:extLst>
          </p:cNvPr>
          <p:cNvSpPr>
            <a:spLocks noGrp="1"/>
          </p:cNvSpPr>
          <p:nvPr>
            <p:ph type="title"/>
          </p:nvPr>
        </p:nvSpPr>
        <p:spPr>
          <a:xfrm>
            <a:off x="1927849" y="1954923"/>
            <a:ext cx="8336301" cy="2086671"/>
          </a:xfrm>
        </p:spPr>
        <p:txBody>
          <a:bodyPr anchor="ctr">
            <a:noAutofit/>
          </a:bodyPr>
          <a:lstStyle>
            <a:lvl1pPr algn="ctr">
              <a:defRPr sz="5400">
                <a:solidFill>
                  <a:srgbClr val="700545"/>
                </a:solidFill>
              </a:defRPr>
            </a:lvl1pPr>
          </a:lstStyle>
          <a:p>
            <a:r>
              <a:rPr lang="sv-SE"/>
              <a:t>Klicka här för att ändra mall för rubrikformat</a:t>
            </a:r>
            <a:endParaRPr lang="sv-SE" dirty="0"/>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11" name="Platshållare för bildnummer 10">
            <a:extLst>
              <a:ext uri="{FF2B5EF4-FFF2-40B4-BE49-F238E27FC236}">
                <a16:creationId xmlns:a16="http://schemas.microsoft.com/office/drawing/2014/main" id="{18F64C69-6E07-53BF-8045-C5BF6FA11554}"/>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9" name="Platshållare för datum 8">
            <a:extLst>
              <a:ext uri="{FF2B5EF4-FFF2-40B4-BE49-F238E27FC236}">
                <a16:creationId xmlns:a16="http://schemas.microsoft.com/office/drawing/2014/main" id="{AAD33853-A4D2-FAAA-520E-7FF69E0FDCE3}"/>
              </a:ext>
            </a:extLst>
          </p:cNvPr>
          <p:cNvSpPr>
            <a:spLocks noGrp="1"/>
          </p:cNvSpPr>
          <p:nvPr>
            <p:ph type="dt" sz="half" idx="10"/>
          </p:nvPr>
        </p:nvSpPr>
        <p:spPr/>
        <p:txBody>
          <a:bodyPr/>
          <a:lstStyle/>
          <a:p>
            <a:fld id="{663AC0A1-BF03-4687-BDDD-A787ED1917E4}" type="datetimeFigureOut">
              <a:rPr lang="sv-SE" smtClean="0"/>
              <a:pPr/>
              <a:t>2025-04-01</a:t>
            </a:fld>
            <a:endParaRPr lang="sv-SE" dirty="0"/>
          </a:p>
        </p:txBody>
      </p:sp>
      <p:sp>
        <p:nvSpPr>
          <p:cNvPr id="10" name="Platshållare för sidfot 9">
            <a:extLst>
              <a:ext uri="{FF2B5EF4-FFF2-40B4-BE49-F238E27FC236}">
                <a16:creationId xmlns:a16="http://schemas.microsoft.com/office/drawing/2014/main" id="{5710E6E5-1249-0368-3103-E7D3820AF02B}"/>
              </a:ext>
            </a:extLst>
          </p:cNvPr>
          <p:cNvSpPr>
            <a:spLocks noGrp="1"/>
          </p:cNvSpPr>
          <p:nvPr>
            <p:ph type="ftr" sz="quarter" idx="11"/>
          </p:nvPr>
        </p:nvSpPr>
        <p:spPr/>
        <p:txBody>
          <a:bodyPr/>
          <a:lstStyle/>
          <a:p>
            <a:endParaRPr lang="sv-SE" dirty="0"/>
          </a:p>
        </p:txBody>
      </p:sp>
      <p:pic>
        <p:nvPicPr>
          <p:cNvPr id="12" name="Bildobjekt 11" descr="Region Kronobergs logotyp">
            <a:extLst>
              <a:ext uri="{FF2B5EF4-FFF2-40B4-BE49-F238E27FC236}">
                <a16:creationId xmlns:a16="http://schemas.microsoft.com/office/drawing/2014/main" id="{B7B0F68E-6AB6-8240-C24A-270BB8047D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3435677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nitt_Ljusgrön">
    <p:bg>
      <p:bgPr>
        <a:solidFill>
          <a:srgbClr val="B4D9B9"/>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9FEE0A1-26C1-26E2-C5AF-EB1D578C4F0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ubrik 2">
            <a:extLst>
              <a:ext uri="{FF2B5EF4-FFF2-40B4-BE49-F238E27FC236}">
                <a16:creationId xmlns:a16="http://schemas.microsoft.com/office/drawing/2014/main" id="{9386AC30-CFF0-9F32-5F46-7FBAE80C2F7E}"/>
              </a:ext>
            </a:extLst>
          </p:cNvPr>
          <p:cNvSpPr>
            <a:spLocks noGrp="1"/>
          </p:cNvSpPr>
          <p:nvPr>
            <p:ph type="title"/>
          </p:nvPr>
        </p:nvSpPr>
        <p:spPr>
          <a:xfrm>
            <a:off x="1927849" y="1954923"/>
            <a:ext cx="8336301" cy="2086671"/>
          </a:xfrm>
        </p:spPr>
        <p:txBody>
          <a:bodyPr anchor="ctr">
            <a:noAutofit/>
          </a:bodyPr>
          <a:lstStyle>
            <a:lvl1pPr algn="ctr">
              <a:defRPr sz="5400">
                <a:solidFill>
                  <a:srgbClr val="004131"/>
                </a:solidFill>
              </a:defRPr>
            </a:lvl1pPr>
          </a:lstStyle>
          <a:p>
            <a:r>
              <a:rPr lang="sv-SE"/>
              <a:t>Klicka här för att ändra mall för rubrikformat</a:t>
            </a:r>
            <a:endParaRPr lang="sv-SE" dirty="0"/>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11" name="Platshållare för bildnummer 10">
            <a:extLst>
              <a:ext uri="{FF2B5EF4-FFF2-40B4-BE49-F238E27FC236}">
                <a16:creationId xmlns:a16="http://schemas.microsoft.com/office/drawing/2014/main" id="{18F64C69-6E07-53BF-8045-C5BF6FA11554}"/>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9" name="Platshållare för datum 8">
            <a:extLst>
              <a:ext uri="{FF2B5EF4-FFF2-40B4-BE49-F238E27FC236}">
                <a16:creationId xmlns:a16="http://schemas.microsoft.com/office/drawing/2014/main" id="{AAD33853-A4D2-FAAA-520E-7FF69E0FDCE3}"/>
              </a:ext>
            </a:extLst>
          </p:cNvPr>
          <p:cNvSpPr>
            <a:spLocks noGrp="1"/>
          </p:cNvSpPr>
          <p:nvPr>
            <p:ph type="dt" sz="half" idx="10"/>
          </p:nvPr>
        </p:nvSpPr>
        <p:spPr/>
        <p:txBody>
          <a:bodyPr/>
          <a:lstStyle/>
          <a:p>
            <a:fld id="{663AC0A1-BF03-4687-BDDD-A787ED1917E4}" type="datetimeFigureOut">
              <a:rPr lang="sv-SE" smtClean="0"/>
              <a:pPr/>
              <a:t>2025-04-01</a:t>
            </a:fld>
            <a:endParaRPr lang="sv-SE" dirty="0"/>
          </a:p>
        </p:txBody>
      </p:sp>
      <p:sp>
        <p:nvSpPr>
          <p:cNvPr id="10" name="Platshållare för sidfot 9">
            <a:extLst>
              <a:ext uri="{FF2B5EF4-FFF2-40B4-BE49-F238E27FC236}">
                <a16:creationId xmlns:a16="http://schemas.microsoft.com/office/drawing/2014/main" id="{5710E6E5-1249-0368-3103-E7D3820AF02B}"/>
              </a:ext>
            </a:extLst>
          </p:cNvPr>
          <p:cNvSpPr>
            <a:spLocks noGrp="1"/>
          </p:cNvSpPr>
          <p:nvPr>
            <p:ph type="ftr" sz="quarter" idx="11"/>
          </p:nvPr>
        </p:nvSpPr>
        <p:spPr/>
        <p:txBody>
          <a:bodyPr/>
          <a:lstStyle/>
          <a:p>
            <a:endParaRPr lang="sv-SE" dirty="0"/>
          </a:p>
        </p:txBody>
      </p:sp>
      <p:pic>
        <p:nvPicPr>
          <p:cNvPr id="4" name="Bildobjekt 3" descr="Region Kronobergs logotyp">
            <a:extLst>
              <a:ext uri="{FF2B5EF4-FFF2-40B4-BE49-F238E27FC236}">
                <a16:creationId xmlns:a16="http://schemas.microsoft.com/office/drawing/2014/main" id="{4B4DC3DF-9ED1-6575-58B5-D011A8B62E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2418408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delat innehåll_Mörkgrön">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rgbClr val="004131"/>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tx1"/>
                </a:solidFill>
              </a:defRPr>
            </a:lvl1pPr>
          </a:lstStyle>
          <a:p>
            <a:r>
              <a:rPr lang="sv-SE"/>
              <a:t>Klicka här för att ändra mall för rubrikformat</a:t>
            </a:r>
            <a:endParaRPr lang="sv-SE" dirty="0"/>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2025-04-01</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1590830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BC9B2779-0085-DC05-206F-6C55BAFBF795}"/>
              </a:ext>
            </a:extLst>
          </p:cNvPr>
          <p:cNvSpPr>
            <a:spLocks noGrp="1"/>
          </p:cNvSpPr>
          <p:nvPr>
            <p:ph type="title"/>
          </p:nvPr>
        </p:nvSpPr>
        <p:spPr/>
        <p:txBody>
          <a:bodyPr/>
          <a:lstStyle/>
          <a:p>
            <a:r>
              <a:rPr lang="sv-SE"/>
              <a:t>Klicka här för att ändra mall för rubrikformat</a:t>
            </a:r>
            <a:endParaRPr lang="sv-SE" dirty="0"/>
          </a:p>
        </p:txBody>
      </p:sp>
      <p:sp>
        <p:nvSpPr>
          <p:cNvPr id="11" name="Platshållare för innehåll 10">
            <a:extLst>
              <a:ext uri="{FF2B5EF4-FFF2-40B4-BE49-F238E27FC236}">
                <a16:creationId xmlns:a16="http://schemas.microsoft.com/office/drawing/2014/main" id="{A51BC271-153A-FD43-22C0-256512427AB1}"/>
              </a:ext>
            </a:extLst>
          </p:cNvPr>
          <p:cNvSpPr>
            <a:spLocks noGrp="1"/>
          </p:cNvSpPr>
          <p:nvPr>
            <p:ph sz="quarter" idx="15"/>
          </p:nvPr>
        </p:nvSpPr>
        <p:spPr>
          <a:xfrm>
            <a:off x="633076" y="2024789"/>
            <a:ext cx="833630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bildnummer 4">
            <a:extLst>
              <a:ext uri="{FF2B5EF4-FFF2-40B4-BE49-F238E27FC236}">
                <a16:creationId xmlns:a16="http://schemas.microsoft.com/office/drawing/2014/main" id="{4D35334A-EDDD-1F87-D106-441E8C38C561}"/>
              </a:ext>
            </a:extLst>
          </p:cNvPr>
          <p:cNvSpPr>
            <a:spLocks noGrp="1"/>
          </p:cNvSpPr>
          <p:nvPr>
            <p:ph type="sldNum" sz="quarter" idx="14"/>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F8B84731-E19F-BD2C-F6B3-22EABE26FBC9}"/>
              </a:ext>
            </a:extLst>
          </p:cNvPr>
          <p:cNvSpPr>
            <a:spLocks noGrp="1"/>
          </p:cNvSpPr>
          <p:nvPr>
            <p:ph type="dt" sz="half" idx="12"/>
          </p:nvPr>
        </p:nvSpPr>
        <p:spPr/>
        <p:txBody>
          <a:bodyPr/>
          <a:lstStyle/>
          <a:p>
            <a:fld id="{663AC0A1-BF03-4687-BDDD-A787ED1917E4}" type="datetimeFigureOut">
              <a:rPr lang="sv-SE" smtClean="0"/>
              <a:pPr/>
              <a:t>2025-04-01</a:t>
            </a:fld>
            <a:endParaRPr lang="sv-SE" dirty="0"/>
          </a:p>
        </p:txBody>
      </p:sp>
      <p:sp>
        <p:nvSpPr>
          <p:cNvPr id="3" name="Platshållare för sidfot 2">
            <a:extLst>
              <a:ext uri="{FF2B5EF4-FFF2-40B4-BE49-F238E27FC236}">
                <a16:creationId xmlns:a16="http://schemas.microsoft.com/office/drawing/2014/main" id="{1EAB6E72-BA71-4497-2A7C-AF8043010F42}"/>
              </a:ext>
            </a:extLst>
          </p:cNvPr>
          <p:cNvSpPr>
            <a:spLocks noGrp="1"/>
          </p:cNvSpPr>
          <p:nvPr>
            <p:ph type="ftr" sz="quarter" idx="13"/>
          </p:nvPr>
        </p:nvSpPr>
        <p:spPr/>
        <p:txBody>
          <a:bodyPr/>
          <a:lstStyle/>
          <a:p>
            <a:endParaRPr lang="sv-SE" dirty="0"/>
          </a:p>
        </p:txBody>
      </p:sp>
    </p:spTree>
    <p:extLst>
      <p:ext uri="{BB962C8B-B14F-4D97-AF65-F5344CB8AC3E}">
        <p14:creationId xmlns:p14="http://schemas.microsoft.com/office/powerpoint/2010/main" val="3082541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delat innehåll_Mörkblå">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chemeClr val="bg2"/>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tx1"/>
                </a:solidFill>
              </a:defRPr>
            </a:lvl1pPr>
          </a:lstStyle>
          <a:p>
            <a:r>
              <a:rPr lang="sv-SE"/>
              <a:t>Klicka här för att ändra mall för rubrikformat</a:t>
            </a:r>
            <a:endParaRPr lang="sv-SE" dirty="0"/>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2025-04-01</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1400400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vådelat innehåll_Mörkrosa">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rgbClr val="700545"/>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tx1"/>
                </a:solidFill>
              </a:defRPr>
            </a:lvl1pPr>
          </a:lstStyle>
          <a:p>
            <a:r>
              <a:rPr lang="sv-SE"/>
              <a:t>Klicka här för att ändra mall för rubrikformat</a:t>
            </a:r>
            <a:endParaRPr lang="sv-SE" dirty="0"/>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2025-04-01</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776455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vslutningsbild">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241DCC-EF83-BA75-77E2-666C4BAED7BA}"/>
              </a:ext>
              <a:ext uri="{C183D7F6-B498-43B3-948B-1728B52AA6E4}">
                <adec:decorative xmlns:adec="http://schemas.microsoft.com/office/drawing/2017/decorative" val="1"/>
              </a:ext>
            </a:extLst>
          </p:cNvPr>
          <p:cNvSpPr/>
          <p:nvPr userDrawn="1"/>
        </p:nvSpPr>
        <p:spPr>
          <a:xfrm>
            <a:off x="-1" y="3429000"/>
            <a:ext cx="12192000" cy="3429000"/>
          </a:xfrm>
          <a:prstGeom prst="rect">
            <a:avLst/>
          </a:prstGeom>
          <a:solidFill>
            <a:srgbClr val="0041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 name="Bildobjekt 1">
            <a:extLst>
              <a:ext uri="{FF2B5EF4-FFF2-40B4-BE49-F238E27FC236}">
                <a16:creationId xmlns:a16="http://schemas.microsoft.com/office/drawing/2014/main" id="{77AFBECA-246A-05A7-5C17-D7BFBDBC79D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38" t="-506" r="4923" b="69"/>
          <a:stretch/>
        </p:blipFill>
        <p:spPr>
          <a:xfrm>
            <a:off x="-1" y="294214"/>
            <a:ext cx="12192001" cy="6419017"/>
          </a:xfrm>
          <a:prstGeom prst="rect">
            <a:avLst/>
          </a:prstGeom>
        </p:spPr>
      </p:pic>
      <p:pic>
        <p:nvPicPr>
          <p:cNvPr id="3" name="Bildobjekt 2" descr="Region Kronobergs logotyp">
            <a:extLst>
              <a:ext uri="{FF2B5EF4-FFF2-40B4-BE49-F238E27FC236}">
                <a16:creationId xmlns:a16="http://schemas.microsoft.com/office/drawing/2014/main" id="{C21C4AE1-A668-3E47-ACF7-601DCA98DC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5101680" y="2255506"/>
            <a:ext cx="1988638" cy="2346987"/>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4065915" y="4938771"/>
            <a:ext cx="4060168" cy="582133"/>
          </a:xfrm>
        </p:spPr>
        <p:txBody>
          <a:bodyPr>
            <a:normAutofit/>
          </a:bodyPr>
          <a:lstStyle>
            <a:lvl1pPr algn="ctr">
              <a:defRPr sz="1600" b="0" i="0">
                <a:solidFill>
                  <a:schemeClr val="bg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spTree>
    <p:extLst>
      <p:ext uri="{BB962C8B-B14F-4D97-AF65-F5344CB8AC3E}">
        <p14:creationId xmlns:p14="http://schemas.microsoft.com/office/powerpoint/2010/main" val="3552284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vslutningsbild_2">
    <p:bg>
      <p:bgPr>
        <a:solidFill>
          <a:srgbClr val="004131"/>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91BEC45-D6B1-C25B-B718-25A7D269D28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8837" b="5077"/>
          <a:stretch/>
        </p:blipFill>
        <p:spPr>
          <a:xfrm>
            <a:off x="1974449" y="0"/>
            <a:ext cx="8243100" cy="6858000"/>
          </a:xfrm>
          <a:prstGeom prst="rect">
            <a:avLst/>
          </a:prstGeom>
        </p:spPr>
      </p:pic>
      <p:pic>
        <p:nvPicPr>
          <p:cNvPr id="3" name="Bildobjekt 2" descr="Region Kronobergs logotyp">
            <a:extLst>
              <a:ext uri="{FF2B5EF4-FFF2-40B4-BE49-F238E27FC236}">
                <a16:creationId xmlns:a16="http://schemas.microsoft.com/office/drawing/2014/main" id="{EDD5676D-7486-6BF0-3060-3690D28E94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5081877" y="2231968"/>
            <a:ext cx="2028246" cy="2394063"/>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3423555" y="5319890"/>
            <a:ext cx="5344888" cy="582133"/>
          </a:xfrm>
        </p:spPr>
        <p:txBody>
          <a:bodyPr>
            <a:normAutofit/>
          </a:bodyPr>
          <a:lstStyle>
            <a:lvl1pPr algn="ctr">
              <a:defRPr sz="2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spTree>
    <p:extLst>
      <p:ext uri="{BB962C8B-B14F-4D97-AF65-F5344CB8AC3E}">
        <p14:creationId xmlns:p14="http://schemas.microsoft.com/office/powerpoint/2010/main" val="2915778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Grön">
    <p:bg>
      <p:bgPr>
        <a:solidFill>
          <a:schemeClr val="accent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6FCAF63-D791-08FB-B447-275E5EBA921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0" t="9062" r="71690" b="14627"/>
          <a:stretch/>
        </p:blipFill>
        <p:spPr>
          <a:xfrm>
            <a:off x="6706601" y="-1"/>
            <a:ext cx="5485398" cy="6857999"/>
          </a:xfrm>
          <a:prstGeom prst="rect">
            <a:avLst/>
          </a:prstGeom>
        </p:spPr>
      </p:pic>
      <p:pic>
        <p:nvPicPr>
          <p:cNvPr id="4" name="Bildobjekt 3" descr="Region Kronobergs logotyp">
            <a:extLst>
              <a:ext uri="{FF2B5EF4-FFF2-40B4-BE49-F238E27FC236}">
                <a16:creationId xmlns:a16="http://schemas.microsoft.com/office/drawing/2014/main" id="{7D7E0653-9834-7D40-C136-8456753114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253990" y="3158068"/>
            <a:ext cx="1820640" cy="2148714"/>
          </a:xfrm>
          <a:prstGeom prst="rect">
            <a:avLst/>
          </a:prstGeom>
        </p:spPr>
      </p:pic>
      <p:sp>
        <p:nvSpPr>
          <p:cNvPr id="13" name="Rubrik 8">
            <a:extLst>
              <a:ext uri="{FF2B5EF4-FFF2-40B4-BE49-F238E27FC236}">
                <a16:creationId xmlns:a16="http://schemas.microsoft.com/office/drawing/2014/main" id="{68A95451-3858-D0F1-2E01-C8409482E820}"/>
              </a:ext>
            </a:extLst>
          </p:cNvPr>
          <p:cNvSpPr>
            <a:spLocks noGrp="1"/>
          </p:cNvSpPr>
          <p:nvPr>
            <p:ph type="title" hasCustomPrompt="1"/>
          </p:nvPr>
        </p:nvSpPr>
        <p:spPr>
          <a:xfrm>
            <a:off x="633530" y="1130064"/>
            <a:ext cx="5711548" cy="2929285"/>
          </a:xfrm>
        </p:spPr>
        <p:txBody>
          <a:bodyPr anchor="b">
            <a:noAutofit/>
          </a:bodyPr>
          <a:lstStyle>
            <a:lvl1pPr>
              <a:defRPr sz="5200">
                <a:solidFill>
                  <a:schemeClr val="tx1"/>
                </a:solidFill>
              </a:defRPr>
            </a:lvl1pPr>
          </a:lstStyle>
          <a:p>
            <a:pPr lvl="0"/>
            <a:r>
              <a:rPr lang="sv-SE" dirty="0"/>
              <a:t>Avslutning eller kontakt</a:t>
            </a:r>
          </a:p>
        </p:txBody>
      </p:sp>
      <p:sp>
        <p:nvSpPr>
          <p:cNvPr id="14" name="Underrubrik 2">
            <a:extLst>
              <a:ext uri="{FF2B5EF4-FFF2-40B4-BE49-F238E27FC236}">
                <a16:creationId xmlns:a16="http://schemas.microsoft.com/office/drawing/2014/main" id="{89EB1D23-790B-FFF2-213B-EE9E4F185956}"/>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text</a:t>
            </a:r>
          </a:p>
        </p:txBody>
      </p:sp>
    </p:spTree>
    <p:extLst>
      <p:ext uri="{BB962C8B-B14F-4D97-AF65-F5344CB8AC3E}">
        <p14:creationId xmlns:p14="http://schemas.microsoft.com/office/powerpoint/2010/main" val="3041434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Rosa">
    <p:bg>
      <p:bgPr>
        <a:solidFill>
          <a:schemeClr val="accent2"/>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303A58C-AEBC-590B-41F0-90C687CF7B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0" t="9062" r="71690" b="14627"/>
          <a:stretch/>
        </p:blipFill>
        <p:spPr>
          <a:xfrm>
            <a:off x="6706601" y="-1"/>
            <a:ext cx="5485398" cy="6857999"/>
          </a:xfrm>
          <a:prstGeom prst="rect">
            <a:avLst/>
          </a:prstGeom>
        </p:spPr>
      </p:pic>
      <p:pic>
        <p:nvPicPr>
          <p:cNvPr id="2" name="Bildobjekt 1" descr="Region Kronobergs logotyp">
            <a:extLst>
              <a:ext uri="{FF2B5EF4-FFF2-40B4-BE49-F238E27FC236}">
                <a16:creationId xmlns:a16="http://schemas.microsoft.com/office/drawing/2014/main" id="{CFC138CB-6770-7654-B2E1-BE56E63AA1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253990" y="3158068"/>
            <a:ext cx="1820640" cy="2148714"/>
          </a:xfrm>
          <a:prstGeom prst="rect">
            <a:avLst/>
          </a:prstGeom>
        </p:spPr>
      </p:pic>
      <p:sp>
        <p:nvSpPr>
          <p:cNvPr id="9" name="Rubrik 8">
            <a:extLst>
              <a:ext uri="{FF2B5EF4-FFF2-40B4-BE49-F238E27FC236}">
                <a16:creationId xmlns:a16="http://schemas.microsoft.com/office/drawing/2014/main" id="{69EE33FE-F484-2AF6-5C44-24CE79007602}"/>
              </a:ext>
            </a:extLst>
          </p:cNvPr>
          <p:cNvSpPr>
            <a:spLocks noGrp="1"/>
          </p:cNvSpPr>
          <p:nvPr>
            <p:ph type="title" hasCustomPrompt="1"/>
          </p:nvPr>
        </p:nvSpPr>
        <p:spPr>
          <a:xfrm>
            <a:off x="633530" y="1130064"/>
            <a:ext cx="5711548" cy="2929285"/>
          </a:xfrm>
        </p:spPr>
        <p:txBody>
          <a:bodyPr anchor="b">
            <a:noAutofit/>
          </a:bodyPr>
          <a:lstStyle>
            <a:lvl1pPr>
              <a:defRPr sz="5200">
                <a:solidFill>
                  <a:schemeClr val="tx1"/>
                </a:solidFill>
              </a:defRPr>
            </a:lvl1pPr>
          </a:lstStyle>
          <a:p>
            <a:pPr lvl="0"/>
            <a:r>
              <a:rPr lang="sv-SE" dirty="0"/>
              <a:t>Avslutning eller kontakt</a:t>
            </a:r>
          </a:p>
        </p:txBody>
      </p:sp>
      <p:sp>
        <p:nvSpPr>
          <p:cNvPr id="12" name="Underrubrik 2">
            <a:extLst>
              <a:ext uri="{FF2B5EF4-FFF2-40B4-BE49-F238E27FC236}">
                <a16:creationId xmlns:a16="http://schemas.microsoft.com/office/drawing/2014/main" id="{6F52D620-F16A-6BB7-3456-DCA46CEAFD27}"/>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text</a:t>
            </a:r>
          </a:p>
        </p:txBody>
      </p:sp>
    </p:spTree>
    <p:extLst>
      <p:ext uri="{BB962C8B-B14F-4D97-AF65-F5344CB8AC3E}">
        <p14:creationId xmlns:p14="http://schemas.microsoft.com/office/powerpoint/2010/main" val="768390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551B29E2-75A6-293F-DDDA-01AD3A6BCD3A}"/>
              </a:ext>
            </a:extLst>
          </p:cNvPr>
          <p:cNvSpPr>
            <a:spLocks noGrp="1"/>
          </p:cNvSpPr>
          <p:nvPr>
            <p:ph type="title"/>
          </p:nvPr>
        </p:nvSpPr>
        <p:spPr/>
        <p:txBody>
          <a:bodyPr/>
          <a:lstStyle>
            <a:lvl1pPr>
              <a:defRPr b="1" i="0">
                <a:latin typeface="+mj-lt"/>
                <a:ea typeface="Open Sans Bold" panose="020B0806030504020204" pitchFamily="34" charset="0"/>
                <a:cs typeface="Open Sans Bold" panose="020B0806030504020204" pitchFamily="34" charset="0"/>
              </a:defRPr>
            </a:lvl1p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33527" y="2025497"/>
            <a:ext cx="8336301" cy="40156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bildnummer 5">
            <a:extLst>
              <a:ext uri="{FF2B5EF4-FFF2-40B4-BE49-F238E27FC236}">
                <a16:creationId xmlns:a16="http://schemas.microsoft.com/office/drawing/2014/main" id="{12D118FC-EE09-9189-C275-E873A462B8F9}"/>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13" name="Platshållare för datum 3">
            <a:extLst>
              <a:ext uri="{FF2B5EF4-FFF2-40B4-BE49-F238E27FC236}">
                <a16:creationId xmlns:a16="http://schemas.microsoft.com/office/drawing/2014/main" id="{A01D25B9-C79D-A274-58C7-62B33FF4287A}"/>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2025-04-01</a:t>
            </a:fld>
            <a:endParaRPr lang="sv-SE" dirty="0"/>
          </a:p>
        </p:txBody>
      </p:sp>
      <p:sp>
        <p:nvSpPr>
          <p:cNvPr id="14" name="Platshållare för sidfot 4">
            <a:extLst>
              <a:ext uri="{FF2B5EF4-FFF2-40B4-BE49-F238E27FC236}">
                <a16:creationId xmlns:a16="http://schemas.microsoft.com/office/drawing/2014/main" id="{670F659B-43B1-5F87-B495-101348349521}"/>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7630216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amp; 2 spalter">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513E1985-DEB6-B4FA-D8EF-15C862B6F61D}"/>
              </a:ext>
            </a:extLst>
          </p:cNvPr>
          <p:cNvSpPr>
            <a:spLocks noGrp="1"/>
          </p:cNvSpPr>
          <p:nvPr>
            <p:ph type="title"/>
          </p:nvPr>
        </p:nvSpPr>
        <p:spPr/>
        <p:txBody>
          <a:bodyPr/>
          <a:lstStyle>
            <a:lvl1pPr>
              <a:defRPr b="1" i="0">
                <a:latin typeface="Open Sans Bold" panose="020B0806030504020204" pitchFamily="34" charset="0"/>
                <a:ea typeface="Open Sans Bold" panose="020B0806030504020204" pitchFamily="34" charset="0"/>
                <a:cs typeface="Open Sans Bold" panose="020B0806030504020204" pitchFamily="34" charset="0"/>
              </a:defRPr>
            </a:lvl1pPr>
          </a:lstStyle>
          <a:p>
            <a:r>
              <a:rPr lang="sv-SE"/>
              <a:t>Klicka här för att ändra mall för rubrikformat</a:t>
            </a:r>
          </a:p>
        </p:txBody>
      </p:sp>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33527" y="2025497"/>
            <a:ext cx="4649202" cy="403985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8664" y="2025497"/>
            <a:ext cx="4649202" cy="403985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nummer 5">
            <a:extLst>
              <a:ext uri="{FF2B5EF4-FFF2-40B4-BE49-F238E27FC236}">
                <a16:creationId xmlns:a16="http://schemas.microsoft.com/office/drawing/2014/main" id="{7C006566-392A-D605-2590-6469889C1F6C}"/>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8" name="Platshållare för datum 3">
            <a:extLst>
              <a:ext uri="{FF2B5EF4-FFF2-40B4-BE49-F238E27FC236}">
                <a16:creationId xmlns:a16="http://schemas.microsoft.com/office/drawing/2014/main" id="{B3804973-0D2A-DF23-8E3D-0A574005BAFC}"/>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2025-04-01</a:t>
            </a:fld>
            <a:endParaRPr lang="sv-SE" dirty="0"/>
          </a:p>
        </p:txBody>
      </p:sp>
      <p:sp>
        <p:nvSpPr>
          <p:cNvPr id="9" name="Platshållare för sidfot 4">
            <a:extLst>
              <a:ext uri="{FF2B5EF4-FFF2-40B4-BE49-F238E27FC236}">
                <a16:creationId xmlns:a16="http://schemas.microsoft.com/office/drawing/2014/main" id="{BB084F17-CF16-C29C-9E8B-74DB7C1401C5}"/>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1868336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till vänster">
    <p:spTree>
      <p:nvGrpSpPr>
        <p:cNvPr id="1" name=""/>
        <p:cNvGrpSpPr/>
        <p:nvPr/>
      </p:nvGrpSpPr>
      <p:grpSpPr>
        <a:xfrm>
          <a:off x="0" y="0"/>
          <a:ext cx="0" cy="0"/>
          <a:chOff x="0" y="0"/>
          <a:chExt cx="0" cy="0"/>
        </a:xfrm>
      </p:grpSpPr>
      <p:sp>
        <p:nvSpPr>
          <p:cNvPr id="22" name="Rubrik 21">
            <a:extLst>
              <a:ext uri="{FF2B5EF4-FFF2-40B4-BE49-F238E27FC236}">
                <a16:creationId xmlns:a16="http://schemas.microsoft.com/office/drawing/2014/main" id="{D2256EB1-EAAE-3FFE-A737-12DF0B010D73}"/>
              </a:ext>
            </a:extLst>
          </p:cNvPr>
          <p:cNvSpPr>
            <a:spLocks noGrp="1"/>
          </p:cNvSpPr>
          <p:nvPr>
            <p:ph type="title"/>
          </p:nvPr>
        </p:nvSpPr>
        <p:spPr>
          <a:xfrm>
            <a:off x="6749932" y="517522"/>
            <a:ext cx="4880093" cy="1325563"/>
          </a:xfrm>
        </p:spPr>
        <p:txBody>
          <a:bodyPr/>
          <a:lstStyle>
            <a:lvl1pPr>
              <a:defRPr b="1" i="0">
                <a:latin typeface="Open Sans Bold" panose="020B0806030504020204" pitchFamily="34" charset="0"/>
                <a:ea typeface="Open Sans Bold" panose="020B0806030504020204" pitchFamily="34" charset="0"/>
                <a:cs typeface="Open Sans Bold" panose="020B0806030504020204" pitchFamily="34" charset="0"/>
              </a:defRPr>
            </a:lvl1pPr>
          </a:lstStyle>
          <a:p>
            <a:r>
              <a:rPr lang="sv-SE" dirty="0"/>
              <a:t>Klicka här för att ändra mall för rubrikformat</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749934" y="2025497"/>
            <a:ext cx="4880092" cy="40156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D8625CD9-B7E5-4A83-826F-2160CEFBE4B3}"/>
              </a:ext>
            </a:extLst>
          </p:cNvPr>
          <p:cNvSpPr>
            <a:spLocks noGrp="1"/>
          </p:cNvSpPr>
          <p:nvPr>
            <p:ph type="pic" sz="quarter" idx="13"/>
          </p:nvPr>
        </p:nvSpPr>
        <p:spPr>
          <a:xfrm>
            <a:off x="-1" y="0"/>
            <a:ext cx="6096001" cy="6858000"/>
          </a:xfrm>
          <a:noFill/>
        </p:spPr>
        <p:txBody>
          <a:bodyPr/>
          <a:lstStyle/>
          <a:p>
            <a:endParaRPr lang="sv-SE"/>
          </a:p>
        </p:txBody>
      </p:sp>
      <p:sp>
        <p:nvSpPr>
          <p:cNvPr id="7" name="Slide Number Placeholder 6">
            <a:extLst>
              <a:ext uri="{FF2B5EF4-FFF2-40B4-BE49-F238E27FC236}">
                <a16:creationId xmlns:a16="http://schemas.microsoft.com/office/drawing/2014/main" id="{0B9D0988-67F2-ECF6-1602-F1D93017BA60}"/>
              </a:ext>
            </a:extLst>
          </p:cNvPr>
          <p:cNvSpPr>
            <a:spLocks noGrp="1"/>
          </p:cNvSpPr>
          <p:nvPr>
            <p:ph type="sldNum" sz="quarter" idx="16"/>
          </p:nvPr>
        </p:nvSpPr>
        <p:spPr>
          <a:xfrm>
            <a:off x="6252786" y="6426926"/>
            <a:ext cx="471753" cy="294549"/>
          </a:xfrm>
        </p:spPr>
        <p:txBody>
          <a:bodyPr/>
          <a:lstStyle/>
          <a:p>
            <a:fld id="{FDD9FC71-94E5-4C63-83F9-09F1766974D0}" type="slidenum">
              <a:rPr lang="sv-SE" smtClean="0"/>
              <a:pPr/>
              <a:t>‹#›</a:t>
            </a:fld>
            <a:endParaRPr lang="sv-SE"/>
          </a:p>
        </p:txBody>
      </p:sp>
      <p:sp>
        <p:nvSpPr>
          <p:cNvPr id="5" name="Date Placeholder 4">
            <a:extLst>
              <a:ext uri="{FF2B5EF4-FFF2-40B4-BE49-F238E27FC236}">
                <a16:creationId xmlns:a16="http://schemas.microsoft.com/office/drawing/2014/main" id="{6ED41BA6-E131-E7FD-4535-07177B0ABA91}"/>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2025-04-01</a:t>
            </a:fld>
            <a:endParaRPr lang="sv-SE" dirty="0"/>
          </a:p>
        </p:txBody>
      </p:sp>
    </p:spTree>
    <p:extLst>
      <p:ext uri="{BB962C8B-B14F-4D97-AF65-F5344CB8AC3E}">
        <p14:creationId xmlns:p14="http://schemas.microsoft.com/office/powerpoint/2010/main" val="1151122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till vänster_2">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C8BEBAC8-A98F-5385-F98A-E772E6EC55D1}"/>
              </a:ext>
            </a:extLst>
          </p:cNvPr>
          <p:cNvSpPr>
            <a:spLocks noGrp="1"/>
          </p:cNvSpPr>
          <p:nvPr>
            <p:ph type="title"/>
          </p:nvPr>
        </p:nvSpPr>
        <p:spPr>
          <a:xfrm>
            <a:off x="6749932" y="517522"/>
            <a:ext cx="4880093" cy="1325563"/>
          </a:xfrm>
        </p:spPr>
        <p:txBody>
          <a:bodyPr/>
          <a:lstStyle/>
          <a:p>
            <a:r>
              <a:rPr lang="sv-SE" dirty="0"/>
              <a:t>Klicka här för att ändra mall för rubrikformat</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749934" y="2025497"/>
            <a:ext cx="4880092" cy="40156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1225296" y="704336"/>
            <a:ext cx="7321296" cy="7321296"/>
          </a:xfrm>
          <a:prstGeom prst="teardrop">
            <a:avLst/>
          </a:prstGeom>
          <a:noFill/>
        </p:spPr>
        <p:txBody>
          <a:bodyPr anchor="t"/>
          <a:lstStyle>
            <a:lvl1pPr marL="0" indent="0" algn="r">
              <a:buNone/>
              <a:defRPr/>
            </a:lvl1pPr>
          </a:lstStyle>
          <a:p>
            <a:endParaRPr lang="sv-SE" dirty="0"/>
          </a:p>
        </p:txBody>
      </p:sp>
      <p:sp>
        <p:nvSpPr>
          <p:cNvPr id="3" name="Slide Number Placeholder 6">
            <a:extLst>
              <a:ext uri="{FF2B5EF4-FFF2-40B4-BE49-F238E27FC236}">
                <a16:creationId xmlns:a16="http://schemas.microsoft.com/office/drawing/2014/main" id="{E13E6EFE-454E-E0E6-5F20-B9D7596464F2}"/>
              </a:ext>
            </a:extLst>
          </p:cNvPr>
          <p:cNvSpPr>
            <a:spLocks noGrp="1"/>
          </p:cNvSpPr>
          <p:nvPr>
            <p:ph type="sldNum" sz="quarter" idx="16"/>
          </p:nvPr>
        </p:nvSpPr>
        <p:spPr>
          <a:xfrm>
            <a:off x="6252786" y="6426926"/>
            <a:ext cx="471753" cy="294549"/>
          </a:xfrm>
        </p:spPr>
        <p:txBody>
          <a:bodyPr/>
          <a:lstStyle/>
          <a:p>
            <a:fld id="{FDD9FC71-94E5-4C63-83F9-09F1766974D0}" type="slidenum">
              <a:rPr lang="sv-SE" smtClean="0"/>
              <a:pPr/>
              <a:t>‹#›</a:t>
            </a:fld>
            <a:endParaRPr lang="sv-SE"/>
          </a:p>
        </p:txBody>
      </p:sp>
      <p:sp>
        <p:nvSpPr>
          <p:cNvPr id="2" name="Date Placeholder 4">
            <a:extLst>
              <a:ext uri="{FF2B5EF4-FFF2-40B4-BE49-F238E27FC236}">
                <a16:creationId xmlns:a16="http://schemas.microsoft.com/office/drawing/2014/main" id="{82D842ED-9775-7E0C-0353-CAD6AE3604C9}"/>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2025-04-01</a:t>
            </a:fld>
            <a:endParaRPr lang="sv-SE" dirty="0"/>
          </a:p>
        </p:txBody>
      </p:sp>
    </p:spTree>
    <p:extLst>
      <p:ext uri="{BB962C8B-B14F-4D97-AF65-F5344CB8AC3E}">
        <p14:creationId xmlns:p14="http://schemas.microsoft.com/office/powerpoint/2010/main" val="114429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amp; 2 spalter">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0E7A07BE-FCFC-1EFE-15DE-8F28EC177ECC}"/>
              </a:ext>
            </a:extLst>
          </p:cNvPr>
          <p:cNvSpPr>
            <a:spLocks noGrp="1"/>
          </p:cNvSpPr>
          <p:nvPr>
            <p:ph type="title"/>
          </p:nvPr>
        </p:nvSpPr>
        <p:spPr/>
        <p:txBody>
          <a:bodyPr/>
          <a:lstStyle/>
          <a:p>
            <a:r>
              <a:rPr lang="sv-SE"/>
              <a:t>Klicka här för att ändra mall för rubrikformat</a:t>
            </a:r>
          </a:p>
        </p:txBody>
      </p:sp>
      <p:sp>
        <p:nvSpPr>
          <p:cNvPr id="10" name="Platshållare för innehåll 10">
            <a:extLst>
              <a:ext uri="{FF2B5EF4-FFF2-40B4-BE49-F238E27FC236}">
                <a16:creationId xmlns:a16="http://schemas.microsoft.com/office/drawing/2014/main" id="{E4FEB789-CFC9-2534-8ED9-E95125A2C064}"/>
              </a:ext>
            </a:extLst>
          </p:cNvPr>
          <p:cNvSpPr>
            <a:spLocks noGrp="1"/>
          </p:cNvSpPr>
          <p:nvPr>
            <p:ph sz="quarter" idx="16"/>
          </p:nvPr>
        </p:nvSpPr>
        <p:spPr>
          <a:xfrm>
            <a:off x="633528" y="2025497"/>
            <a:ext cx="490103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a:extLst>
              <a:ext uri="{FF2B5EF4-FFF2-40B4-BE49-F238E27FC236}">
                <a16:creationId xmlns:a16="http://schemas.microsoft.com/office/drawing/2014/main" id="{11B4E59E-0FE4-B739-9766-FB27CDB1DFCE}"/>
              </a:ext>
            </a:extLst>
          </p:cNvPr>
          <p:cNvSpPr>
            <a:spLocks noGrp="1"/>
          </p:cNvSpPr>
          <p:nvPr>
            <p:ph sz="quarter" idx="17"/>
          </p:nvPr>
        </p:nvSpPr>
        <p:spPr>
          <a:xfrm>
            <a:off x="5638664" y="2025497"/>
            <a:ext cx="490103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bildnummer 4">
            <a:extLst>
              <a:ext uri="{FF2B5EF4-FFF2-40B4-BE49-F238E27FC236}">
                <a16:creationId xmlns:a16="http://schemas.microsoft.com/office/drawing/2014/main" id="{66034EB9-0D0C-D10C-1222-AA3B36F37AEB}"/>
              </a:ext>
            </a:extLst>
          </p:cNvPr>
          <p:cNvSpPr>
            <a:spLocks noGrp="1"/>
          </p:cNvSpPr>
          <p:nvPr>
            <p:ph type="sldNum" sz="quarter" idx="15"/>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49C2014-E2DB-E174-515A-4EA228E8E07D}"/>
              </a:ext>
            </a:extLst>
          </p:cNvPr>
          <p:cNvSpPr>
            <a:spLocks noGrp="1"/>
          </p:cNvSpPr>
          <p:nvPr>
            <p:ph type="dt" sz="half" idx="13"/>
          </p:nvPr>
        </p:nvSpPr>
        <p:spPr/>
        <p:txBody>
          <a:bodyPr/>
          <a:lstStyle/>
          <a:p>
            <a:fld id="{663AC0A1-BF03-4687-BDDD-A787ED1917E4}" type="datetimeFigureOut">
              <a:rPr lang="sv-SE" smtClean="0"/>
              <a:pPr/>
              <a:t>2025-04-01</a:t>
            </a:fld>
            <a:endParaRPr lang="sv-SE" dirty="0"/>
          </a:p>
        </p:txBody>
      </p:sp>
      <p:sp>
        <p:nvSpPr>
          <p:cNvPr id="3" name="Platshållare för sidfot 2">
            <a:extLst>
              <a:ext uri="{FF2B5EF4-FFF2-40B4-BE49-F238E27FC236}">
                <a16:creationId xmlns:a16="http://schemas.microsoft.com/office/drawing/2014/main" id="{F66F0875-1F5F-2D2B-867F-83DBF7430B50}"/>
              </a:ext>
            </a:extLst>
          </p:cNvPr>
          <p:cNvSpPr>
            <a:spLocks noGrp="1"/>
          </p:cNvSpPr>
          <p:nvPr>
            <p:ph type="ftr" sz="quarter" idx="14"/>
          </p:nvPr>
        </p:nvSpPr>
        <p:spPr/>
        <p:txBody>
          <a:bodyPr/>
          <a:lstStyle/>
          <a:p>
            <a:endParaRPr lang="sv-SE" dirty="0"/>
          </a:p>
        </p:txBody>
      </p:sp>
    </p:spTree>
    <p:extLst>
      <p:ext uri="{BB962C8B-B14F-4D97-AF65-F5344CB8AC3E}">
        <p14:creationId xmlns:p14="http://schemas.microsoft.com/office/powerpoint/2010/main" val="14105573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och vinge till vänster">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C8BEBAC8-A98F-5385-F98A-E772E6EC55D1}"/>
              </a:ext>
            </a:extLst>
          </p:cNvPr>
          <p:cNvSpPr>
            <a:spLocks noGrp="1"/>
          </p:cNvSpPr>
          <p:nvPr>
            <p:ph type="title"/>
          </p:nvPr>
        </p:nvSpPr>
        <p:spPr>
          <a:xfrm>
            <a:off x="6749932" y="517522"/>
            <a:ext cx="4880093" cy="1325563"/>
          </a:xfrm>
        </p:spPr>
        <p:txBody>
          <a:bodyPr/>
          <a:lstStyle/>
          <a:p>
            <a:r>
              <a:rPr lang="sv-SE" dirty="0"/>
              <a:t>Klicka här för att ändra mall för rubrikformat</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749934" y="2025497"/>
            <a:ext cx="4880092" cy="40156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0" y="2146852"/>
            <a:ext cx="6096000" cy="4711147"/>
          </a:xfrm>
          <a:prstGeom prst="round1Rect">
            <a:avLst>
              <a:gd name="adj" fmla="val 50000"/>
            </a:avLst>
          </a:prstGeom>
          <a:noFill/>
        </p:spPr>
        <p:txBody>
          <a:bodyPr anchor="b"/>
          <a:lstStyle>
            <a:lvl1pPr algn="l">
              <a:defRPr/>
            </a:lvl1pPr>
          </a:lstStyle>
          <a:p>
            <a:endParaRPr lang="sv-SE" dirty="0"/>
          </a:p>
        </p:txBody>
      </p:sp>
      <p:sp>
        <p:nvSpPr>
          <p:cNvPr id="8" name="Platshållare för text 10">
            <a:extLst>
              <a:ext uri="{FF2B5EF4-FFF2-40B4-BE49-F238E27FC236}">
                <a16:creationId xmlns:a16="http://schemas.microsoft.com/office/drawing/2014/main" id="{383B43EA-D897-39A6-66BF-D21512B2A3B3}"/>
              </a:ext>
            </a:extLst>
          </p:cNvPr>
          <p:cNvSpPr>
            <a:spLocks noGrp="1"/>
          </p:cNvSpPr>
          <p:nvPr>
            <p:ph type="body" sz="quarter" idx="17"/>
          </p:nvPr>
        </p:nvSpPr>
        <p:spPr>
          <a:xfrm>
            <a:off x="561974" y="556599"/>
            <a:ext cx="2657654" cy="2815311"/>
          </a:xfrm>
          <a:prstGeom prst="round2DiagRect">
            <a:avLst>
              <a:gd name="adj1" fmla="val 41601"/>
              <a:gd name="adj2" fmla="val 0"/>
            </a:avLst>
          </a:prstGeom>
          <a:solidFill>
            <a:schemeClr val="accent1"/>
          </a:solidFill>
        </p:spPr>
        <p:txBody>
          <a:bodyPr anchor="ctr">
            <a:noAutofit/>
          </a:bodyPr>
          <a:lstStyle>
            <a:lvl1pPr marL="0" indent="0" algn="ctr">
              <a:buNone/>
              <a:defRPr sz="2400" b="1"/>
            </a:lvl1pPr>
            <a:lvl2pPr marL="244475" indent="0" algn="ctr">
              <a:buNone/>
              <a:defRPr sz="2000" b="1"/>
            </a:lvl2pPr>
            <a:lvl3pPr marL="511175" indent="0" algn="ctr">
              <a:buNone/>
              <a:defRPr sz="1800" b="1"/>
            </a:lvl3pPr>
            <a:lvl4pPr marL="762000" indent="0" algn="ctr">
              <a:buNone/>
              <a:defRPr sz="1600" b="1"/>
            </a:lvl4pPr>
            <a:lvl5pPr marL="1030288" indent="0" algn="ctr">
              <a:buNone/>
              <a:defRPr sz="1400" b="1"/>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Slide Number Placeholder 6">
            <a:extLst>
              <a:ext uri="{FF2B5EF4-FFF2-40B4-BE49-F238E27FC236}">
                <a16:creationId xmlns:a16="http://schemas.microsoft.com/office/drawing/2014/main" id="{8C5A5ACD-6A3B-7965-FFBF-5BE8A1391E38}"/>
              </a:ext>
            </a:extLst>
          </p:cNvPr>
          <p:cNvSpPr>
            <a:spLocks noGrp="1"/>
          </p:cNvSpPr>
          <p:nvPr>
            <p:ph type="sldNum" sz="quarter" idx="16"/>
          </p:nvPr>
        </p:nvSpPr>
        <p:spPr>
          <a:xfrm>
            <a:off x="6252786" y="6426926"/>
            <a:ext cx="471753" cy="294549"/>
          </a:xfrm>
        </p:spPr>
        <p:txBody>
          <a:bodyPr/>
          <a:lstStyle/>
          <a:p>
            <a:fld id="{FDD9FC71-94E5-4C63-83F9-09F1766974D0}" type="slidenum">
              <a:rPr lang="sv-SE" smtClean="0"/>
              <a:pPr/>
              <a:t>‹#›</a:t>
            </a:fld>
            <a:endParaRPr lang="sv-SE"/>
          </a:p>
        </p:txBody>
      </p:sp>
      <p:sp>
        <p:nvSpPr>
          <p:cNvPr id="2" name="Date Placeholder 4">
            <a:extLst>
              <a:ext uri="{FF2B5EF4-FFF2-40B4-BE49-F238E27FC236}">
                <a16:creationId xmlns:a16="http://schemas.microsoft.com/office/drawing/2014/main" id="{3F09FD99-77B7-C63C-2EF5-8E45BA2F4883}"/>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2025-04-01</a:t>
            </a:fld>
            <a:endParaRPr lang="sv-SE" dirty="0"/>
          </a:p>
        </p:txBody>
      </p:sp>
    </p:spTree>
    <p:extLst>
      <p:ext uri="{BB962C8B-B14F-4D97-AF65-F5344CB8AC3E}">
        <p14:creationId xmlns:p14="http://schemas.microsoft.com/office/powerpoint/2010/main" val="14103133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 och cirkel till vänster">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C8BEBAC8-A98F-5385-F98A-E772E6EC55D1}"/>
              </a:ext>
            </a:extLst>
          </p:cNvPr>
          <p:cNvSpPr>
            <a:spLocks noGrp="1"/>
          </p:cNvSpPr>
          <p:nvPr>
            <p:ph type="title"/>
          </p:nvPr>
        </p:nvSpPr>
        <p:spPr>
          <a:xfrm>
            <a:off x="6749932" y="517522"/>
            <a:ext cx="4880093" cy="1325563"/>
          </a:xfrm>
        </p:spPr>
        <p:txBody>
          <a:bodyPr/>
          <a:lstStyle/>
          <a:p>
            <a:r>
              <a:rPr lang="sv-SE" dirty="0"/>
              <a:t>Klicka här för att ändra mall för rubrikformat</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749934" y="2025497"/>
            <a:ext cx="4880092" cy="40156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bild 16">
            <a:extLst>
              <a:ext uri="{FF2B5EF4-FFF2-40B4-BE49-F238E27FC236}">
                <a16:creationId xmlns:a16="http://schemas.microsoft.com/office/drawing/2014/main" id="{EA50C948-0247-7936-CCAF-38904905F4EA}"/>
              </a:ext>
            </a:extLst>
          </p:cNvPr>
          <p:cNvSpPr>
            <a:spLocks noGrp="1"/>
          </p:cNvSpPr>
          <p:nvPr>
            <p:ph type="pic" sz="quarter" idx="15"/>
          </p:nvPr>
        </p:nvSpPr>
        <p:spPr>
          <a:xfrm>
            <a:off x="561974" y="658365"/>
            <a:ext cx="5534026" cy="5534026"/>
          </a:xfrm>
          <a:prstGeom prst="teardrop">
            <a:avLst/>
          </a:prstGeom>
          <a:noFill/>
        </p:spPr>
        <p:txBody>
          <a:bodyPr anchor="b"/>
          <a:lstStyle>
            <a:lvl1pPr algn="l">
              <a:defRPr/>
            </a:lvl1pPr>
          </a:lstStyle>
          <a:p>
            <a:endParaRPr lang="sv-SE" dirty="0"/>
          </a:p>
        </p:txBody>
      </p:sp>
      <p:sp>
        <p:nvSpPr>
          <p:cNvPr id="2" name="Platshållare för text 10">
            <a:extLst>
              <a:ext uri="{FF2B5EF4-FFF2-40B4-BE49-F238E27FC236}">
                <a16:creationId xmlns:a16="http://schemas.microsoft.com/office/drawing/2014/main" id="{6FBCD0DE-5E17-C743-9CED-779F9D7E2CFC}"/>
              </a:ext>
            </a:extLst>
          </p:cNvPr>
          <p:cNvSpPr>
            <a:spLocks noGrp="1"/>
          </p:cNvSpPr>
          <p:nvPr>
            <p:ph type="body" sz="quarter" idx="17"/>
          </p:nvPr>
        </p:nvSpPr>
        <p:spPr>
          <a:xfrm>
            <a:off x="4322616" y="4005728"/>
            <a:ext cx="2251625" cy="2251625"/>
          </a:xfrm>
          <a:prstGeom prst="ellipse">
            <a:avLst/>
          </a:prstGeom>
          <a:solidFill>
            <a:schemeClr val="accent2"/>
          </a:solidFill>
        </p:spPr>
        <p:txBody>
          <a:bodyPr anchor="ctr">
            <a:noAutofit/>
          </a:bodyPr>
          <a:lstStyle>
            <a:lvl1pPr marL="0" indent="0" algn="ctr">
              <a:buNone/>
              <a:defRPr sz="2400" b="1"/>
            </a:lvl1pPr>
            <a:lvl2pPr marL="244475" indent="0" algn="ctr">
              <a:buNone/>
              <a:defRPr sz="2000" b="1"/>
            </a:lvl2pPr>
            <a:lvl3pPr marL="511175" indent="0" algn="ctr">
              <a:buNone/>
              <a:defRPr sz="1800" b="1"/>
            </a:lvl3pPr>
            <a:lvl4pPr marL="762000" indent="0" algn="ctr">
              <a:buNone/>
              <a:defRPr sz="1600" b="1"/>
            </a:lvl4pPr>
            <a:lvl5pPr marL="1030288" indent="0" algn="ctr">
              <a:buNone/>
              <a:defRPr sz="1400" b="1"/>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Slide Number Placeholder 6">
            <a:extLst>
              <a:ext uri="{FF2B5EF4-FFF2-40B4-BE49-F238E27FC236}">
                <a16:creationId xmlns:a16="http://schemas.microsoft.com/office/drawing/2014/main" id="{3BB90457-5C74-78FC-02D9-FC32640C0662}"/>
              </a:ext>
            </a:extLst>
          </p:cNvPr>
          <p:cNvSpPr>
            <a:spLocks noGrp="1"/>
          </p:cNvSpPr>
          <p:nvPr>
            <p:ph type="sldNum" sz="quarter" idx="16"/>
          </p:nvPr>
        </p:nvSpPr>
        <p:spPr>
          <a:xfrm>
            <a:off x="6252786" y="6426926"/>
            <a:ext cx="471753" cy="294549"/>
          </a:xfrm>
        </p:spPr>
        <p:txBody>
          <a:bodyPr/>
          <a:lstStyle/>
          <a:p>
            <a:fld id="{FDD9FC71-94E5-4C63-83F9-09F1766974D0}" type="slidenum">
              <a:rPr lang="sv-SE" smtClean="0"/>
              <a:pPr/>
              <a:t>‹#›</a:t>
            </a:fld>
            <a:endParaRPr lang="sv-SE"/>
          </a:p>
        </p:txBody>
      </p:sp>
      <p:sp>
        <p:nvSpPr>
          <p:cNvPr id="4" name="Date Placeholder 4">
            <a:extLst>
              <a:ext uri="{FF2B5EF4-FFF2-40B4-BE49-F238E27FC236}">
                <a16:creationId xmlns:a16="http://schemas.microsoft.com/office/drawing/2014/main" id="{85BB414F-7DEA-E72F-A351-D5902F17B477}"/>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2025-04-01</a:t>
            </a:fld>
            <a:endParaRPr lang="sv-SE" dirty="0"/>
          </a:p>
        </p:txBody>
      </p:sp>
    </p:spTree>
    <p:extLst>
      <p:ext uri="{BB962C8B-B14F-4D97-AF65-F5344CB8AC3E}">
        <p14:creationId xmlns:p14="http://schemas.microsoft.com/office/powerpoint/2010/main" val="6235592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 till höger">
    <p:spTree>
      <p:nvGrpSpPr>
        <p:cNvPr id="1" name=""/>
        <p:cNvGrpSpPr/>
        <p:nvPr/>
      </p:nvGrpSpPr>
      <p:grpSpPr>
        <a:xfrm>
          <a:off x="0" y="0"/>
          <a:ext cx="0" cy="0"/>
          <a:chOff x="0" y="0"/>
          <a:chExt cx="0" cy="0"/>
        </a:xfrm>
      </p:grpSpPr>
      <p:sp>
        <p:nvSpPr>
          <p:cNvPr id="19" name="Rubrik 18">
            <a:extLst>
              <a:ext uri="{FF2B5EF4-FFF2-40B4-BE49-F238E27FC236}">
                <a16:creationId xmlns:a16="http://schemas.microsoft.com/office/drawing/2014/main" id="{9C2854A0-3C5F-7E0A-ED5F-3AE2429722A4}"/>
              </a:ext>
            </a:extLst>
          </p:cNvPr>
          <p:cNvSpPr>
            <a:spLocks noGrp="1"/>
          </p:cNvSpPr>
          <p:nvPr>
            <p:ph type="title"/>
          </p:nvPr>
        </p:nvSpPr>
        <p:spPr>
          <a:xfrm>
            <a:off x="633529" y="517522"/>
            <a:ext cx="4359386" cy="1325563"/>
          </a:xfrm>
        </p:spPr>
        <p:txBody>
          <a:bodyPr/>
          <a:lstStyle/>
          <a:p>
            <a:r>
              <a:rPr lang="sv-SE" dirty="0"/>
              <a:t>Klicka här för att ändra mall för rubrikformat</a:t>
            </a:r>
          </a:p>
        </p:txBody>
      </p:sp>
      <p:sp>
        <p:nvSpPr>
          <p:cNvPr id="24" name="Platshållare för text 23">
            <a:extLst>
              <a:ext uri="{FF2B5EF4-FFF2-40B4-BE49-F238E27FC236}">
                <a16:creationId xmlns:a16="http://schemas.microsoft.com/office/drawing/2014/main" id="{21E6B3DC-E005-65F6-7865-029466C45C1E}"/>
              </a:ext>
            </a:extLst>
          </p:cNvPr>
          <p:cNvSpPr>
            <a:spLocks noGrp="1"/>
          </p:cNvSpPr>
          <p:nvPr>
            <p:ph type="body" sz="quarter" idx="16"/>
          </p:nvPr>
        </p:nvSpPr>
        <p:spPr>
          <a:xfrm>
            <a:off x="633530" y="2025497"/>
            <a:ext cx="4359386" cy="40156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5239657" y="-1220312"/>
            <a:ext cx="7097483" cy="7097483"/>
          </a:xfrm>
          <a:prstGeom prst="teardrop">
            <a:avLst/>
          </a:prstGeom>
          <a:noFill/>
        </p:spPr>
        <p:txBody>
          <a:bodyPr anchor="b"/>
          <a:lstStyle>
            <a:lvl1pPr algn="l">
              <a:defRPr/>
            </a:lvl1pPr>
          </a:lstStyle>
          <a:p>
            <a:endParaRPr lang="sv-SE" dirty="0"/>
          </a:p>
        </p:txBody>
      </p:sp>
      <p:sp>
        <p:nvSpPr>
          <p:cNvPr id="9" name="Platshållare för bildnummer 5">
            <a:extLst>
              <a:ext uri="{FF2B5EF4-FFF2-40B4-BE49-F238E27FC236}">
                <a16:creationId xmlns:a16="http://schemas.microsoft.com/office/drawing/2014/main" id="{62873D0D-FB42-E43A-D086-74A407FA819C}"/>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6" name="Platshållare för datum 3">
            <a:extLst>
              <a:ext uri="{FF2B5EF4-FFF2-40B4-BE49-F238E27FC236}">
                <a16:creationId xmlns:a16="http://schemas.microsoft.com/office/drawing/2014/main" id="{9BA7FDBC-9535-9890-068D-8BC2F23B124F}"/>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2025-04-01</a:t>
            </a:fld>
            <a:endParaRPr lang="sv-SE" dirty="0"/>
          </a:p>
        </p:txBody>
      </p:sp>
      <p:sp>
        <p:nvSpPr>
          <p:cNvPr id="8" name="Platshållare för sidfot 4">
            <a:extLst>
              <a:ext uri="{FF2B5EF4-FFF2-40B4-BE49-F238E27FC236}">
                <a16:creationId xmlns:a16="http://schemas.microsoft.com/office/drawing/2014/main" id="{CCA83016-5EAD-C785-E43A-DEFD208FF16D}"/>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5336168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ild till höger_2">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28">
            <a:extLst>
              <a:ext uri="{FF2B5EF4-FFF2-40B4-BE49-F238E27FC236}">
                <a16:creationId xmlns:a16="http://schemas.microsoft.com/office/drawing/2014/main" id="{C158849C-30A8-FB72-39FB-B32011BE14F0}"/>
              </a:ext>
            </a:extLst>
          </p:cNvPr>
          <p:cNvSpPr>
            <a:spLocks noGrp="1"/>
          </p:cNvSpPr>
          <p:nvPr>
            <p:ph type="title"/>
          </p:nvPr>
        </p:nvSpPr>
        <p:spPr>
          <a:xfrm>
            <a:off x="633528" y="517522"/>
            <a:ext cx="5052899" cy="1325563"/>
          </a:xfrm>
        </p:spPr>
        <p:txBody>
          <a:bodyPr/>
          <a:lstStyle/>
          <a:p>
            <a:r>
              <a:rPr lang="sv-SE" dirty="0"/>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endParaRPr lang="sv-SE"/>
          </a:p>
        </p:txBody>
      </p:sp>
      <p:sp>
        <p:nvSpPr>
          <p:cNvPr id="22" name="Platshållare för bildnummer 5">
            <a:extLst>
              <a:ext uri="{FF2B5EF4-FFF2-40B4-BE49-F238E27FC236}">
                <a16:creationId xmlns:a16="http://schemas.microsoft.com/office/drawing/2014/main" id="{482E1F2C-2820-71FD-F462-305268E22848}"/>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17" name="Platshållare för datum 3">
            <a:extLst>
              <a:ext uri="{FF2B5EF4-FFF2-40B4-BE49-F238E27FC236}">
                <a16:creationId xmlns:a16="http://schemas.microsoft.com/office/drawing/2014/main" id="{981AD465-A6B2-E97D-4E98-7C31C66E63FB}"/>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2025-04-01</a:t>
            </a:fld>
            <a:endParaRPr lang="sv-SE" dirty="0"/>
          </a:p>
        </p:txBody>
      </p:sp>
      <p:sp>
        <p:nvSpPr>
          <p:cNvPr id="19" name="Platshållare för sidfot 4">
            <a:extLst>
              <a:ext uri="{FF2B5EF4-FFF2-40B4-BE49-F238E27FC236}">
                <a16:creationId xmlns:a16="http://schemas.microsoft.com/office/drawing/2014/main" id="{16FEF121-A9B5-604D-F142-82B62704C6A9}"/>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11" name="Bildobjekt 10" descr="Region Kronobergs logotyp">
            <a:extLst>
              <a:ext uri="{FF2B5EF4-FFF2-40B4-BE49-F238E27FC236}">
                <a16:creationId xmlns:a16="http://schemas.microsoft.com/office/drawing/2014/main" id="{4C65C9E4-6A18-4E47-AF4A-18AC385A4B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bwMode="white">
          <a:xfrm>
            <a:off x="10299103" y="6130234"/>
            <a:ext cx="1718777" cy="534864"/>
          </a:xfrm>
          <a:prstGeom prst="rect">
            <a:avLst/>
          </a:prstGeom>
        </p:spPr>
      </p:pic>
    </p:spTree>
    <p:extLst>
      <p:ext uri="{BB962C8B-B14F-4D97-AF65-F5344CB8AC3E}">
        <p14:creationId xmlns:p14="http://schemas.microsoft.com/office/powerpoint/2010/main" val="15573186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ild till höger_3">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28">
            <a:extLst>
              <a:ext uri="{FF2B5EF4-FFF2-40B4-BE49-F238E27FC236}">
                <a16:creationId xmlns:a16="http://schemas.microsoft.com/office/drawing/2014/main" id="{C158849C-30A8-FB72-39FB-B32011BE14F0}"/>
              </a:ext>
            </a:extLst>
          </p:cNvPr>
          <p:cNvSpPr>
            <a:spLocks noGrp="1"/>
          </p:cNvSpPr>
          <p:nvPr>
            <p:ph type="title"/>
          </p:nvPr>
        </p:nvSpPr>
        <p:spPr>
          <a:xfrm>
            <a:off x="633528" y="517522"/>
            <a:ext cx="5052899" cy="1325563"/>
          </a:xfrm>
        </p:spPr>
        <p:txBody>
          <a:bodyPr/>
          <a:lstStyle/>
          <a:p>
            <a:r>
              <a:rPr lang="sv-SE" dirty="0"/>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endParaRPr lang="sv-SE"/>
          </a:p>
        </p:txBody>
      </p:sp>
      <p:sp>
        <p:nvSpPr>
          <p:cNvPr id="22" name="Platshållare för bildnummer 5">
            <a:extLst>
              <a:ext uri="{FF2B5EF4-FFF2-40B4-BE49-F238E27FC236}">
                <a16:creationId xmlns:a16="http://schemas.microsoft.com/office/drawing/2014/main" id="{482E1F2C-2820-71FD-F462-305268E22848}"/>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17" name="Platshållare för datum 3">
            <a:extLst>
              <a:ext uri="{FF2B5EF4-FFF2-40B4-BE49-F238E27FC236}">
                <a16:creationId xmlns:a16="http://schemas.microsoft.com/office/drawing/2014/main" id="{981AD465-A6B2-E97D-4E98-7C31C66E63FB}"/>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2025-04-01</a:t>
            </a:fld>
            <a:endParaRPr lang="sv-SE" dirty="0"/>
          </a:p>
        </p:txBody>
      </p:sp>
      <p:sp>
        <p:nvSpPr>
          <p:cNvPr id="19" name="Platshållare för sidfot 4">
            <a:extLst>
              <a:ext uri="{FF2B5EF4-FFF2-40B4-BE49-F238E27FC236}">
                <a16:creationId xmlns:a16="http://schemas.microsoft.com/office/drawing/2014/main" id="{16FEF121-A9B5-604D-F142-82B62704C6A9}"/>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11" name="Bildobjekt 10" descr="Region Kronobergs logotyp">
            <a:extLst>
              <a:ext uri="{FF2B5EF4-FFF2-40B4-BE49-F238E27FC236}">
                <a16:creationId xmlns:a16="http://schemas.microsoft.com/office/drawing/2014/main" id="{4C65C9E4-6A18-4E47-AF4A-18AC385A4B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bwMode="white">
          <a:xfrm>
            <a:off x="10299103" y="6130234"/>
            <a:ext cx="1718777" cy="534864"/>
          </a:xfrm>
          <a:prstGeom prst="rect">
            <a:avLst/>
          </a:prstGeom>
        </p:spPr>
      </p:pic>
    </p:spTree>
    <p:extLst>
      <p:ext uri="{BB962C8B-B14F-4D97-AF65-F5344CB8AC3E}">
        <p14:creationId xmlns:p14="http://schemas.microsoft.com/office/powerpoint/2010/main" val="12966895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ld och vinge till höger">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2EE59EE3-2143-C1B1-A9C0-AFD1AB684EB2}"/>
              </a:ext>
            </a:extLst>
          </p:cNvPr>
          <p:cNvSpPr>
            <a:spLocks noGrp="1"/>
          </p:cNvSpPr>
          <p:nvPr>
            <p:ph type="title"/>
          </p:nvPr>
        </p:nvSpPr>
        <p:spPr>
          <a:xfrm>
            <a:off x="633531" y="517522"/>
            <a:ext cx="5264852" cy="1325563"/>
          </a:xfrm>
        </p:spPr>
        <p:txBody>
          <a:bodyPr/>
          <a:lstStyle/>
          <a:p>
            <a:r>
              <a:rPr lang="sv-SE" dirty="0"/>
              <a:t>Klicka här för att ändra mall för rubrikformat</a:t>
            </a:r>
          </a:p>
        </p:txBody>
      </p:sp>
      <p:sp>
        <p:nvSpPr>
          <p:cNvPr id="20" name="Platshållare för text 23">
            <a:extLst>
              <a:ext uri="{FF2B5EF4-FFF2-40B4-BE49-F238E27FC236}">
                <a16:creationId xmlns:a16="http://schemas.microsoft.com/office/drawing/2014/main" id="{768531DD-7107-45FB-A5E1-64F1B2F78FA2}"/>
              </a:ext>
            </a:extLst>
          </p:cNvPr>
          <p:cNvSpPr>
            <a:spLocks noGrp="1"/>
          </p:cNvSpPr>
          <p:nvPr>
            <p:ph type="body" sz="quarter" idx="20"/>
          </p:nvPr>
        </p:nvSpPr>
        <p:spPr>
          <a:xfrm>
            <a:off x="633532" y="2025497"/>
            <a:ext cx="5264850" cy="40156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2" name="Platshållare för bild 16">
            <a:extLst>
              <a:ext uri="{FF2B5EF4-FFF2-40B4-BE49-F238E27FC236}">
                <a16:creationId xmlns:a16="http://schemas.microsoft.com/office/drawing/2014/main" id="{A6653161-3AC6-49BC-67C5-FB5599F51153}"/>
              </a:ext>
            </a:extLst>
          </p:cNvPr>
          <p:cNvSpPr>
            <a:spLocks noGrp="1"/>
          </p:cNvSpPr>
          <p:nvPr>
            <p:ph type="pic" sz="quarter" idx="15"/>
          </p:nvPr>
        </p:nvSpPr>
        <p:spPr>
          <a:xfrm>
            <a:off x="7094483" y="0"/>
            <a:ext cx="5097517" cy="5849007"/>
          </a:xfrm>
          <a:prstGeom prst="round2SameRect">
            <a:avLst>
              <a:gd name="adj1" fmla="val 0"/>
              <a:gd name="adj2" fmla="val 50000"/>
            </a:avLst>
          </a:prstGeom>
          <a:noFill/>
        </p:spPr>
        <p:txBody>
          <a:bodyPr anchor="b"/>
          <a:lstStyle>
            <a:lvl1pPr algn="l">
              <a:defRPr/>
            </a:lvl1pPr>
          </a:lstStyle>
          <a:p>
            <a:endParaRPr lang="sv-SE" dirty="0"/>
          </a:p>
        </p:txBody>
      </p:sp>
      <p:sp>
        <p:nvSpPr>
          <p:cNvPr id="2" name="Platshållare för text 10">
            <a:extLst>
              <a:ext uri="{FF2B5EF4-FFF2-40B4-BE49-F238E27FC236}">
                <a16:creationId xmlns:a16="http://schemas.microsoft.com/office/drawing/2014/main" id="{89BE894C-7FFB-094A-BDD2-295F19358BEC}"/>
              </a:ext>
            </a:extLst>
          </p:cNvPr>
          <p:cNvSpPr>
            <a:spLocks noGrp="1"/>
          </p:cNvSpPr>
          <p:nvPr>
            <p:ph type="body" sz="quarter" idx="25"/>
          </p:nvPr>
        </p:nvSpPr>
        <p:spPr>
          <a:xfrm>
            <a:off x="6194450" y="1691925"/>
            <a:ext cx="2657654" cy="2815311"/>
          </a:xfrm>
          <a:prstGeom prst="round2DiagRect">
            <a:avLst>
              <a:gd name="adj1" fmla="val 0"/>
              <a:gd name="adj2" fmla="val 42021"/>
            </a:avLst>
          </a:prstGeom>
          <a:solidFill>
            <a:schemeClr val="accent1"/>
          </a:solidFill>
        </p:spPr>
        <p:txBody>
          <a:bodyPr anchor="ctr">
            <a:noAutofit/>
          </a:bodyPr>
          <a:lstStyle>
            <a:lvl1pPr marL="0" indent="0" algn="ctr">
              <a:buNone/>
              <a:defRPr sz="2400" b="1">
                <a:solidFill>
                  <a:schemeClr val="tx1"/>
                </a:solidFill>
              </a:defRPr>
            </a:lvl1pPr>
            <a:lvl2pPr marL="244475" indent="0" algn="ctr">
              <a:buNone/>
              <a:defRPr sz="2000" b="1">
                <a:solidFill>
                  <a:schemeClr val="tx1"/>
                </a:solidFill>
              </a:defRPr>
            </a:lvl2pPr>
            <a:lvl3pPr marL="511175" indent="0" algn="ctr">
              <a:buNone/>
              <a:defRPr sz="1800" b="1">
                <a:solidFill>
                  <a:schemeClr val="tx1"/>
                </a:solidFill>
              </a:defRPr>
            </a:lvl3pPr>
            <a:lvl4pPr marL="762000" indent="0" algn="ctr">
              <a:buNone/>
              <a:defRPr sz="1600" b="1">
                <a:solidFill>
                  <a:schemeClr val="tx1"/>
                </a:solidFill>
              </a:defRPr>
            </a:lvl4pPr>
            <a:lvl5pPr marL="1030288" indent="0" algn="ctr">
              <a:buNone/>
              <a:defRPr sz="1400" b="1">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9" name="Platshållare för bildnummer 28">
            <a:extLst>
              <a:ext uri="{FF2B5EF4-FFF2-40B4-BE49-F238E27FC236}">
                <a16:creationId xmlns:a16="http://schemas.microsoft.com/office/drawing/2014/main" id="{7DC0CC2B-BA1D-E748-9270-B5901D12948B}"/>
              </a:ext>
            </a:extLst>
          </p:cNvPr>
          <p:cNvSpPr>
            <a:spLocks noGrp="1"/>
          </p:cNvSpPr>
          <p:nvPr>
            <p:ph type="sldNum" sz="quarter" idx="24"/>
          </p:nvPr>
        </p:nvSpPr>
        <p:spPr/>
        <p:txBody>
          <a:bodyPr/>
          <a:lstStyle/>
          <a:p>
            <a:fld id="{FDD9FC71-94E5-4C63-83F9-09F1766974D0}" type="slidenum">
              <a:rPr lang="sv-SE" smtClean="0"/>
              <a:pPr/>
              <a:t>‹#›</a:t>
            </a:fld>
            <a:endParaRPr lang="sv-SE"/>
          </a:p>
        </p:txBody>
      </p:sp>
      <p:sp>
        <p:nvSpPr>
          <p:cNvPr id="27" name="Platshållare för datum 26">
            <a:extLst>
              <a:ext uri="{FF2B5EF4-FFF2-40B4-BE49-F238E27FC236}">
                <a16:creationId xmlns:a16="http://schemas.microsoft.com/office/drawing/2014/main" id="{439C5372-91A2-AD10-7FDC-6B153E2FEBDD}"/>
              </a:ext>
            </a:extLst>
          </p:cNvPr>
          <p:cNvSpPr>
            <a:spLocks noGrp="1"/>
          </p:cNvSpPr>
          <p:nvPr>
            <p:ph type="dt" sz="half" idx="22"/>
          </p:nvPr>
        </p:nvSpPr>
        <p:spPr/>
        <p:txBody>
          <a:bodyPr/>
          <a:lstStyle/>
          <a:p>
            <a:fld id="{663AC0A1-BF03-4687-BDDD-A787ED1917E4}" type="datetimeFigureOut">
              <a:rPr lang="sv-SE" smtClean="0"/>
              <a:pPr/>
              <a:t>2025-04-01</a:t>
            </a:fld>
            <a:endParaRPr lang="sv-SE" dirty="0"/>
          </a:p>
        </p:txBody>
      </p:sp>
      <p:sp>
        <p:nvSpPr>
          <p:cNvPr id="28" name="Platshållare för sidfot 27">
            <a:extLst>
              <a:ext uri="{FF2B5EF4-FFF2-40B4-BE49-F238E27FC236}">
                <a16:creationId xmlns:a16="http://schemas.microsoft.com/office/drawing/2014/main" id="{48E51396-5C82-1B3F-5E8F-777BBDE1AB90}"/>
              </a:ext>
            </a:extLst>
          </p:cNvPr>
          <p:cNvSpPr>
            <a:spLocks noGrp="1"/>
          </p:cNvSpPr>
          <p:nvPr>
            <p:ph type="ftr" sz="quarter" idx="23"/>
          </p:nvPr>
        </p:nvSpPr>
        <p:spPr/>
        <p:txBody>
          <a:bodyPr/>
          <a:lstStyle/>
          <a:p>
            <a:endParaRPr lang="sv-SE" dirty="0"/>
          </a:p>
        </p:txBody>
      </p:sp>
    </p:spTree>
    <p:extLst>
      <p:ext uri="{BB962C8B-B14F-4D97-AF65-F5344CB8AC3E}">
        <p14:creationId xmlns:p14="http://schemas.microsoft.com/office/powerpoint/2010/main" val="4381391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atbubbla till höger">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2EE59EE3-2143-C1B1-A9C0-AFD1AB684EB2}"/>
              </a:ext>
            </a:extLst>
          </p:cNvPr>
          <p:cNvSpPr>
            <a:spLocks noGrp="1"/>
          </p:cNvSpPr>
          <p:nvPr>
            <p:ph type="title"/>
          </p:nvPr>
        </p:nvSpPr>
        <p:spPr>
          <a:xfrm>
            <a:off x="633529" y="517522"/>
            <a:ext cx="7519872" cy="1325563"/>
          </a:xfrm>
        </p:spPr>
        <p:txBody>
          <a:bodyPr/>
          <a:lstStyle/>
          <a:p>
            <a:r>
              <a:rPr lang="sv-SE" dirty="0"/>
              <a:t>Klicka här för att ändra mall för rubrikformat</a:t>
            </a:r>
          </a:p>
        </p:txBody>
      </p:sp>
      <p:sp>
        <p:nvSpPr>
          <p:cNvPr id="6" name="Platshållare för text 23">
            <a:extLst>
              <a:ext uri="{FF2B5EF4-FFF2-40B4-BE49-F238E27FC236}">
                <a16:creationId xmlns:a16="http://schemas.microsoft.com/office/drawing/2014/main" id="{2B0E109E-854A-2C92-6415-8827F23B78A2}"/>
              </a:ext>
            </a:extLst>
          </p:cNvPr>
          <p:cNvSpPr>
            <a:spLocks noGrp="1"/>
          </p:cNvSpPr>
          <p:nvPr>
            <p:ph type="body" sz="quarter" idx="20"/>
          </p:nvPr>
        </p:nvSpPr>
        <p:spPr>
          <a:xfrm>
            <a:off x="633530" y="2025497"/>
            <a:ext cx="7519870" cy="40156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10">
            <a:extLst>
              <a:ext uri="{FF2B5EF4-FFF2-40B4-BE49-F238E27FC236}">
                <a16:creationId xmlns:a16="http://schemas.microsoft.com/office/drawing/2014/main" id="{291BF0A9-BCD6-7A10-D8DA-E20A25D13F5F}"/>
              </a:ext>
            </a:extLst>
          </p:cNvPr>
          <p:cNvSpPr>
            <a:spLocks noGrp="1"/>
          </p:cNvSpPr>
          <p:nvPr>
            <p:ph type="body" sz="quarter" idx="25"/>
          </p:nvPr>
        </p:nvSpPr>
        <p:spPr>
          <a:xfrm>
            <a:off x="8480608" y="674112"/>
            <a:ext cx="3024466" cy="3203883"/>
          </a:xfrm>
          <a:prstGeom prst="teardrop">
            <a:avLst/>
          </a:prstGeom>
          <a:solidFill>
            <a:schemeClr val="accent2"/>
          </a:solidFill>
        </p:spPr>
        <p:txBody>
          <a:bodyPr anchor="ctr">
            <a:noAutofit/>
          </a:bodyPr>
          <a:lstStyle>
            <a:lvl1pPr marL="0" indent="0" algn="ctr">
              <a:buNone/>
              <a:defRPr sz="2400" b="1">
                <a:solidFill>
                  <a:schemeClr val="tx1"/>
                </a:solidFill>
              </a:defRPr>
            </a:lvl1pPr>
            <a:lvl2pPr marL="244475" indent="0" algn="ctr">
              <a:buNone/>
              <a:defRPr sz="2000" b="1">
                <a:solidFill>
                  <a:schemeClr val="tx1"/>
                </a:solidFill>
              </a:defRPr>
            </a:lvl2pPr>
            <a:lvl3pPr marL="511175" indent="0" algn="ctr">
              <a:buNone/>
              <a:defRPr sz="1800" b="1">
                <a:solidFill>
                  <a:schemeClr val="tx1"/>
                </a:solidFill>
              </a:defRPr>
            </a:lvl3pPr>
            <a:lvl4pPr marL="762000" indent="0" algn="ctr">
              <a:buNone/>
              <a:defRPr sz="1600" b="1">
                <a:solidFill>
                  <a:schemeClr val="tx1"/>
                </a:solidFill>
              </a:defRPr>
            </a:lvl4pPr>
            <a:lvl5pPr marL="1030288" indent="0" algn="ctr">
              <a:buNone/>
              <a:defRPr sz="1400" b="1">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bildnummer 13">
            <a:extLst>
              <a:ext uri="{FF2B5EF4-FFF2-40B4-BE49-F238E27FC236}">
                <a16:creationId xmlns:a16="http://schemas.microsoft.com/office/drawing/2014/main" id="{F478A2B2-935D-A2B7-DB5E-B89C67E23D69}"/>
              </a:ext>
            </a:extLst>
          </p:cNvPr>
          <p:cNvSpPr>
            <a:spLocks noGrp="1"/>
          </p:cNvSpPr>
          <p:nvPr>
            <p:ph type="sldNum" sz="quarter" idx="18"/>
          </p:nvPr>
        </p:nvSpPr>
        <p:spPr/>
        <p:txBody>
          <a:bodyPr/>
          <a:lstStyle/>
          <a:p>
            <a:fld id="{FDD9FC71-94E5-4C63-83F9-09F1766974D0}" type="slidenum">
              <a:rPr lang="sv-SE" smtClean="0"/>
              <a:pPr/>
              <a:t>‹#›</a:t>
            </a:fld>
            <a:endParaRPr lang="sv-SE"/>
          </a:p>
        </p:txBody>
      </p:sp>
      <p:sp>
        <p:nvSpPr>
          <p:cNvPr id="10" name="Platshållare för datum 9">
            <a:extLst>
              <a:ext uri="{FF2B5EF4-FFF2-40B4-BE49-F238E27FC236}">
                <a16:creationId xmlns:a16="http://schemas.microsoft.com/office/drawing/2014/main" id="{58B928F3-F06C-53B4-8A5C-BFAD3E53449C}"/>
              </a:ext>
            </a:extLst>
          </p:cNvPr>
          <p:cNvSpPr>
            <a:spLocks noGrp="1"/>
          </p:cNvSpPr>
          <p:nvPr>
            <p:ph type="dt" sz="half" idx="16"/>
          </p:nvPr>
        </p:nvSpPr>
        <p:spPr/>
        <p:txBody>
          <a:bodyPr/>
          <a:lstStyle/>
          <a:p>
            <a:fld id="{663AC0A1-BF03-4687-BDDD-A787ED1917E4}" type="datetimeFigureOut">
              <a:rPr lang="sv-SE" smtClean="0"/>
              <a:pPr/>
              <a:t>2025-04-01</a:t>
            </a:fld>
            <a:endParaRPr lang="sv-SE" dirty="0"/>
          </a:p>
        </p:txBody>
      </p:sp>
      <p:sp>
        <p:nvSpPr>
          <p:cNvPr id="11" name="Platshållare för sidfot 10">
            <a:extLst>
              <a:ext uri="{FF2B5EF4-FFF2-40B4-BE49-F238E27FC236}">
                <a16:creationId xmlns:a16="http://schemas.microsoft.com/office/drawing/2014/main" id="{5CB1FC55-8B48-449E-87CC-81CEC5C3B912}"/>
              </a:ext>
            </a:extLst>
          </p:cNvPr>
          <p:cNvSpPr>
            <a:spLocks noGrp="1"/>
          </p:cNvSpPr>
          <p:nvPr>
            <p:ph type="ftr" sz="quarter" idx="17"/>
          </p:nvPr>
        </p:nvSpPr>
        <p:spPr/>
        <p:txBody>
          <a:bodyPr/>
          <a:lstStyle/>
          <a:p>
            <a:endParaRPr lang="sv-SE" dirty="0"/>
          </a:p>
        </p:txBody>
      </p:sp>
    </p:spTree>
    <p:extLst>
      <p:ext uri="{BB962C8B-B14F-4D97-AF65-F5344CB8AC3E}">
        <p14:creationId xmlns:p14="http://schemas.microsoft.com/office/powerpoint/2010/main" val="1610224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BD3A308-7549-9FA9-D648-1FF66274FDC9}"/>
              </a:ext>
            </a:extLst>
          </p:cNvPr>
          <p:cNvSpPr>
            <a:spLocks noGrp="1"/>
          </p:cNvSpPr>
          <p:nvPr>
            <p:ph type="title"/>
          </p:nvPr>
        </p:nvSpPr>
        <p:spPr/>
        <p:txBody>
          <a:bodyPr/>
          <a:lstStyle/>
          <a:p>
            <a:r>
              <a:rPr lang="sv-SE" dirty="0"/>
              <a:t>Klicka här för att ändra mall för rubrikformat</a:t>
            </a:r>
          </a:p>
        </p:txBody>
      </p:sp>
      <p:sp>
        <p:nvSpPr>
          <p:cNvPr id="8" name="Platshållare för bildnummer 5">
            <a:extLst>
              <a:ext uri="{FF2B5EF4-FFF2-40B4-BE49-F238E27FC236}">
                <a16:creationId xmlns:a16="http://schemas.microsoft.com/office/drawing/2014/main" id="{4EB31791-A8BC-1E33-F99C-CD5EF0F9C045}"/>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6" name="Platshållare för datum 3">
            <a:extLst>
              <a:ext uri="{FF2B5EF4-FFF2-40B4-BE49-F238E27FC236}">
                <a16:creationId xmlns:a16="http://schemas.microsoft.com/office/drawing/2014/main" id="{FF38E539-0181-C3BE-D65D-6D2DA08EB419}"/>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2025-04-01</a:t>
            </a:fld>
            <a:endParaRPr lang="sv-SE" dirty="0"/>
          </a:p>
        </p:txBody>
      </p:sp>
      <p:sp>
        <p:nvSpPr>
          <p:cNvPr id="7" name="Platshållare för sidfot 4">
            <a:extLst>
              <a:ext uri="{FF2B5EF4-FFF2-40B4-BE49-F238E27FC236}">
                <a16:creationId xmlns:a16="http://schemas.microsoft.com/office/drawing/2014/main" id="{2F6CC1F0-0F70-C897-1CBE-7223943F5FF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1219660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bildnummer 5">
            <a:extLst>
              <a:ext uri="{FF2B5EF4-FFF2-40B4-BE49-F238E27FC236}">
                <a16:creationId xmlns:a16="http://schemas.microsoft.com/office/drawing/2014/main" id="{F2A93950-5ED0-47AC-DE6E-A06210CA6C52}"/>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AD121485-9AA9-0D96-4272-489D6518D6C4}"/>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2025-04-01</a:t>
            </a:fld>
            <a:endParaRPr lang="sv-SE" dirty="0"/>
          </a:p>
        </p:txBody>
      </p:sp>
      <p:sp>
        <p:nvSpPr>
          <p:cNvPr id="3" name="Platshållare för sidfot 4">
            <a:extLst>
              <a:ext uri="{FF2B5EF4-FFF2-40B4-BE49-F238E27FC236}">
                <a16:creationId xmlns:a16="http://schemas.microsoft.com/office/drawing/2014/main" id="{C7647F53-7F9E-5368-783E-DA11170BF433}"/>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1934393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ita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rgbClr val="B5D9AF"/>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8" name="Rubrik 1">
            <a:extLst>
              <a:ext uri="{FF2B5EF4-FFF2-40B4-BE49-F238E27FC236}">
                <a16:creationId xmlns:a16="http://schemas.microsoft.com/office/drawing/2014/main" id="{3CCAE72D-F891-F7EC-0A60-881018CEEEAE}"/>
              </a:ext>
            </a:extLst>
          </p:cNvPr>
          <p:cNvSpPr>
            <a:spLocks noGrp="1"/>
          </p:cNvSpPr>
          <p:nvPr>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7" name="Platshållare för bildnummer 5">
            <a:extLst>
              <a:ext uri="{FF2B5EF4-FFF2-40B4-BE49-F238E27FC236}">
                <a16:creationId xmlns:a16="http://schemas.microsoft.com/office/drawing/2014/main" id="{3B4830F9-A051-2AAE-E0FF-9BA9538D3F23}"/>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5" name="Platshållare för datum 3">
            <a:extLst>
              <a:ext uri="{FF2B5EF4-FFF2-40B4-BE49-F238E27FC236}">
                <a16:creationId xmlns:a16="http://schemas.microsoft.com/office/drawing/2014/main" id="{260B711B-581C-C7B9-9F13-7716E8C827BA}"/>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2025-04-01</a:t>
            </a:fld>
            <a:endParaRPr lang="sv-SE" dirty="0"/>
          </a:p>
        </p:txBody>
      </p:sp>
      <p:sp>
        <p:nvSpPr>
          <p:cNvPr id="6" name="Platshållare för sidfot 4">
            <a:extLst>
              <a:ext uri="{FF2B5EF4-FFF2-40B4-BE49-F238E27FC236}">
                <a16:creationId xmlns:a16="http://schemas.microsoft.com/office/drawing/2014/main" id="{003CB0C0-0880-078B-8BE7-DC07972BB80B}"/>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9" name="Bildobjekt 8" descr="Region Kronobergs logotyp">
            <a:extLst>
              <a:ext uri="{FF2B5EF4-FFF2-40B4-BE49-F238E27FC236}">
                <a16:creationId xmlns:a16="http://schemas.microsoft.com/office/drawing/2014/main" id="{1BCF48E4-2D2A-F0C6-11B4-36A1A5D5C22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3008545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till vänster">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1FA3189C-AC3C-5251-C5C2-4B0A658D97D5}"/>
              </a:ext>
            </a:extLst>
          </p:cNvPr>
          <p:cNvSpPr>
            <a:spLocks noGrp="1"/>
          </p:cNvSpPr>
          <p:nvPr>
            <p:ph type="title"/>
          </p:nvPr>
        </p:nvSpPr>
        <p:spPr>
          <a:xfrm>
            <a:off x="6749928" y="517522"/>
            <a:ext cx="4880094" cy="1325563"/>
          </a:xfrm>
        </p:spPr>
        <p:txBody>
          <a:bodyPr/>
          <a:lstStyle/>
          <a:p>
            <a:r>
              <a:rPr lang="sv-SE"/>
              <a:t>Klicka här för att ändra mall för rubrikformat</a:t>
            </a:r>
          </a:p>
        </p:txBody>
      </p:sp>
      <p:sp>
        <p:nvSpPr>
          <p:cNvPr id="7" name="Platshållare för text 6">
            <a:extLst>
              <a:ext uri="{FF2B5EF4-FFF2-40B4-BE49-F238E27FC236}">
                <a16:creationId xmlns:a16="http://schemas.microsoft.com/office/drawing/2014/main" id="{CDAB5293-169E-6682-278F-924CC29F2273}"/>
              </a:ext>
            </a:extLst>
          </p:cNvPr>
          <p:cNvSpPr>
            <a:spLocks noGrp="1"/>
          </p:cNvSpPr>
          <p:nvPr>
            <p:ph type="body" sz="quarter" idx="18"/>
          </p:nvPr>
        </p:nvSpPr>
        <p:spPr>
          <a:xfrm>
            <a:off x="6749929" y="2025650"/>
            <a:ext cx="4880093"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bild 8">
            <a:extLst>
              <a:ext uri="{FF2B5EF4-FFF2-40B4-BE49-F238E27FC236}">
                <a16:creationId xmlns:a16="http://schemas.microsoft.com/office/drawing/2014/main" id="{D8625CD9-B7E5-4A83-826F-2160CEFBE4B3}"/>
              </a:ext>
            </a:extLst>
          </p:cNvPr>
          <p:cNvSpPr>
            <a:spLocks noGrp="1"/>
          </p:cNvSpPr>
          <p:nvPr>
            <p:ph type="pic" sz="quarter" idx="13"/>
          </p:nvPr>
        </p:nvSpPr>
        <p:spPr>
          <a:xfrm>
            <a:off x="-1" y="0"/>
            <a:ext cx="6096001" cy="6858000"/>
          </a:xfrm>
          <a:noFill/>
        </p:spPr>
        <p:txBody>
          <a:bodyPr/>
          <a:lstStyle/>
          <a:p>
            <a:r>
              <a:rPr lang="sv-SE"/>
              <a:t>Klicka på ikonen för att lägga till en bild</a:t>
            </a:r>
          </a:p>
        </p:txBody>
      </p:sp>
      <p:sp>
        <p:nvSpPr>
          <p:cNvPr id="5" name="Slide Number Placeholder 6">
            <a:extLst>
              <a:ext uri="{FF2B5EF4-FFF2-40B4-BE49-F238E27FC236}">
                <a16:creationId xmlns:a16="http://schemas.microsoft.com/office/drawing/2014/main" id="{7A3898C3-C390-76C6-3A23-0DB49CB28E46}"/>
              </a:ext>
            </a:extLst>
          </p:cNvPr>
          <p:cNvSpPr>
            <a:spLocks noGrp="1"/>
          </p:cNvSpPr>
          <p:nvPr>
            <p:ph type="sldNum" sz="quarter" idx="17"/>
          </p:nvPr>
        </p:nvSpPr>
        <p:spPr>
          <a:xfrm>
            <a:off x="6252786" y="6426926"/>
            <a:ext cx="471753" cy="294549"/>
          </a:xfrm>
        </p:spPr>
        <p:txBody>
          <a:bodyPr/>
          <a:lstStyle/>
          <a:p>
            <a:fld id="{FDD9FC71-94E5-4C63-83F9-09F1766974D0}" type="slidenum">
              <a:rPr lang="sv-SE" smtClean="0"/>
              <a:pPr/>
              <a:t>‹#›</a:t>
            </a:fld>
            <a:endParaRPr lang="sv-SE"/>
          </a:p>
        </p:txBody>
      </p:sp>
      <p:sp>
        <p:nvSpPr>
          <p:cNvPr id="2" name="Date Placeholder 4">
            <a:extLst>
              <a:ext uri="{FF2B5EF4-FFF2-40B4-BE49-F238E27FC236}">
                <a16:creationId xmlns:a16="http://schemas.microsoft.com/office/drawing/2014/main" id="{39399EC5-13DF-600B-6291-F3F79844E92D}"/>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2025-04-01</a:t>
            </a:fld>
            <a:endParaRPr lang="sv-SE" dirty="0"/>
          </a:p>
        </p:txBody>
      </p:sp>
    </p:spTree>
    <p:extLst>
      <p:ext uri="{BB962C8B-B14F-4D97-AF65-F5344CB8AC3E}">
        <p14:creationId xmlns:p14="http://schemas.microsoft.com/office/powerpoint/2010/main" val="15181195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itat_2">
    <p:bg>
      <p:bgPr>
        <a:solidFill>
          <a:srgbClr val="00413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rgbClr val="B5D9AF"/>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6" name="Platshållare för bildnummer 5">
            <a:extLst>
              <a:ext uri="{FF2B5EF4-FFF2-40B4-BE49-F238E27FC236}">
                <a16:creationId xmlns:a16="http://schemas.microsoft.com/office/drawing/2014/main" id="{203C5CDB-1A46-C16E-45B0-3A7401F57953}"/>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3" name="Platshållare för datum 3">
            <a:extLst>
              <a:ext uri="{FF2B5EF4-FFF2-40B4-BE49-F238E27FC236}">
                <a16:creationId xmlns:a16="http://schemas.microsoft.com/office/drawing/2014/main" id="{BF65B4B6-9E14-4B74-5571-49A0ECE84252}"/>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2025-04-01</a:t>
            </a:fld>
            <a:endParaRPr lang="sv-SE" dirty="0"/>
          </a:p>
        </p:txBody>
      </p:sp>
      <p:sp>
        <p:nvSpPr>
          <p:cNvPr id="5" name="Platshållare för sidfot 4">
            <a:extLst>
              <a:ext uri="{FF2B5EF4-FFF2-40B4-BE49-F238E27FC236}">
                <a16:creationId xmlns:a16="http://schemas.microsoft.com/office/drawing/2014/main" id="{2AF5E637-68B2-975F-0AB8-6103F58F703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7" name="Bildobjekt 6" descr="Region Kronobergs logotyp">
            <a:extLst>
              <a:ext uri="{FF2B5EF4-FFF2-40B4-BE49-F238E27FC236}">
                <a16:creationId xmlns:a16="http://schemas.microsoft.com/office/drawing/2014/main" id="{2A24C050-2A7E-9D77-4DDD-F8A83EB7B7E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707487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Avsnitt_Mörk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ubrik 2">
            <a:extLst>
              <a:ext uri="{FF2B5EF4-FFF2-40B4-BE49-F238E27FC236}">
                <a16:creationId xmlns:a16="http://schemas.microsoft.com/office/drawing/2014/main" id="{9304E0E5-6541-AB7F-7614-3EBE51B625F4}"/>
              </a:ext>
            </a:extLst>
          </p:cNvPr>
          <p:cNvSpPr>
            <a:spLocks noGrp="1"/>
          </p:cNvSpPr>
          <p:nvPr>
            <p:ph type="title"/>
          </p:nvPr>
        </p:nvSpPr>
        <p:spPr>
          <a:xfrm>
            <a:off x="1927849" y="1954923"/>
            <a:ext cx="8336301" cy="2086671"/>
          </a:xfrm>
        </p:spPr>
        <p:txBody>
          <a:bodyPr anchor="ctr">
            <a:noAutofit/>
          </a:bodyPr>
          <a:lstStyle>
            <a:lvl1pPr algn="ctr">
              <a:defRPr sz="5400"/>
            </a:lvl1pPr>
          </a:lstStyle>
          <a:p>
            <a:r>
              <a:rPr lang="sv-SE" dirty="0"/>
              <a:t>Klicka här för att ändra mall för rubrikformat</a:t>
            </a:r>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8" name="Platshållare för bildnummer 5">
            <a:extLst>
              <a:ext uri="{FF2B5EF4-FFF2-40B4-BE49-F238E27FC236}">
                <a16:creationId xmlns:a16="http://schemas.microsoft.com/office/drawing/2014/main" id="{BF785853-D5FC-5D6F-4080-BE226062A69F}"/>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6" name="Platshållare för datum 3">
            <a:extLst>
              <a:ext uri="{FF2B5EF4-FFF2-40B4-BE49-F238E27FC236}">
                <a16:creationId xmlns:a16="http://schemas.microsoft.com/office/drawing/2014/main" id="{C0D64608-E567-A380-2507-6F7BE5416B98}"/>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2025-04-01</a:t>
            </a:fld>
            <a:endParaRPr lang="sv-SE" dirty="0"/>
          </a:p>
        </p:txBody>
      </p:sp>
      <p:sp>
        <p:nvSpPr>
          <p:cNvPr id="7" name="Platshållare för sidfot 4">
            <a:extLst>
              <a:ext uri="{FF2B5EF4-FFF2-40B4-BE49-F238E27FC236}">
                <a16:creationId xmlns:a16="http://schemas.microsoft.com/office/drawing/2014/main" id="{F91447F9-AD75-4018-24B0-8A81F9B418D4}"/>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9" name="Bildobjekt 8" descr="Region Kronobergs logotyp">
            <a:extLst>
              <a:ext uri="{FF2B5EF4-FFF2-40B4-BE49-F238E27FC236}">
                <a16:creationId xmlns:a16="http://schemas.microsoft.com/office/drawing/2014/main" id="{6B1CBEAB-2F9F-AF1D-27EC-625F300A090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26110080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vsnitt_Mörkgrön">
    <p:bg>
      <p:bgPr>
        <a:solidFill>
          <a:srgbClr val="00413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a:xfrm>
            <a:off x="1927849" y="1954923"/>
            <a:ext cx="8336301" cy="2086671"/>
          </a:xfrm>
        </p:spPr>
        <p:txBody>
          <a:bodyPr anchor="ctr">
            <a:noAutofit/>
          </a:bodyPr>
          <a:lstStyle>
            <a:lvl1pPr algn="ctr">
              <a:defRPr sz="5400"/>
            </a:lvl1pPr>
          </a:lstStyle>
          <a:p>
            <a:r>
              <a:rPr lang="sv-SE" dirty="0"/>
              <a:t>Klicka här för att ändra mall för rubrikformat</a:t>
            </a:r>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7" name="Platshållare för bildnummer 5">
            <a:extLst>
              <a:ext uri="{FF2B5EF4-FFF2-40B4-BE49-F238E27FC236}">
                <a16:creationId xmlns:a16="http://schemas.microsoft.com/office/drawing/2014/main" id="{65F0A775-D430-03FA-0E80-939547111B4D}"/>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2" name="Platshållare för datum 3">
            <a:extLst>
              <a:ext uri="{FF2B5EF4-FFF2-40B4-BE49-F238E27FC236}">
                <a16:creationId xmlns:a16="http://schemas.microsoft.com/office/drawing/2014/main" id="{15BBD14D-1797-314B-496A-71DEF29E00DF}"/>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2025-04-01</a:t>
            </a:fld>
            <a:endParaRPr lang="sv-SE" dirty="0"/>
          </a:p>
        </p:txBody>
      </p:sp>
      <p:sp>
        <p:nvSpPr>
          <p:cNvPr id="6" name="Platshållare för sidfot 4">
            <a:extLst>
              <a:ext uri="{FF2B5EF4-FFF2-40B4-BE49-F238E27FC236}">
                <a16:creationId xmlns:a16="http://schemas.microsoft.com/office/drawing/2014/main" id="{E2C9097C-BFA2-08AC-1533-85BF710AE597}"/>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8" name="Bildobjekt 7" descr="Region Kronobergs logotyp">
            <a:extLst>
              <a:ext uri="{FF2B5EF4-FFF2-40B4-BE49-F238E27FC236}">
                <a16:creationId xmlns:a16="http://schemas.microsoft.com/office/drawing/2014/main" id="{97D2BF5A-4596-9DF0-0AC2-33CE1AC93DF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18459091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Avsnitt_Mörkrosa">
    <p:bg>
      <p:bgPr>
        <a:solidFill>
          <a:srgbClr val="700545"/>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ubrik 2">
            <a:extLst>
              <a:ext uri="{FF2B5EF4-FFF2-40B4-BE49-F238E27FC236}">
                <a16:creationId xmlns:a16="http://schemas.microsoft.com/office/drawing/2014/main" id="{BF154BB3-81AC-7FCF-9AA7-3FFA545321ED}"/>
              </a:ext>
            </a:extLst>
          </p:cNvPr>
          <p:cNvSpPr>
            <a:spLocks noGrp="1"/>
          </p:cNvSpPr>
          <p:nvPr>
            <p:ph type="title"/>
          </p:nvPr>
        </p:nvSpPr>
        <p:spPr>
          <a:xfrm>
            <a:off x="1927849" y="1954923"/>
            <a:ext cx="8336301" cy="2086671"/>
          </a:xfrm>
        </p:spPr>
        <p:txBody>
          <a:bodyPr anchor="ctr">
            <a:noAutofit/>
          </a:bodyPr>
          <a:lstStyle>
            <a:lvl1pPr algn="ctr">
              <a:defRPr sz="5400"/>
            </a:lvl1pPr>
          </a:lstStyle>
          <a:p>
            <a:r>
              <a:rPr lang="sv-SE" dirty="0"/>
              <a:t>Klicka här för att ändra mall för rubrikformat</a:t>
            </a:r>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7" name="Platshållare för bildnummer 5">
            <a:extLst>
              <a:ext uri="{FF2B5EF4-FFF2-40B4-BE49-F238E27FC236}">
                <a16:creationId xmlns:a16="http://schemas.microsoft.com/office/drawing/2014/main" id="{1A065A83-AA1E-5F57-0ACB-667631FF1300}"/>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2" name="Platshållare för datum 3">
            <a:extLst>
              <a:ext uri="{FF2B5EF4-FFF2-40B4-BE49-F238E27FC236}">
                <a16:creationId xmlns:a16="http://schemas.microsoft.com/office/drawing/2014/main" id="{DC6FED08-65E3-1863-C1B7-F35BDE01AE31}"/>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2025-04-01</a:t>
            </a:fld>
            <a:endParaRPr lang="sv-SE" dirty="0"/>
          </a:p>
        </p:txBody>
      </p:sp>
      <p:sp>
        <p:nvSpPr>
          <p:cNvPr id="6" name="Platshållare för sidfot 4">
            <a:extLst>
              <a:ext uri="{FF2B5EF4-FFF2-40B4-BE49-F238E27FC236}">
                <a16:creationId xmlns:a16="http://schemas.microsoft.com/office/drawing/2014/main" id="{92D948F9-5C99-C750-9EA9-E6D60B6E9C6B}"/>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8" name="Bildobjekt 7" descr="Region Kronobergs logotyp">
            <a:extLst>
              <a:ext uri="{FF2B5EF4-FFF2-40B4-BE49-F238E27FC236}">
                <a16:creationId xmlns:a16="http://schemas.microsoft.com/office/drawing/2014/main" id="{3BBAEC73-A09F-7C8D-F202-96148CC7BBA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13425674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Avsnitt_Rosa">
    <p:bg>
      <p:bgPr>
        <a:solidFill>
          <a:schemeClr val="accent2"/>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ubrik 2">
            <a:extLst>
              <a:ext uri="{FF2B5EF4-FFF2-40B4-BE49-F238E27FC236}">
                <a16:creationId xmlns:a16="http://schemas.microsoft.com/office/drawing/2014/main" id="{4AA424CA-FCDC-245E-15FC-E36E748B7BF9}"/>
              </a:ext>
            </a:extLst>
          </p:cNvPr>
          <p:cNvSpPr>
            <a:spLocks noGrp="1"/>
          </p:cNvSpPr>
          <p:nvPr>
            <p:ph type="title"/>
          </p:nvPr>
        </p:nvSpPr>
        <p:spPr>
          <a:xfrm>
            <a:off x="1927849" y="1954923"/>
            <a:ext cx="8336301" cy="2086671"/>
          </a:xfrm>
        </p:spPr>
        <p:txBody>
          <a:bodyPr anchor="ctr">
            <a:noAutofit/>
          </a:bodyPr>
          <a:lstStyle>
            <a:lvl1pPr algn="ctr">
              <a:defRPr sz="5400"/>
            </a:lvl1pPr>
          </a:lstStyle>
          <a:p>
            <a:r>
              <a:rPr lang="sv-SE" dirty="0"/>
              <a:t>Klicka här för att ändra mall för rubrikformat</a:t>
            </a:r>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7" name="Platshållare för bildnummer 5">
            <a:extLst>
              <a:ext uri="{FF2B5EF4-FFF2-40B4-BE49-F238E27FC236}">
                <a16:creationId xmlns:a16="http://schemas.microsoft.com/office/drawing/2014/main" id="{9F59BC06-BE1E-50F8-CFBF-81D75CB54DE3}"/>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775C409-E6E6-8340-B1FF-A7171D839781}"/>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2025-04-01</a:t>
            </a:fld>
            <a:endParaRPr lang="sv-SE" dirty="0"/>
          </a:p>
        </p:txBody>
      </p:sp>
      <p:sp>
        <p:nvSpPr>
          <p:cNvPr id="6" name="Platshållare för sidfot 4">
            <a:extLst>
              <a:ext uri="{FF2B5EF4-FFF2-40B4-BE49-F238E27FC236}">
                <a16:creationId xmlns:a16="http://schemas.microsoft.com/office/drawing/2014/main" id="{86492A95-E3DE-744A-DC1E-24AC20D4C57E}"/>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8" name="Bildobjekt 7" descr="Region Kronobergs logotyp">
            <a:extLst>
              <a:ext uri="{FF2B5EF4-FFF2-40B4-BE49-F238E27FC236}">
                <a16:creationId xmlns:a16="http://schemas.microsoft.com/office/drawing/2014/main" id="{9D78E102-C7CD-1129-5DB5-73339A11AB5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35309006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vådelat innehåll_Grön">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chemeClr val="accent1"/>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tx1"/>
                </a:solidFill>
              </a:defRPr>
            </a:lvl1pPr>
          </a:lstStyle>
          <a:p>
            <a:r>
              <a:rPr lang="sv-SE" dirty="0"/>
              <a:t>Klicka här för att ändra mall för rubrikformat</a:t>
            </a:r>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2025-04-01</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3934218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vådelat innehåll_Rosa">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chemeClr val="accent2"/>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tx1"/>
                </a:solidFill>
              </a:defRPr>
            </a:lvl1pPr>
          </a:lstStyle>
          <a:p>
            <a:r>
              <a:rPr lang="sv-SE" dirty="0"/>
              <a:t>Klicka här för att ändra mall för rubrikformat</a:t>
            </a:r>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bg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2025-04-01</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2779552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lutningsbild">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241DCC-EF83-BA75-77E2-666C4BAED7BA}"/>
              </a:ext>
              <a:ext uri="{C183D7F6-B498-43B3-948B-1728B52AA6E4}">
                <adec:decorative xmlns:adec="http://schemas.microsoft.com/office/drawing/2017/decorative" val="1"/>
              </a:ext>
            </a:extLst>
          </p:cNvPr>
          <p:cNvSpPr/>
          <p:nvPr userDrawn="1"/>
        </p:nvSpPr>
        <p:spPr>
          <a:xfrm>
            <a:off x="-1" y="3429000"/>
            <a:ext cx="12192000" cy="3429000"/>
          </a:xfrm>
          <a:prstGeom prst="rect">
            <a:avLst/>
          </a:prstGeom>
          <a:solidFill>
            <a:srgbClr val="0041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 name="Bildobjekt 1">
            <a:extLst>
              <a:ext uri="{FF2B5EF4-FFF2-40B4-BE49-F238E27FC236}">
                <a16:creationId xmlns:a16="http://schemas.microsoft.com/office/drawing/2014/main" id="{DCABAA49-B847-E534-66D8-9342DE1766F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38" t="-506" r="4923" b="69"/>
          <a:stretch/>
        </p:blipFill>
        <p:spPr>
          <a:xfrm>
            <a:off x="-1" y="294214"/>
            <a:ext cx="12192001" cy="6419017"/>
          </a:xfrm>
          <a:prstGeom prst="rect">
            <a:avLst/>
          </a:prstGeom>
        </p:spPr>
      </p:pic>
      <p:pic>
        <p:nvPicPr>
          <p:cNvPr id="3" name="Bildobjekt 2" descr="Region Kronobergs logotyp">
            <a:extLst>
              <a:ext uri="{FF2B5EF4-FFF2-40B4-BE49-F238E27FC236}">
                <a16:creationId xmlns:a16="http://schemas.microsoft.com/office/drawing/2014/main" id="{3C0F82EB-5ACD-C7CA-05AD-B96BC9CDB0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5101680" y="2255506"/>
            <a:ext cx="1988638" cy="2346987"/>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4065915" y="4938771"/>
            <a:ext cx="4060168" cy="582133"/>
          </a:xfrm>
        </p:spPr>
        <p:txBody>
          <a:bodyPr>
            <a:normAutofit/>
          </a:bodyPr>
          <a:lstStyle>
            <a:lvl1pPr algn="ctr">
              <a:defRPr sz="1600" b="0" i="0">
                <a:solidFill>
                  <a:schemeClr val="bg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spTree>
    <p:extLst>
      <p:ext uri="{BB962C8B-B14F-4D97-AF65-F5344CB8AC3E}">
        <p14:creationId xmlns:p14="http://schemas.microsoft.com/office/powerpoint/2010/main" val="30704556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Avslutningsbild_2">
    <p:bg>
      <p:bgPr>
        <a:solidFill>
          <a:srgbClr val="00413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A3558A6-D80F-9805-281E-5B97F9A0A9C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8837" b="5077"/>
          <a:stretch/>
        </p:blipFill>
        <p:spPr>
          <a:xfrm>
            <a:off x="1974449" y="0"/>
            <a:ext cx="8243100" cy="6858000"/>
          </a:xfrm>
          <a:prstGeom prst="rect">
            <a:avLst/>
          </a:prstGeom>
        </p:spPr>
      </p:pic>
      <p:pic>
        <p:nvPicPr>
          <p:cNvPr id="3" name="Bildobjekt 2" descr="Region Kronobergs logotyp">
            <a:extLst>
              <a:ext uri="{FF2B5EF4-FFF2-40B4-BE49-F238E27FC236}">
                <a16:creationId xmlns:a16="http://schemas.microsoft.com/office/drawing/2014/main" id="{EDD5676D-7486-6BF0-3060-3690D28E94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5081877" y="2231968"/>
            <a:ext cx="2028246" cy="2394063"/>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3423555" y="5319890"/>
            <a:ext cx="5344888" cy="582133"/>
          </a:xfrm>
        </p:spPr>
        <p:txBody>
          <a:bodyPr>
            <a:normAutofit/>
          </a:bodyPr>
          <a:lstStyle>
            <a:lvl1pPr algn="ctr">
              <a:defRPr sz="2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spTree>
    <p:extLst>
      <p:ext uri="{BB962C8B-B14F-4D97-AF65-F5344CB8AC3E}">
        <p14:creationId xmlns:p14="http://schemas.microsoft.com/office/powerpoint/2010/main" val="20076235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Grön">
    <p:bg>
      <p:bgPr>
        <a:solidFill>
          <a:schemeClr val="accent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5E67BAE-5378-A2B3-DCDA-3A8067B4774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0" t="9062" r="71690" b="14627"/>
          <a:stretch/>
        </p:blipFill>
        <p:spPr>
          <a:xfrm>
            <a:off x="6706601" y="-1"/>
            <a:ext cx="5485398" cy="6857999"/>
          </a:xfrm>
          <a:prstGeom prst="rect">
            <a:avLst/>
          </a:prstGeom>
        </p:spPr>
      </p:pic>
      <p:pic>
        <p:nvPicPr>
          <p:cNvPr id="2" name="Bildobjekt 1" descr="Region Kronobergs logotyp">
            <a:extLst>
              <a:ext uri="{FF2B5EF4-FFF2-40B4-BE49-F238E27FC236}">
                <a16:creationId xmlns:a16="http://schemas.microsoft.com/office/drawing/2014/main" id="{7F25A052-AB9F-0133-DEB4-B5A74D6B97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253990" y="3158068"/>
            <a:ext cx="1820640" cy="2148714"/>
          </a:xfrm>
          <a:prstGeom prst="rect">
            <a:avLst/>
          </a:prstGeom>
        </p:spPr>
      </p:pic>
      <p:sp>
        <p:nvSpPr>
          <p:cNvPr id="13" name="Rubrik 8">
            <a:extLst>
              <a:ext uri="{FF2B5EF4-FFF2-40B4-BE49-F238E27FC236}">
                <a16:creationId xmlns:a16="http://schemas.microsoft.com/office/drawing/2014/main" id="{68A95451-3858-D0F1-2E01-C8409482E820}"/>
              </a:ext>
            </a:extLst>
          </p:cNvPr>
          <p:cNvSpPr>
            <a:spLocks noGrp="1"/>
          </p:cNvSpPr>
          <p:nvPr>
            <p:ph type="title" hasCustomPrompt="1"/>
          </p:nvPr>
        </p:nvSpPr>
        <p:spPr>
          <a:xfrm>
            <a:off x="633530" y="1130064"/>
            <a:ext cx="5711548" cy="2929285"/>
          </a:xfrm>
        </p:spPr>
        <p:txBody>
          <a:bodyPr anchor="b">
            <a:noAutofit/>
          </a:bodyPr>
          <a:lstStyle>
            <a:lvl1pPr>
              <a:defRPr sz="5200">
                <a:latin typeface="+mj-lt"/>
              </a:defRPr>
            </a:lvl1pPr>
          </a:lstStyle>
          <a:p>
            <a:pPr lvl="0"/>
            <a:r>
              <a:rPr lang="sv-SE" dirty="0"/>
              <a:t>Avslutning eller kontakt</a:t>
            </a:r>
          </a:p>
        </p:txBody>
      </p:sp>
      <p:sp>
        <p:nvSpPr>
          <p:cNvPr id="14" name="Underrubrik 2">
            <a:extLst>
              <a:ext uri="{FF2B5EF4-FFF2-40B4-BE49-F238E27FC236}">
                <a16:creationId xmlns:a16="http://schemas.microsoft.com/office/drawing/2014/main" id="{89EB1D23-790B-FFF2-213B-EE9E4F185956}"/>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tx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text</a:t>
            </a:r>
          </a:p>
        </p:txBody>
      </p:sp>
    </p:spTree>
    <p:extLst>
      <p:ext uri="{BB962C8B-B14F-4D97-AF65-F5344CB8AC3E}">
        <p14:creationId xmlns:p14="http://schemas.microsoft.com/office/powerpoint/2010/main" val="261201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till vänster_2">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CA256862-EE6C-34AD-6C41-43F80B95E148}"/>
              </a:ext>
            </a:extLst>
          </p:cNvPr>
          <p:cNvSpPr>
            <a:spLocks noGrp="1"/>
          </p:cNvSpPr>
          <p:nvPr>
            <p:ph type="title"/>
          </p:nvPr>
        </p:nvSpPr>
        <p:spPr>
          <a:xfrm>
            <a:off x="6749930" y="517522"/>
            <a:ext cx="4880094" cy="1325563"/>
          </a:xfrm>
        </p:spPr>
        <p:txBody>
          <a:bodyPr/>
          <a:lstStyle/>
          <a:p>
            <a:r>
              <a:rPr lang="sv-SE"/>
              <a:t>Klicka här för att ändra mall för rubrikformat</a:t>
            </a:r>
          </a:p>
        </p:txBody>
      </p:sp>
      <p:sp>
        <p:nvSpPr>
          <p:cNvPr id="8" name="Platshållare för text 7">
            <a:extLst>
              <a:ext uri="{FF2B5EF4-FFF2-40B4-BE49-F238E27FC236}">
                <a16:creationId xmlns:a16="http://schemas.microsoft.com/office/drawing/2014/main" id="{C1981DC1-92EB-A0FE-DDCD-63F7EB68BC94}"/>
              </a:ext>
            </a:extLst>
          </p:cNvPr>
          <p:cNvSpPr>
            <a:spLocks noGrp="1"/>
          </p:cNvSpPr>
          <p:nvPr>
            <p:ph type="body" sz="quarter" idx="18"/>
          </p:nvPr>
        </p:nvSpPr>
        <p:spPr>
          <a:xfrm>
            <a:off x="6749928" y="2025650"/>
            <a:ext cx="4880095"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1225296" y="704336"/>
            <a:ext cx="7321296" cy="7321296"/>
          </a:xfrm>
          <a:prstGeom prst="teardrop">
            <a:avLst/>
          </a:prstGeom>
          <a:noFill/>
        </p:spPr>
        <p:txBody>
          <a:bodyPr anchor="t"/>
          <a:lstStyle>
            <a:lvl1pPr marL="0" indent="0" algn="r">
              <a:buNone/>
              <a:defRPr/>
            </a:lvl1pPr>
          </a:lstStyle>
          <a:p>
            <a:r>
              <a:rPr lang="sv-SE"/>
              <a:t>Klicka på ikonen för att lägga till en bild</a:t>
            </a:r>
            <a:endParaRPr lang="sv-SE" dirty="0"/>
          </a:p>
        </p:txBody>
      </p:sp>
      <p:sp>
        <p:nvSpPr>
          <p:cNvPr id="5" name="Slide Number Placeholder 6">
            <a:extLst>
              <a:ext uri="{FF2B5EF4-FFF2-40B4-BE49-F238E27FC236}">
                <a16:creationId xmlns:a16="http://schemas.microsoft.com/office/drawing/2014/main" id="{C3B6E33D-BA6F-2C1F-3C14-C99DDBF609D4}"/>
              </a:ext>
            </a:extLst>
          </p:cNvPr>
          <p:cNvSpPr>
            <a:spLocks noGrp="1"/>
          </p:cNvSpPr>
          <p:nvPr>
            <p:ph type="sldNum" sz="quarter" idx="17"/>
          </p:nvPr>
        </p:nvSpPr>
        <p:spPr>
          <a:xfrm>
            <a:off x="6252786" y="6426926"/>
            <a:ext cx="471753" cy="294549"/>
          </a:xfrm>
        </p:spPr>
        <p:txBody>
          <a:bodyPr/>
          <a:lstStyle/>
          <a:p>
            <a:fld id="{FDD9FC71-94E5-4C63-83F9-09F1766974D0}" type="slidenum">
              <a:rPr lang="sv-SE" smtClean="0"/>
              <a:pPr/>
              <a:t>‹#›</a:t>
            </a:fld>
            <a:endParaRPr lang="sv-SE"/>
          </a:p>
        </p:txBody>
      </p:sp>
      <p:sp>
        <p:nvSpPr>
          <p:cNvPr id="3" name="Date Placeholder 4">
            <a:extLst>
              <a:ext uri="{FF2B5EF4-FFF2-40B4-BE49-F238E27FC236}">
                <a16:creationId xmlns:a16="http://schemas.microsoft.com/office/drawing/2014/main" id="{888EF1CC-0BBB-23D6-30A8-9F4910180270}"/>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2025-04-01</a:t>
            </a:fld>
            <a:endParaRPr lang="sv-SE" dirty="0"/>
          </a:p>
        </p:txBody>
      </p:sp>
    </p:spTree>
    <p:extLst>
      <p:ext uri="{BB962C8B-B14F-4D97-AF65-F5344CB8AC3E}">
        <p14:creationId xmlns:p14="http://schemas.microsoft.com/office/powerpoint/2010/main" val="15858357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Rosa">
    <p:bg>
      <p:bgPr>
        <a:solidFill>
          <a:schemeClr val="accent2"/>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FC63BFF-6B4C-BC38-47EC-F7FCD69E6E2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0" t="9062" r="71690" b="14627"/>
          <a:stretch/>
        </p:blipFill>
        <p:spPr>
          <a:xfrm>
            <a:off x="6706601" y="-1"/>
            <a:ext cx="5485398" cy="6857999"/>
          </a:xfrm>
          <a:prstGeom prst="rect">
            <a:avLst/>
          </a:prstGeom>
        </p:spPr>
      </p:pic>
      <p:pic>
        <p:nvPicPr>
          <p:cNvPr id="2" name="Bildobjekt 1" descr="Region Kronobergs logotyp">
            <a:extLst>
              <a:ext uri="{FF2B5EF4-FFF2-40B4-BE49-F238E27FC236}">
                <a16:creationId xmlns:a16="http://schemas.microsoft.com/office/drawing/2014/main" id="{97C8BF8A-DC13-5EFE-8932-91F8595846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253990" y="3158068"/>
            <a:ext cx="1820640" cy="2148714"/>
          </a:xfrm>
          <a:prstGeom prst="rect">
            <a:avLst/>
          </a:prstGeom>
        </p:spPr>
      </p:pic>
      <p:sp>
        <p:nvSpPr>
          <p:cNvPr id="9" name="Rubrik 8">
            <a:extLst>
              <a:ext uri="{FF2B5EF4-FFF2-40B4-BE49-F238E27FC236}">
                <a16:creationId xmlns:a16="http://schemas.microsoft.com/office/drawing/2014/main" id="{69EE33FE-F484-2AF6-5C44-24CE79007602}"/>
              </a:ext>
            </a:extLst>
          </p:cNvPr>
          <p:cNvSpPr>
            <a:spLocks noGrp="1"/>
          </p:cNvSpPr>
          <p:nvPr>
            <p:ph type="title" hasCustomPrompt="1"/>
          </p:nvPr>
        </p:nvSpPr>
        <p:spPr>
          <a:xfrm>
            <a:off x="633530" y="1130064"/>
            <a:ext cx="5711548" cy="2929285"/>
          </a:xfrm>
        </p:spPr>
        <p:txBody>
          <a:bodyPr anchor="b">
            <a:noAutofit/>
          </a:bodyPr>
          <a:lstStyle>
            <a:lvl1pPr>
              <a:defRPr sz="5200">
                <a:latin typeface="+mj-lt"/>
              </a:defRPr>
            </a:lvl1pPr>
          </a:lstStyle>
          <a:p>
            <a:pPr lvl="0"/>
            <a:r>
              <a:rPr lang="sv-SE" noProof="0" dirty="0"/>
              <a:t>Avslutning eller kontakt</a:t>
            </a:r>
          </a:p>
        </p:txBody>
      </p:sp>
      <p:sp>
        <p:nvSpPr>
          <p:cNvPr id="12" name="Underrubrik 2">
            <a:extLst>
              <a:ext uri="{FF2B5EF4-FFF2-40B4-BE49-F238E27FC236}">
                <a16:creationId xmlns:a16="http://schemas.microsoft.com/office/drawing/2014/main" id="{6F52D620-F16A-6BB7-3456-DCA46CEAFD27}"/>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dirty="0"/>
              <a:t>Lägg till text</a:t>
            </a:r>
          </a:p>
        </p:txBody>
      </p:sp>
    </p:spTree>
    <p:extLst>
      <p:ext uri="{BB962C8B-B14F-4D97-AF65-F5344CB8AC3E}">
        <p14:creationId xmlns:p14="http://schemas.microsoft.com/office/powerpoint/2010/main" val="34593287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el">
    <p:bg>
      <p:bgPr>
        <a:solidFill>
          <a:schemeClr val="accent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5AE3830-5278-7E19-E7AC-5058B5CB9D5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60266" t="6614" b="4210"/>
          <a:stretch/>
        </p:blipFill>
        <p:spPr>
          <a:xfrm>
            <a:off x="-1" y="0"/>
            <a:ext cx="6474059" cy="6857999"/>
          </a:xfrm>
          <a:prstGeom prst="rect">
            <a:avLst/>
          </a:prstGeom>
        </p:spPr>
      </p:pic>
      <p:sp>
        <p:nvSpPr>
          <p:cNvPr id="4" name="Rubrik 3">
            <a:extLst>
              <a:ext uri="{FF2B5EF4-FFF2-40B4-BE49-F238E27FC236}">
                <a16:creationId xmlns:a16="http://schemas.microsoft.com/office/drawing/2014/main" id="{9C1512DA-9E40-CF35-AC79-7F617696BB8B}"/>
              </a:ext>
            </a:extLst>
          </p:cNvPr>
          <p:cNvSpPr>
            <a:spLocks noGrp="1"/>
          </p:cNvSpPr>
          <p:nvPr>
            <p:ph type="title" hasCustomPrompt="1"/>
          </p:nvPr>
        </p:nvSpPr>
        <p:spPr>
          <a:xfrm>
            <a:off x="6546796" y="864105"/>
            <a:ext cx="4774267" cy="3535156"/>
          </a:xfrm>
        </p:spPr>
        <p:txBody>
          <a:bodyPr anchor="t">
            <a:normAutofit/>
          </a:bodyPr>
          <a:lstStyle>
            <a:lvl1pPr algn="r">
              <a:defRPr sz="6000" b="1" i="0">
                <a:solidFill>
                  <a:schemeClr val="bg1"/>
                </a:solidFill>
                <a:latin typeface="+mj-lt"/>
                <a:ea typeface="Open Sans Extrabold" panose="020B0906030804020204" pitchFamily="34" charset="0"/>
                <a:cs typeface="Open Sans Extrabold" panose="020B0906030804020204" pitchFamily="34" charset="0"/>
              </a:defRPr>
            </a:lvl1pPr>
          </a:lstStyle>
          <a:p>
            <a:r>
              <a:rPr lang="sv-SE" dirty="0"/>
              <a:t>Titel</a:t>
            </a:r>
          </a:p>
        </p:txBody>
      </p:sp>
      <p:sp>
        <p:nvSpPr>
          <p:cNvPr id="9" name="Underrubrik 2">
            <a:extLst>
              <a:ext uri="{FF2B5EF4-FFF2-40B4-BE49-F238E27FC236}">
                <a16:creationId xmlns:a16="http://schemas.microsoft.com/office/drawing/2014/main" id="{DC44104B-48FE-3858-DE21-17C04BBBC2C6}"/>
              </a:ext>
            </a:extLst>
          </p:cNvPr>
          <p:cNvSpPr>
            <a:spLocks noGrp="1"/>
          </p:cNvSpPr>
          <p:nvPr>
            <p:ph type="subTitle" idx="1" hasCustomPrompt="1"/>
          </p:nvPr>
        </p:nvSpPr>
        <p:spPr>
          <a:xfrm>
            <a:off x="6988630" y="5373407"/>
            <a:ext cx="4332434" cy="623887"/>
          </a:xfrm>
        </p:spPr>
        <p:txBody>
          <a:bodyPr anchor="ctr">
            <a:normAutofit/>
          </a:bodyPr>
          <a:lstStyle>
            <a:lvl1pPr marL="0" indent="0" algn="r">
              <a:buNone/>
              <a:defRPr sz="2400"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spTree>
    <p:extLst>
      <p:ext uri="{BB962C8B-B14F-4D97-AF65-F5344CB8AC3E}">
        <p14:creationId xmlns:p14="http://schemas.microsoft.com/office/powerpoint/2010/main" val="3923262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BC9B2779-0085-DC05-206F-6C55BAFBF795}"/>
              </a:ext>
            </a:extLst>
          </p:cNvPr>
          <p:cNvSpPr>
            <a:spLocks noGrp="1"/>
          </p:cNvSpPr>
          <p:nvPr>
            <p:ph type="title"/>
          </p:nvPr>
        </p:nvSpPr>
        <p:spPr/>
        <p:txBody>
          <a:bodyPr/>
          <a:lstStyle/>
          <a:p>
            <a:r>
              <a:rPr lang="sv-SE"/>
              <a:t>Klicka här för att ändra mall för rubrikformat</a:t>
            </a:r>
            <a:endParaRPr lang="sv-SE" dirty="0"/>
          </a:p>
        </p:txBody>
      </p:sp>
      <p:sp>
        <p:nvSpPr>
          <p:cNvPr id="11" name="Platshållare för innehåll 10">
            <a:extLst>
              <a:ext uri="{FF2B5EF4-FFF2-40B4-BE49-F238E27FC236}">
                <a16:creationId xmlns:a16="http://schemas.microsoft.com/office/drawing/2014/main" id="{A51BC271-153A-FD43-22C0-256512427AB1}"/>
              </a:ext>
            </a:extLst>
          </p:cNvPr>
          <p:cNvSpPr>
            <a:spLocks noGrp="1"/>
          </p:cNvSpPr>
          <p:nvPr>
            <p:ph sz="quarter" idx="15"/>
          </p:nvPr>
        </p:nvSpPr>
        <p:spPr>
          <a:xfrm>
            <a:off x="633076" y="2024789"/>
            <a:ext cx="833630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bildnummer 4">
            <a:extLst>
              <a:ext uri="{FF2B5EF4-FFF2-40B4-BE49-F238E27FC236}">
                <a16:creationId xmlns:a16="http://schemas.microsoft.com/office/drawing/2014/main" id="{4D35334A-EDDD-1F87-D106-441E8C38C561}"/>
              </a:ext>
            </a:extLst>
          </p:cNvPr>
          <p:cNvSpPr>
            <a:spLocks noGrp="1"/>
          </p:cNvSpPr>
          <p:nvPr>
            <p:ph type="sldNum" sz="quarter" idx="14"/>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F8B84731-E19F-BD2C-F6B3-22EABE26FBC9}"/>
              </a:ext>
            </a:extLst>
          </p:cNvPr>
          <p:cNvSpPr>
            <a:spLocks noGrp="1"/>
          </p:cNvSpPr>
          <p:nvPr>
            <p:ph type="dt" sz="half" idx="12"/>
          </p:nvPr>
        </p:nvSpPr>
        <p:spPr/>
        <p:txBody>
          <a:bodyPr/>
          <a:lstStyle/>
          <a:p>
            <a:fld id="{663AC0A1-BF03-4687-BDDD-A787ED1917E4}" type="datetimeFigureOut">
              <a:rPr lang="sv-SE" smtClean="0"/>
              <a:pPr/>
              <a:t>2025-04-01</a:t>
            </a:fld>
            <a:endParaRPr lang="sv-SE" dirty="0"/>
          </a:p>
        </p:txBody>
      </p:sp>
      <p:sp>
        <p:nvSpPr>
          <p:cNvPr id="3" name="Platshållare för sidfot 2">
            <a:extLst>
              <a:ext uri="{FF2B5EF4-FFF2-40B4-BE49-F238E27FC236}">
                <a16:creationId xmlns:a16="http://schemas.microsoft.com/office/drawing/2014/main" id="{1EAB6E72-BA71-4497-2A7C-AF8043010F42}"/>
              </a:ext>
            </a:extLst>
          </p:cNvPr>
          <p:cNvSpPr>
            <a:spLocks noGrp="1"/>
          </p:cNvSpPr>
          <p:nvPr>
            <p:ph type="ftr" sz="quarter" idx="13"/>
          </p:nvPr>
        </p:nvSpPr>
        <p:spPr/>
        <p:txBody>
          <a:bodyPr/>
          <a:lstStyle/>
          <a:p>
            <a:endParaRPr lang="sv-SE" dirty="0"/>
          </a:p>
        </p:txBody>
      </p:sp>
    </p:spTree>
    <p:extLst>
      <p:ext uri="{BB962C8B-B14F-4D97-AF65-F5344CB8AC3E}">
        <p14:creationId xmlns:p14="http://schemas.microsoft.com/office/powerpoint/2010/main" val="7820920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ubrik &amp; 2 spalter">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0E7A07BE-FCFC-1EFE-15DE-8F28EC177ECC}"/>
              </a:ext>
            </a:extLst>
          </p:cNvPr>
          <p:cNvSpPr>
            <a:spLocks noGrp="1"/>
          </p:cNvSpPr>
          <p:nvPr>
            <p:ph type="title"/>
          </p:nvPr>
        </p:nvSpPr>
        <p:spPr/>
        <p:txBody>
          <a:bodyPr/>
          <a:lstStyle/>
          <a:p>
            <a:r>
              <a:rPr lang="sv-SE"/>
              <a:t>Klicka här för att ändra mall för rubrikformat</a:t>
            </a:r>
          </a:p>
        </p:txBody>
      </p:sp>
      <p:sp>
        <p:nvSpPr>
          <p:cNvPr id="10" name="Platshållare för innehåll 10">
            <a:extLst>
              <a:ext uri="{FF2B5EF4-FFF2-40B4-BE49-F238E27FC236}">
                <a16:creationId xmlns:a16="http://schemas.microsoft.com/office/drawing/2014/main" id="{E4FEB789-CFC9-2534-8ED9-E95125A2C064}"/>
              </a:ext>
            </a:extLst>
          </p:cNvPr>
          <p:cNvSpPr>
            <a:spLocks noGrp="1"/>
          </p:cNvSpPr>
          <p:nvPr>
            <p:ph sz="quarter" idx="16"/>
          </p:nvPr>
        </p:nvSpPr>
        <p:spPr>
          <a:xfrm>
            <a:off x="633528" y="2025497"/>
            <a:ext cx="490103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a:extLst>
              <a:ext uri="{FF2B5EF4-FFF2-40B4-BE49-F238E27FC236}">
                <a16:creationId xmlns:a16="http://schemas.microsoft.com/office/drawing/2014/main" id="{11B4E59E-0FE4-B739-9766-FB27CDB1DFCE}"/>
              </a:ext>
            </a:extLst>
          </p:cNvPr>
          <p:cNvSpPr>
            <a:spLocks noGrp="1"/>
          </p:cNvSpPr>
          <p:nvPr>
            <p:ph sz="quarter" idx="17"/>
          </p:nvPr>
        </p:nvSpPr>
        <p:spPr>
          <a:xfrm>
            <a:off x="5638664" y="2025497"/>
            <a:ext cx="490103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bildnummer 4">
            <a:extLst>
              <a:ext uri="{FF2B5EF4-FFF2-40B4-BE49-F238E27FC236}">
                <a16:creationId xmlns:a16="http://schemas.microsoft.com/office/drawing/2014/main" id="{66034EB9-0D0C-D10C-1222-AA3B36F37AEB}"/>
              </a:ext>
            </a:extLst>
          </p:cNvPr>
          <p:cNvSpPr>
            <a:spLocks noGrp="1"/>
          </p:cNvSpPr>
          <p:nvPr>
            <p:ph type="sldNum" sz="quarter" idx="15"/>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49C2014-E2DB-E174-515A-4EA228E8E07D}"/>
              </a:ext>
            </a:extLst>
          </p:cNvPr>
          <p:cNvSpPr>
            <a:spLocks noGrp="1"/>
          </p:cNvSpPr>
          <p:nvPr>
            <p:ph type="dt" sz="half" idx="13"/>
          </p:nvPr>
        </p:nvSpPr>
        <p:spPr/>
        <p:txBody>
          <a:bodyPr/>
          <a:lstStyle/>
          <a:p>
            <a:fld id="{663AC0A1-BF03-4687-BDDD-A787ED1917E4}" type="datetimeFigureOut">
              <a:rPr lang="sv-SE" smtClean="0"/>
              <a:pPr/>
              <a:t>2025-04-01</a:t>
            </a:fld>
            <a:endParaRPr lang="sv-SE" dirty="0"/>
          </a:p>
        </p:txBody>
      </p:sp>
      <p:sp>
        <p:nvSpPr>
          <p:cNvPr id="3" name="Platshållare för sidfot 2">
            <a:extLst>
              <a:ext uri="{FF2B5EF4-FFF2-40B4-BE49-F238E27FC236}">
                <a16:creationId xmlns:a16="http://schemas.microsoft.com/office/drawing/2014/main" id="{F66F0875-1F5F-2D2B-867F-83DBF7430B50}"/>
              </a:ext>
            </a:extLst>
          </p:cNvPr>
          <p:cNvSpPr>
            <a:spLocks noGrp="1"/>
          </p:cNvSpPr>
          <p:nvPr>
            <p:ph type="ftr" sz="quarter" idx="14"/>
          </p:nvPr>
        </p:nvSpPr>
        <p:spPr/>
        <p:txBody>
          <a:bodyPr/>
          <a:lstStyle/>
          <a:p>
            <a:endParaRPr lang="sv-SE" dirty="0"/>
          </a:p>
        </p:txBody>
      </p:sp>
    </p:spTree>
    <p:extLst>
      <p:ext uri="{BB962C8B-B14F-4D97-AF65-F5344CB8AC3E}">
        <p14:creationId xmlns:p14="http://schemas.microsoft.com/office/powerpoint/2010/main" val="27720130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till vänster">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1FA3189C-AC3C-5251-C5C2-4B0A658D97D5}"/>
              </a:ext>
            </a:extLst>
          </p:cNvPr>
          <p:cNvSpPr>
            <a:spLocks noGrp="1"/>
          </p:cNvSpPr>
          <p:nvPr>
            <p:ph type="title"/>
          </p:nvPr>
        </p:nvSpPr>
        <p:spPr>
          <a:xfrm>
            <a:off x="6749928" y="517522"/>
            <a:ext cx="4880094" cy="1325563"/>
          </a:xfrm>
        </p:spPr>
        <p:txBody>
          <a:bodyPr/>
          <a:lstStyle/>
          <a:p>
            <a:r>
              <a:rPr lang="sv-SE"/>
              <a:t>Klicka här för att ändra mall för rubrikformat</a:t>
            </a:r>
          </a:p>
        </p:txBody>
      </p:sp>
      <p:sp>
        <p:nvSpPr>
          <p:cNvPr id="7" name="Platshållare för text 6">
            <a:extLst>
              <a:ext uri="{FF2B5EF4-FFF2-40B4-BE49-F238E27FC236}">
                <a16:creationId xmlns:a16="http://schemas.microsoft.com/office/drawing/2014/main" id="{CDAB5293-169E-6682-278F-924CC29F2273}"/>
              </a:ext>
            </a:extLst>
          </p:cNvPr>
          <p:cNvSpPr>
            <a:spLocks noGrp="1"/>
          </p:cNvSpPr>
          <p:nvPr>
            <p:ph type="body" sz="quarter" idx="18"/>
          </p:nvPr>
        </p:nvSpPr>
        <p:spPr>
          <a:xfrm>
            <a:off x="6749929" y="2025650"/>
            <a:ext cx="4880093"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bild 8">
            <a:extLst>
              <a:ext uri="{FF2B5EF4-FFF2-40B4-BE49-F238E27FC236}">
                <a16:creationId xmlns:a16="http://schemas.microsoft.com/office/drawing/2014/main" id="{D8625CD9-B7E5-4A83-826F-2160CEFBE4B3}"/>
              </a:ext>
            </a:extLst>
          </p:cNvPr>
          <p:cNvSpPr>
            <a:spLocks noGrp="1"/>
          </p:cNvSpPr>
          <p:nvPr>
            <p:ph type="pic" sz="quarter" idx="13"/>
          </p:nvPr>
        </p:nvSpPr>
        <p:spPr>
          <a:xfrm>
            <a:off x="-1" y="0"/>
            <a:ext cx="6096001" cy="6858000"/>
          </a:xfrm>
          <a:noFill/>
        </p:spPr>
        <p:txBody>
          <a:bodyPr/>
          <a:lstStyle/>
          <a:p>
            <a:r>
              <a:rPr lang="sv-SE"/>
              <a:t>Klicka på ikonen för att lägga till en bild</a:t>
            </a:r>
          </a:p>
        </p:txBody>
      </p:sp>
      <p:sp>
        <p:nvSpPr>
          <p:cNvPr id="5" name="Slide Number Placeholder 6">
            <a:extLst>
              <a:ext uri="{FF2B5EF4-FFF2-40B4-BE49-F238E27FC236}">
                <a16:creationId xmlns:a16="http://schemas.microsoft.com/office/drawing/2014/main" id="{7A3898C3-C390-76C6-3A23-0DB49CB28E46}"/>
              </a:ext>
            </a:extLst>
          </p:cNvPr>
          <p:cNvSpPr>
            <a:spLocks noGrp="1"/>
          </p:cNvSpPr>
          <p:nvPr>
            <p:ph type="sldNum" sz="quarter" idx="17"/>
          </p:nvPr>
        </p:nvSpPr>
        <p:spPr>
          <a:xfrm>
            <a:off x="6252786" y="6426926"/>
            <a:ext cx="471753" cy="294549"/>
          </a:xfrm>
        </p:spPr>
        <p:txBody>
          <a:bodyPr/>
          <a:lstStyle/>
          <a:p>
            <a:fld id="{FDD9FC71-94E5-4C63-83F9-09F1766974D0}" type="slidenum">
              <a:rPr lang="sv-SE" smtClean="0"/>
              <a:pPr/>
              <a:t>‹#›</a:t>
            </a:fld>
            <a:endParaRPr lang="sv-SE"/>
          </a:p>
        </p:txBody>
      </p:sp>
      <p:sp>
        <p:nvSpPr>
          <p:cNvPr id="2" name="Date Placeholder 4">
            <a:extLst>
              <a:ext uri="{FF2B5EF4-FFF2-40B4-BE49-F238E27FC236}">
                <a16:creationId xmlns:a16="http://schemas.microsoft.com/office/drawing/2014/main" id="{39399EC5-13DF-600B-6291-F3F79844E92D}"/>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2025-04-01</a:t>
            </a:fld>
            <a:endParaRPr lang="sv-SE" dirty="0"/>
          </a:p>
        </p:txBody>
      </p:sp>
    </p:spTree>
    <p:extLst>
      <p:ext uri="{BB962C8B-B14F-4D97-AF65-F5344CB8AC3E}">
        <p14:creationId xmlns:p14="http://schemas.microsoft.com/office/powerpoint/2010/main" val="36465040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ld till vänster_2">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CA256862-EE6C-34AD-6C41-43F80B95E148}"/>
              </a:ext>
            </a:extLst>
          </p:cNvPr>
          <p:cNvSpPr>
            <a:spLocks noGrp="1"/>
          </p:cNvSpPr>
          <p:nvPr>
            <p:ph type="title"/>
          </p:nvPr>
        </p:nvSpPr>
        <p:spPr>
          <a:xfrm>
            <a:off x="6749930" y="517522"/>
            <a:ext cx="4880094" cy="1325563"/>
          </a:xfrm>
        </p:spPr>
        <p:txBody>
          <a:bodyPr/>
          <a:lstStyle/>
          <a:p>
            <a:r>
              <a:rPr lang="sv-SE"/>
              <a:t>Klicka här för att ändra mall för rubrikformat</a:t>
            </a:r>
          </a:p>
        </p:txBody>
      </p:sp>
      <p:sp>
        <p:nvSpPr>
          <p:cNvPr id="8" name="Platshållare för text 7">
            <a:extLst>
              <a:ext uri="{FF2B5EF4-FFF2-40B4-BE49-F238E27FC236}">
                <a16:creationId xmlns:a16="http://schemas.microsoft.com/office/drawing/2014/main" id="{C1981DC1-92EB-A0FE-DDCD-63F7EB68BC94}"/>
              </a:ext>
            </a:extLst>
          </p:cNvPr>
          <p:cNvSpPr>
            <a:spLocks noGrp="1"/>
          </p:cNvSpPr>
          <p:nvPr>
            <p:ph type="body" sz="quarter" idx="18"/>
          </p:nvPr>
        </p:nvSpPr>
        <p:spPr>
          <a:xfrm>
            <a:off x="6749928" y="2025650"/>
            <a:ext cx="4880095"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1225296" y="704336"/>
            <a:ext cx="7321296" cy="7321296"/>
          </a:xfrm>
          <a:prstGeom prst="teardrop">
            <a:avLst/>
          </a:prstGeom>
          <a:noFill/>
        </p:spPr>
        <p:txBody>
          <a:bodyPr anchor="t"/>
          <a:lstStyle>
            <a:lvl1pPr marL="0" indent="0" algn="r">
              <a:buNone/>
              <a:defRPr/>
            </a:lvl1pPr>
          </a:lstStyle>
          <a:p>
            <a:r>
              <a:rPr lang="sv-SE"/>
              <a:t>Klicka på ikonen för att lägga till en bild</a:t>
            </a:r>
            <a:endParaRPr lang="sv-SE" dirty="0"/>
          </a:p>
        </p:txBody>
      </p:sp>
      <p:sp>
        <p:nvSpPr>
          <p:cNvPr id="5" name="Slide Number Placeholder 6">
            <a:extLst>
              <a:ext uri="{FF2B5EF4-FFF2-40B4-BE49-F238E27FC236}">
                <a16:creationId xmlns:a16="http://schemas.microsoft.com/office/drawing/2014/main" id="{C3B6E33D-BA6F-2C1F-3C14-C99DDBF609D4}"/>
              </a:ext>
            </a:extLst>
          </p:cNvPr>
          <p:cNvSpPr>
            <a:spLocks noGrp="1"/>
          </p:cNvSpPr>
          <p:nvPr>
            <p:ph type="sldNum" sz="quarter" idx="17"/>
          </p:nvPr>
        </p:nvSpPr>
        <p:spPr>
          <a:xfrm>
            <a:off x="6252786" y="6426926"/>
            <a:ext cx="471753" cy="294549"/>
          </a:xfrm>
        </p:spPr>
        <p:txBody>
          <a:bodyPr/>
          <a:lstStyle/>
          <a:p>
            <a:fld id="{FDD9FC71-94E5-4C63-83F9-09F1766974D0}" type="slidenum">
              <a:rPr lang="sv-SE" smtClean="0"/>
              <a:pPr/>
              <a:t>‹#›</a:t>
            </a:fld>
            <a:endParaRPr lang="sv-SE"/>
          </a:p>
        </p:txBody>
      </p:sp>
      <p:sp>
        <p:nvSpPr>
          <p:cNvPr id="3" name="Date Placeholder 4">
            <a:extLst>
              <a:ext uri="{FF2B5EF4-FFF2-40B4-BE49-F238E27FC236}">
                <a16:creationId xmlns:a16="http://schemas.microsoft.com/office/drawing/2014/main" id="{888EF1CC-0BBB-23D6-30A8-9F4910180270}"/>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2025-04-01</a:t>
            </a:fld>
            <a:endParaRPr lang="sv-SE" dirty="0"/>
          </a:p>
        </p:txBody>
      </p:sp>
    </p:spTree>
    <p:extLst>
      <p:ext uri="{BB962C8B-B14F-4D97-AF65-F5344CB8AC3E}">
        <p14:creationId xmlns:p14="http://schemas.microsoft.com/office/powerpoint/2010/main" val="1595782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ld och vinge till vänster">
    <p:spTree>
      <p:nvGrpSpPr>
        <p:cNvPr id="1" name=""/>
        <p:cNvGrpSpPr/>
        <p:nvPr/>
      </p:nvGrpSpPr>
      <p:grpSpPr>
        <a:xfrm>
          <a:off x="0" y="0"/>
          <a:ext cx="0" cy="0"/>
          <a:chOff x="0" y="0"/>
          <a:chExt cx="0" cy="0"/>
        </a:xfrm>
      </p:grpSpPr>
      <p:sp>
        <p:nvSpPr>
          <p:cNvPr id="3" name="Rubrik 5">
            <a:extLst>
              <a:ext uri="{FF2B5EF4-FFF2-40B4-BE49-F238E27FC236}">
                <a16:creationId xmlns:a16="http://schemas.microsoft.com/office/drawing/2014/main" id="{941F2BB2-4923-2EB4-A32E-700491F95E90}"/>
              </a:ext>
            </a:extLst>
          </p:cNvPr>
          <p:cNvSpPr>
            <a:spLocks noGrp="1"/>
          </p:cNvSpPr>
          <p:nvPr>
            <p:ph type="title"/>
          </p:nvPr>
        </p:nvSpPr>
        <p:spPr>
          <a:xfrm>
            <a:off x="6749930" y="517522"/>
            <a:ext cx="4880094" cy="1325563"/>
          </a:xfrm>
        </p:spPr>
        <p:txBody>
          <a:bodyPr/>
          <a:lstStyle/>
          <a:p>
            <a:r>
              <a:rPr lang="sv-SE"/>
              <a:t>Klicka här för att ändra mall för rubrikformat</a:t>
            </a:r>
          </a:p>
        </p:txBody>
      </p:sp>
      <p:sp>
        <p:nvSpPr>
          <p:cNvPr id="4" name="Platshållare för text 7">
            <a:extLst>
              <a:ext uri="{FF2B5EF4-FFF2-40B4-BE49-F238E27FC236}">
                <a16:creationId xmlns:a16="http://schemas.microsoft.com/office/drawing/2014/main" id="{174581D9-B191-A6A5-28F5-081EB298C8EA}"/>
              </a:ext>
            </a:extLst>
          </p:cNvPr>
          <p:cNvSpPr>
            <a:spLocks noGrp="1"/>
          </p:cNvSpPr>
          <p:nvPr>
            <p:ph type="body" sz="quarter" idx="19"/>
          </p:nvPr>
        </p:nvSpPr>
        <p:spPr>
          <a:xfrm>
            <a:off x="6749928" y="2025650"/>
            <a:ext cx="4880095"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0" y="2146852"/>
            <a:ext cx="6096000" cy="4711147"/>
          </a:xfrm>
          <a:prstGeom prst="round1Rect">
            <a:avLst>
              <a:gd name="adj" fmla="val 50000"/>
            </a:avLst>
          </a:prstGeom>
          <a:noFill/>
        </p:spPr>
        <p:txBody>
          <a:bodyPr anchor="b"/>
          <a:lstStyle>
            <a:lvl1pPr algn="l">
              <a:defRPr/>
            </a:lvl1pPr>
          </a:lstStyle>
          <a:p>
            <a:r>
              <a:rPr lang="sv-SE"/>
              <a:t>Klicka på ikonen för att lägga till en bild</a:t>
            </a:r>
            <a:endParaRPr lang="sv-SE" dirty="0"/>
          </a:p>
        </p:txBody>
      </p:sp>
      <p:sp>
        <p:nvSpPr>
          <p:cNvPr id="8" name="Platshållare för text 10">
            <a:extLst>
              <a:ext uri="{FF2B5EF4-FFF2-40B4-BE49-F238E27FC236}">
                <a16:creationId xmlns:a16="http://schemas.microsoft.com/office/drawing/2014/main" id="{383B43EA-D897-39A6-66BF-D21512B2A3B3}"/>
              </a:ext>
            </a:extLst>
          </p:cNvPr>
          <p:cNvSpPr>
            <a:spLocks noGrp="1"/>
          </p:cNvSpPr>
          <p:nvPr>
            <p:ph type="body" sz="quarter" idx="17"/>
          </p:nvPr>
        </p:nvSpPr>
        <p:spPr>
          <a:xfrm>
            <a:off x="561974" y="556599"/>
            <a:ext cx="2657654" cy="2815311"/>
          </a:xfrm>
          <a:prstGeom prst="round2DiagRect">
            <a:avLst>
              <a:gd name="adj1" fmla="val 41601"/>
              <a:gd name="adj2" fmla="val 0"/>
            </a:avLst>
          </a:prstGeom>
          <a:solidFill>
            <a:srgbClr val="004131"/>
          </a:solidFill>
        </p:spPr>
        <p:txBody>
          <a:bodyPr anchor="ctr">
            <a:noAutofit/>
          </a:bodyPr>
          <a:lstStyle>
            <a:lvl1pPr marL="0" indent="0" algn="ctr">
              <a:buNone/>
              <a:defRPr sz="2400" b="1">
                <a:solidFill>
                  <a:schemeClr val="bg1"/>
                </a:solidFill>
              </a:defRPr>
            </a:lvl1pPr>
            <a:lvl2pPr marL="244475" indent="0" algn="ctr">
              <a:buNone/>
              <a:defRPr sz="2000" b="1">
                <a:solidFill>
                  <a:schemeClr val="bg1"/>
                </a:solidFill>
              </a:defRPr>
            </a:lvl2pPr>
            <a:lvl3pPr marL="511175" indent="0" algn="ctr">
              <a:buNone/>
              <a:defRPr sz="1800" b="1">
                <a:solidFill>
                  <a:schemeClr val="bg1"/>
                </a:solidFill>
              </a:defRPr>
            </a:lvl3pPr>
            <a:lvl4pPr marL="762000" indent="0" algn="ctr">
              <a:buNone/>
              <a:defRPr sz="1600" b="1">
                <a:solidFill>
                  <a:schemeClr val="bg1"/>
                </a:solidFill>
              </a:defRPr>
            </a:lvl4pPr>
            <a:lvl5pPr marL="1030288" indent="0" algn="ctr">
              <a:buNone/>
              <a:defRPr sz="1400" b="1">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Slide Number Placeholder 6">
            <a:extLst>
              <a:ext uri="{FF2B5EF4-FFF2-40B4-BE49-F238E27FC236}">
                <a16:creationId xmlns:a16="http://schemas.microsoft.com/office/drawing/2014/main" id="{47A9AE5B-5646-B1B0-2B6D-F4BEB241C7B9}"/>
              </a:ext>
            </a:extLst>
          </p:cNvPr>
          <p:cNvSpPr>
            <a:spLocks noGrp="1"/>
          </p:cNvSpPr>
          <p:nvPr>
            <p:ph type="sldNum" sz="quarter" idx="18"/>
          </p:nvPr>
        </p:nvSpPr>
        <p:spPr>
          <a:xfrm>
            <a:off x="6252786" y="6426926"/>
            <a:ext cx="471753" cy="294549"/>
          </a:xfrm>
        </p:spPr>
        <p:txBody>
          <a:bodyPr/>
          <a:lstStyle/>
          <a:p>
            <a:fld id="{FDD9FC71-94E5-4C63-83F9-09F1766974D0}" type="slidenum">
              <a:rPr lang="sv-SE" smtClean="0"/>
              <a:pPr/>
              <a:t>‹#›</a:t>
            </a:fld>
            <a:endParaRPr lang="sv-SE"/>
          </a:p>
        </p:txBody>
      </p:sp>
      <p:sp>
        <p:nvSpPr>
          <p:cNvPr id="5" name="Date Placeholder 4">
            <a:extLst>
              <a:ext uri="{FF2B5EF4-FFF2-40B4-BE49-F238E27FC236}">
                <a16:creationId xmlns:a16="http://schemas.microsoft.com/office/drawing/2014/main" id="{DB0EF968-2B22-8C20-6352-D7111C1A2FD1}"/>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2025-04-01</a:t>
            </a:fld>
            <a:endParaRPr lang="sv-SE" dirty="0"/>
          </a:p>
        </p:txBody>
      </p:sp>
    </p:spTree>
    <p:extLst>
      <p:ext uri="{BB962C8B-B14F-4D97-AF65-F5344CB8AC3E}">
        <p14:creationId xmlns:p14="http://schemas.microsoft.com/office/powerpoint/2010/main" val="9705417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ld och cirkel till vänster">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E2A1714-E60F-4047-6C05-3F0D2753DC14}"/>
              </a:ext>
            </a:extLst>
          </p:cNvPr>
          <p:cNvSpPr>
            <a:spLocks noGrp="1"/>
          </p:cNvSpPr>
          <p:nvPr>
            <p:ph type="title"/>
          </p:nvPr>
        </p:nvSpPr>
        <p:spPr>
          <a:xfrm>
            <a:off x="6749930" y="517522"/>
            <a:ext cx="4880094" cy="1325563"/>
          </a:xfrm>
        </p:spPr>
        <p:txBody>
          <a:bodyPr/>
          <a:lstStyle/>
          <a:p>
            <a:r>
              <a:rPr lang="sv-SE"/>
              <a:t>Klicka här för att ändra mall för rubrikformat</a:t>
            </a:r>
          </a:p>
        </p:txBody>
      </p:sp>
      <p:sp>
        <p:nvSpPr>
          <p:cNvPr id="10" name="Platshållare för text 7">
            <a:extLst>
              <a:ext uri="{FF2B5EF4-FFF2-40B4-BE49-F238E27FC236}">
                <a16:creationId xmlns:a16="http://schemas.microsoft.com/office/drawing/2014/main" id="{ADFA9880-B20A-B284-7667-BB6E139D0DFF}"/>
              </a:ext>
            </a:extLst>
          </p:cNvPr>
          <p:cNvSpPr>
            <a:spLocks noGrp="1"/>
          </p:cNvSpPr>
          <p:nvPr>
            <p:ph type="body" sz="quarter" idx="21"/>
          </p:nvPr>
        </p:nvSpPr>
        <p:spPr>
          <a:xfrm>
            <a:off x="6749928" y="2025650"/>
            <a:ext cx="4880095"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bild 16">
            <a:extLst>
              <a:ext uri="{FF2B5EF4-FFF2-40B4-BE49-F238E27FC236}">
                <a16:creationId xmlns:a16="http://schemas.microsoft.com/office/drawing/2014/main" id="{EA50C948-0247-7936-CCAF-38904905F4EA}"/>
              </a:ext>
            </a:extLst>
          </p:cNvPr>
          <p:cNvSpPr>
            <a:spLocks noGrp="1"/>
          </p:cNvSpPr>
          <p:nvPr>
            <p:ph type="pic" sz="quarter" idx="15"/>
          </p:nvPr>
        </p:nvSpPr>
        <p:spPr>
          <a:xfrm>
            <a:off x="561974" y="658365"/>
            <a:ext cx="5534026" cy="5534026"/>
          </a:xfrm>
          <a:prstGeom prst="teardrop">
            <a:avLst/>
          </a:prstGeom>
          <a:noFill/>
        </p:spPr>
        <p:txBody>
          <a:bodyPr anchor="b"/>
          <a:lstStyle>
            <a:lvl1pPr algn="l">
              <a:defRPr/>
            </a:lvl1pPr>
          </a:lstStyle>
          <a:p>
            <a:r>
              <a:rPr lang="sv-SE"/>
              <a:t>Klicka på ikonen för att lägga till en bild</a:t>
            </a:r>
            <a:endParaRPr lang="sv-SE" dirty="0"/>
          </a:p>
        </p:txBody>
      </p:sp>
      <p:sp>
        <p:nvSpPr>
          <p:cNvPr id="2" name="Platshållare för text 10">
            <a:extLst>
              <a:ext uri="{FF2B5EF4-FFF2-40B4-BE49-F238E27FC236}">
                <a16:creationId xmlns:a16="http://schemas.microsoft.com/office/drawing/2014/main" id="{6FBCD0DE-5E17-C743-9CED-779F9D7E2CFC}"/>
              </a:ext>
            </a:extLst>
          </p:cNvPr>
          <p:cNvSpPr>
            <a:spLocks noGrp="1"/>
          </p:cNvSpPr>
          <p:nvPr>
            <p:ph type="body" sz="quarter" idx="17"/>
          </p:nvPr>
        </p:nvSpPr>
        <p:spPr>
          <a:xfrm>
            <a:off x="4322616" y="4005728"/>
            <a:ext cx="2251625" cy="2251625"/>
          </a:xfrm>
          <a:prstGeom prst="ellipse">
            <a:avLst/>
          </a:prstGeom>
          <a:solidFill>
            <a:schemeClr val="accent4"/>
          </a:solidFill>
        </p:spPr>
        <p:txBody>
          <a:bodyPr anchor="ctr">
            <a:noAutofit/>
          </a:bodyPr>
          <a:lstStyle>
            <a:lvl1pPr marL="0" indent="0" algn="ctr">
              <a:buNone/>
              <a:defRPr sz="2400" b="1">
                <a:solidFill>
                  <a:schemeClr val="bg1"/>
                </a:solidFill>
              </a:defRPr>
            </a:lvl1pPr>
            <a:lvl2pPr marL="244475" indent="0" algn="ctr">
              <a:buNone/>
              <a:defRPr sz="2000" b="1">
                <a:solidFill>
                  <a:schemeClr val="bg1"/>
                </a:solidFill>
              </a:defRPr>
            </a:lvl2pPr>
            <a:lvl3pPr marL="511175" indent="0" algn="ctr">
              <a:buNone/>
              <a:defRPr sz="1800" b="1">
                <a:solidFill>
                  <a:schemeClr val="bg1"/>
                </a:solidFill>
              </a:defRPr>
            </a:lvl3pPr>
            <a:lvl4pPr marL="762000" indent="0" algn="ctr">
              <a:buNone/>
              <a:defRPr sz="1600" b="1">
                <a:solidFill>
                  <a:schemeClr val="bg1"/>
                </a:solidFill>
              </a:defRPr>
            </a:lvl4pPr>
            <a:lvl5pPr marL="1030288" indent="0" algn="ctr">
              <a:buNone/>
              <a:defRPr sz="1400" b="1">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nummer 8">
            <a:extLst>
              <a:ext uri="{FF2B5EF4-FFF2-40B4-BE49-F238E27FC236}">
                <a16:creationId xmlns:a16="http://schemas.microsoft.com/office/drawing/2014/main" id="{CD0C11AC-6994-47F5-38EE-9940256649C4}"/>
              </a:ext>
            </a:extLst>
          </p:cNvPr>
          <p:cNvSpPr>
            <a:spLocks noGrp="1"/>
          </p:cNvSpPr>
          <p:nvPr>
            <p:ph type="sldNum" sz="quarter" idx="20"/>
          </p:nvPr>
        </p:nvSpPr>
        <p:spPr/>
        <p:txBody>
          <a:bodyPr/>
          <a:lstStyle/>
          <a:p>
            <a:fld id="{FDD9FC71-94E5-4C63-83F9-09F1766974D0}" type="slidenum">
              <a:rPr lang="sv-SE" smtClean="0"/>
              <a:pPr/>
              <a:t>‹#›</a:t>
            </a:fld>
            <a:endParaRPr lang="sv-SE"/>
          </a:p>
        </p:txBody>
      </p:sp>
      <p:sp>
        <p:nvSpPr>
          <p:cNvPr id="5" name="Platshållare för datum 4">
            <a:extLst>
              <a:ext uri="{FF2B5EF4-FFF2-40B4-BE49-F238E27FC236}">
                <a16:creationId xmlns:a16="http://schemas.microsoft.com/office/drawing/2014/main" id="{01153A39-3A6E-2C51-3DD0-86E6507A8265}"/>
              </a:ext>
            </a:extLst>
          </p:cNvPr>
          <p:cNvSpPr>
            <a:spLocks noGrp="1"/>
          </p:cNvSpPr>
          <p:nvPr>
            <p:ph type="dt" sz="half" idx="18"/>
          </p:nvPr>
        </p:nvSpPr>
        <p:spPr/>
        <p:txBody>
          <a:bodyPr/>
          <a:lstStyle/>
          <a:p>
            <a:fld id="{663AC0A1-BF03-4687-BDDD-A787ED1917E4}" type="datetimeFigureOut">
              <a:rPr lang="sv-SE" smtClean="0"/>
              <a:pPr/>
              <a:t>2025-04-01</a:t>
            </a:fld>
            <a:endParaRPr lang="sv-SE" dirty="0"/>
          </a:p>
        </p:txBody>
      </p:sp>
      <p:sp>
        <p:nvSpPr>
          <p:cNvPr id="8" name="Platshållare för sidfot 7">
            <a:extLst>
              <a:ext uri="{FF2B5EF4-FFF2-40B4-BE49-F238E27FC236}">
                <a16:creationId xmlns:a16="http://schemas.microsoft.com/office/drawing/2014/main" id="{A06EF699-DF7E-B62D-FBC1-92B42D79394B}"/>
              </a:ext>
            </a:extLst>
          </p:cNvPr>
          <p:cNvSpPr>
            <a:spLocks noGrp="1"/>
          </p:cNvSpPr>
          <p:nvPr>
            <p:ph type="ftr" sz="quarter" idx="19"/>
          </p:nvPr>
        </p:nvSpPr>
        <p:spPr/>
        <p:txBody>
          <a:bodyPr/>
          <a:lstStyle/>
          <a:p>
            <a:endParaRPr lang="sv-SE" dirty="0"/>
          </a:p>
        </p:txBody>
      </p:sp>
    </p:spTree>
    <p:extLst>
      <p:ext uri="{BB962C8B-B14F-4D97-AF65-F5344CB8AC3E}">
        <p14:creationId xmlns:p14="http://schemas.microsoft.com/office/powerpoint/2010/main" val="13753851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ld till höger">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6127D97-63F8-3A7B-5F3F-5D6D43033A61}"/>
              </a:ext>
            </a:extLst>
          </p:cNvPr>
          <p:cNvSpPr>
            <a:spLocks noGrp="1"/>
          </p:cNvSpPr>
          <p:nvPr>
            <p:ph type="title"/>
          </p:nvPr>
        </p:nvSpPr>
        <p:spPr>
          <a:xfrm>
            <a:off x="633528" y="517522"/>
            <a:ext cx="4359387" cy="1325563"/>
          </a:xfrm>
        </p:spPr>
        <p:txBody>
          <a:bodyPr/>
          <a:lstStyle/>
          <a:p>
            <a:r>
              <a:rPr lang="sv-SE"/>
              <a:t>Klicka här för att ändra mall för rubrikformat</a:t>
            </a:r>
          </a:p>
        </p:txBody>
      </p:sp>
      <p:sp>
        <p:nvSpPr>
          <p:cNvPr id="8" name="Platshållare för text 7">
            <a:extLst>
              <a:ext uri="{FF2B5EF4-FFF2-40B4-BE49-F238E27FC236}">
                <a16:creationId xmlns:a16="http://schemas.microsoft.com/office/drawing/2014/main" id="{C3E1FC7A-8A4C-9CEE-4D55-68EAF67290D3}"/>
              </a:ext>
            </a:extLst>
          </p:cNvPr>
          <p:cNvSpPr>
            <a:spLocks noGrp="1"/>
          </p:cNvSpPr>
          <p:nvPr>
            <p:ph type="body" sz="quarter" idx="20"/>
          </p:nvPr>
        </p:nvSpPr>
        <p:spPr>
          <a:xfrm>
            <a:off x="633528" y="2025650"/>
            <a:ext cx="4359387"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5239657" y="-1220312"/>
            <a:ext cx="7097483" cy="7097483"/>
          </a:xfrm>
          <a:prstGeom prst="teardrop">
            <a:avLst/>
          </a:prstGeom>
          <a:noFill/>
        </p:spPr>
        <p:txBody>
          <a:bodyPr anchor="b"/>
          <a:lstStyle>
            <a:lvl1pPr algn="l">
              <a:defRPr/>
            </a:lvl1pPr>
          </a:lstStyle>
          <a:p>
            <a:r>
              <a:rPr lang="sv-SE"/>
              <a:t>Klicka på ikonen för att lägga till en bild</a:t>
            </a:r>
            <a:endParaRPr lang="sv-SE" dirty="0"/>
          </a:p>
        </p:txBody>
      </p:sp>
      <p:sp>
        <p:nvSpPr>
          <p:cNvPr id="4" name="Platshållare för bildnummer 3">
            <a:extLst>
              <a:ext uri="{FF2B5EF4-FFF2-40B4-BE49-F238E27FC236}">
                <a16:creationId xmlns:a16="http://schemas.microsoft.com/office/drawing/2014/main" id="{668A851D-3666-6F01-53F4-C83FDF177253}"/>
              </a:ext>
            </a:extLst>
          </p:cNvPr>
          <p:cNvSpPr>
            <a:spLocks noGrp="1"/>
          </p:cNvSpPr>
          <p:nvPr>
            <p:ph type="sldNum" sz="quarter" idx="19"/>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AC963393-39D9-C156-678C-1AFBB0705A12}"/>
              </a:ext>
            </a:extLst>
          </p:cNvPr>
          <p:cNvSpPr>
            <a:spLocks noGrp="1"/>
          </p:cNvSpPr>
          <p:nvPr>
            <p:ph type="dt" sz="half" idx="17"/>
          </p:nvPr>
        </p:nvSpPr>
        <p:spPr/>
        <p:txBody>
          <a:bodyPr/>
          <a:lstStyle/>
          <a:p>
            <a:fld id="{663AC0A1-BF03-4687-BDDD-A787ED1917E4}" type="datetimeFigureOut">
              <a:rPr lang="sv-SE" smtClean="0"/>
              <a:pPr/>
              <a:t>2025-04-01</a:t>
            </a:fld>
            <a:endParaRPr lang="sv-SE" dirty="0"/>
          </a:p>
        </p:txBody>
      </p:sp>
      <p:sp>
        <p:nvSpPr>
          <p:cNvPr id="3" name="Platshållare för sidfot 2">
            <a:extLst>
              <a:ext uri="{FF2B5EF4-FFF2-40B4-BE49-F238E27FC236}">
                <a16:creationId xmlns:a16="http://schemas.microsoft.com/office/drawing/2014/main" id="{2934F78E-EE75-DC7A-D191-6F3503630954}"/>
              </a:ext>
            </a:extLst>
          </p:cNvPr>
          <p:cNvSpPr>
            <a:spLocks noGrp="1"/>
          </p:cNvSpPr>
          <p:nvPr>
            <p:ph type="ftr" sz="quarter" idx="18"/>
          </p:nvPr>
        </p:nvSpPr>
        <p:spPr/>
        <p:txBody>
          <a:bodyPr/>
          <a:lstStyle/>
          <a:p>
            <a:endParaRPr lang="sv-SE" dirty="0"/>
          </a:p>
        </p:txBody>
      </p:sp>
    </p:spTree>
    <p:extLst>
      <p:ext uri="{BB962C8B-B14F-4D97-AF65-F5344CB8AC3E}">
        <p14:creationId xmlns:p14="http://schemas.microsoft.com/office/powerpoint/2010/main" val="18671161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ild till höger_2">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rgbClr val="B4D9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5">
            <a:extLst>
              <a:ext uri="{FF2B5EF4-FFF2-40B4-BE49-F238E27FC236}">
                <a16:creationId xmlns:a16="http://schemas.microsoft.com/office/drawing/2014/main" id="{B0888258-5F69-4461-1EF5-61C228B86497}"/>
              </a:ext>
            </a:extLst>
          </p:cNvPr>
          <p:cNvSpPr>
            <a:spLocks noGrp="1"/>
          </p:cNvSpPr>
          <p:nvPr>
            <p:ph type="title"/>
          </p:nvPr>
        </p:nvSpPr>
        <p:spPr>
          <a:xfrm>
            <a:off x="633529" y="517522"/>
            <a:ext cx="5052898" cy="1325563"/>
          </a:xfrm>
        </p:spPr>
        <p:txBody>
          <a:bodyPr/>
          <a:lstStyle/>
          <a:p>
            <a:r>
              <a:rPr lang="sv-SE"/>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r>
              <a:rPr lang="sv-SE"/>
              <a:t>Klicka på ikonen för att lägga till en bild</a:t>
            </a:r>
          </a:p>
        </p:txBody>
      </p:sp>
      <p:sp>
        <p:nvSpPr>
          <p:cNvPr id="4" name="Platshållare för bildnummer 3">
            <a:extLst>
              <a:ext uri="{FF2B5EF4-FFF2-40B4-BE49-F238E27FC236}">
                <a16:creationId xmlns:a16="http://schemas.microsoft.com/office/drawing/2014/main" id="{B0DBF6F4-F46B-57B9-1ADA-AE5CB852743B}"/>
              </a:ext>
            </a:extLst>
          </p:cNvPr>
          <p:cNvSpPr>
            <a:spLocks noGrp="1"/>
          </p:cNvSpPr>
          <p:nvPr>
            <p:ph type="sldNum" sz="quarter" idx="23"/>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897553C7-B092-A71C-7D19-1B5907A545BF}"/>
              </a:ext>
            </a:extLst>
          </p:cNvPr>
          <p:cNvSpPr>
            <a:spLocks noGrp="1"/>
          </p:cNvSpPr>
          <p:nvPr>
            <p:ph type="dt" sz="half" idx="21"/>
          </p:nvPr>
        </p:nvSpPr>
        <p:spPr/>
        <p:txBody>
          <a:bodyPr/>
          <a:lstStyle/>
          <a:p>
            <a:fld id="{663AC0A1-BF03-4687-BDDD-A787ED1917E4}" type="datetimeFigureOut">
              <a:rPr lang="sv-SE" smtClean="0"/>
              <a:pPr/>
              <a:t>2025-04-01</a:t>
            </a:fld>
            <a:endParaRPr lang="sv-SE" dirty="0"/>
          </a:p>
        </p:txBody>
      </p:sp>
      <p:sp>
        <p:nvSpPr>
          <p:cNvPr id="3" name="Platshållare för sidfot 2">
            <a:extLst>
              <a:ext uri="{FF2B5EF4-FFF2-40B4-BE49-F238E27FC236}">
                <a16:creationId xmlns:a16="http://schemas.microsoft.com/office/drawing/2014/main" id="{B3F539D1-6402-4870-44EE-DD03D1F3C59E}"/>
              </a:ext>
            </a:extLst>
          </p:cNvPr>
          <p:cNvSpPr>
            <a:spLocks noGrp="1"/>
          </p:cNvSpPr>
          <p:nvPr>
            <p:ph type="ftr" sz="quarter" idx="22"/>
          </p:nvPr>
        </p:nvSpPr>
        <p:spPr/>
        <p:txBody>
          <a:bodyPr/>
          <a:lstStyle/>
          <a:p>
            <a:endParaRPr lang="sv-SE" dirty="0"/>
          </a:p>
        </p:txBody>
      </p:sp>
      <p:pic>
        <p:nvPicPr>
          <p:cNvPr id="5" name="Bildobjekt 4" descr="Region Kronobergs logotyp">
            <a:extLst>
              <a:ext uri="{FF2B5EF4-FFF2-40B4-BE49-F238E27FC236}">
                <a16:creationId xmlns:a16="http://schemas.microsoft.com/office/drawing/2014/main" id="{3891D30F-5414-1D96-E793-81F0CA69AF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94446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och vinge till vänster">
    <p:spTree>
      <p:nvGrpSpPr>
        <p:cNvPr id="1" name=""/>
        <p:cNvGrpSpPr/>
        <p:nvPr/>
      </p:nvGrpSpPr>
      <p:grpSpPr>
        <a:xfrm>
          <a:off x="0" y="0"/>
          <a:ext cx="0" cy="0"/>
          <a:chOff x="0" y="0"/>
          <a:chExt cx="0" cy="0"/>
        </a:xfrm>
      </p:grpSpPr>
      <p:sp>
        <p:nvSpPr>
          <p:cNvPr id="3" name="Rubrik 5">
            <a:extLst>
              <a:ext uri="{FF2B5EF4-FFF2-40B4-BE49-F238E27FC236}">
                <a16:creationId xmlns:a16="http://schemas.microsoft.com/office/drawing/2014/main" id="{941F2BB2-4923-2EB4-A32E-700491F95E90}"/>
              </a:ext>
            </a:extLst>
          </p:cNvPr>
          <p:cNvSpPr>
            <a:spLocks noGrp="1"/>
          </p:cNvSpPr>
          <p:nvPr>
            <p:ph type="title"/>
          </p:nvPr>
        </p:nvSpPr>
        <p:spPr>
          <a:xfrm>
            <a:off x="6749930" y="517522"/>
            <a:ext cx="4880094" cy="1325563"/>
          </a:xfrm>
        </p:spPr>
        <p:txBody>
          <a:bodyPr/>
          <a:lstStyle/>
          <a:p>
            <a:r>
              <a:rPr lang="sv-SE"/>
              <a:t>Klicka här för att ändra mall för rubrikformat</a:t>
            </a:r>
          </a:p>
        </p:txBody>
      </p:sp>
      <p:sp>
        <p:nvSpPr>
          <p:cNvPr id="4" name="Platshållare för text 7">
            <a:extLst>
              <a:ext uri="{FF2B5EF4-FFF2-40B4-BE49-F238E27FC236}">
                <a16:creationId xmlns:a16="http://schemas.microsoft.com/office/drawing/2014/main" id="{174581D9-B191-A6A5-28F5-081EB298C8EA}"/>
              </a:ext>
            </a:extLst>
          </p:cNvPr>
          <p:cNvSpPr>
            <a:spLocks noGrp="1"/>
          </p:cNvSpPr>
          <p:nvPr>
            <p:ph type="body" sz="quarter" idx="19"/>
          </p:nvPr>
        </p:nvSpPr>
        <p:spPr>
          <a:xfrm>
            <a:off x="6749928" y="2025650"/>
            <a:ext cx="4880095"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0" y="2146852"/>
            <a:ext cx="6096000" cy="4711147"/>
          </a:xfrm>
          <a:prstGeom prst="round1Rect">
            <a:avLst>
              <a:gd name="adj" fmla="val 50000"/>
            </a:avLst>
          </a:prstGeom>
          <a:solidFill>
            <a:schemeClr val="tx1"/>
          </a:solidFill>
        </p:spPr>
        <p:txBody>
          <a:bodyPr anchor="b"/>
          <a:lstStyle>
            <a:lvl1pPr algn="l">
              <a:defRPr/>
            </a:lvl1pPr>
          </a:lstStyle>
          <a:p>
            <a:r>
              <a:rPr lang="sv-SE"/>
              <a:t>Klicka på ikonen för att lägga till en bild</a:t>
            </a:r>
            <a:endParaRPr lang="sv-SE" dirty="0"/>
          </a:p>
        </p:txBody>
      </p:sp>
      <p:sp>
        <p:nvSpPr>
          <p:cNvPr id="8" name="Platshållare för text 10">
            <a:extLst>
              <a:ext uri="{FF2B5EF4-FFF2-40B4-BE49-F238E27FC236}">
                <a16:creationId xmlns:a16="http://schemas.microsoft.com/office/drawing/2014/main" id="{383B43EA-D897-39A6-66BF-D21512B2A3B3}"/>
              </a:ext>
            </a:extLst>
          </p:cNvPr>
          <p:cNvSpPr>
            <a:spLocks noGrp="1"/>
          </p:cNvSpPr>
          <p:nvPr>
            <p:ph type="body" sz="quarter" idx="17"/>
          </p:nvPr>
        </p:nvSpPr>
        <p:spPr>
          <a:xfrm>
            <a:off x="561974" y="556599"/>
            <a:ext cx="2657654" cy="2815311"/>
          </a:xfrm>
          <a:prstGeom prst="round2DiagRect">
            <a:avLst>
              <a:gd name="adj1" fmla="val 41601"/>
              <a:gd name="adj2" fmla="val 0"/>
            </a:avLst>
          </a:prstGeom>
          <a:solidFill>
            <a:srgbClr val="004131"/>
          </a:solidFill>
        </p:spPr>
        <p:txBody>
          <a:bodyPr anchor="ctr">
            <a:noAutofit/>
          </a:bodyPr>
          <a:lstStyle>
            <a:lvl1pPr marL="0" indent="0" algn="ctr">
              <a:buNone/>
              <a:defRPr sz="2400" b="1">
                <a:solidFill>
                  <a:schemeClr val="tx1"/>
                </a:solidFill>
              </a:defRPr>
            </a:lvl1pPr>
            <a:lvl2pPr marL="244475" indent="0" algn="ctr">
              <a:buNone/>
              <a:defRPr sz="2000" b="1">
                <a:solidFill>
                  <a:schemeClr val="tx1"/>
                </a:solidFill>
              </a:defRPr>
            </a:lvl2pPr>
            <a:lvl3pPr marL="511175" indent="0" algn="ctr">
              <a:buNone/>
              <a:defRPr sz="1800" b="1">
                <a:solidFill>
                  <a:schemeClr val="tx1"/>
                </a:solidFill>
              </a:defRPr>
            </a:lvl3pPr>
            <a:lvl4pPr marL="762000" indent="0" algn="ctr">
              <a:buNone/>
              <a:defRPr sz="1600" b="1">
                <a:solidFill>
                  <a:schemeClr val="tx1"/>
                </a:solidFill>
              </a:defRPr>
            </a:lvl4pPr>
            <a:lvl5pPr marL="1030288" indent="0" algn="ctr">
              <a:buNone/>
              <a:defRPr sz="1400" b="1">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Slide Number Placeholder 6">
            <a:extLst>
              <a:ext uri="{FF2B5EF4-FFF2-40B4-BE49-F238E27FC236}">
                <a16:creationId xmlns:a16="http://schemas.microsoft.com/office/drawing/2014/main" id="{47A9AE5B-5646-B1B0-2B6D-F4BEB241C7B9}"/>
              </a:ext>
            </a:extLst>
          </p:cNvPr>
          <p:cNvSpPr>
            <a:spLocks noGrp="1"/>
          </p:cNvSpPr>
          <p:nvPr>
            <p:ph type="sldNum" sz="quarter" idx="18"/>
          </p:nvPr>
        </p:nvSpPr>
        <p:spPr>
          <a:xfrm>
            <a:off x="6252786" y="6426926"/>
            <a:ext cx="471753" cy="294549"/>
          </a:xfrm>
        </p:spPr>
        <p:txBody>
          <a:bodyPr/>
          <a:lstStyle/>
          <a:p>
            <a:fld id="{FDD9FC71-94E5-4C63-83F9-09F1766974D0}" type="slidenum">
              <a:rPr lang="sv-SE" smtClean="0"/>
              <a:pPr/>
              <a:t>‹#›</a:t>
            </a:fld>
            <a:endParaRPr lang="sv-SE"/>
          </a:p>
        </p:txBody>
      </p:sp>
      <p:sp>
        <p:nvSpPr>
          <p:cNvPr id="5" name="Date Placeholder 4">
            <a:extLst>
              <a:ext uri="{FF2B5EF4-FFF2-40B4-BE49-F238E27FC236}">
                <a16:creationId xmlns:a16="http://schemas.microsoft.com/office/drawing/2014/main" id="{DB0EF968-2B22-8C20-6352-D7111C1A2FD1}"/>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2025-04-01</a:t>
            </a:fld>
            <a:endParaRPr lang="sv-SE" dirty="0"/>
          </a:p>
        </p:txBody>
      </p:sp>
    </p:spTree>
    <p:extLst>
      <p:ext uri="{BB962C8B-B14F-4D97-AF65-F5344CB8AC3E}">
        <p14:creationId xmlns:p14="http://schemas.microsoft.com/office/powerpoint/2010/main" val="7170502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ild till höger_3">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rgbClr val="F9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5">
            <a:extLst>
              <a:ext uri="{FF2B5EF4-FFF2-40B4-BE49-F238E27FC236}">
                <a16:creationId xmlns:a16="http://schemas.microsoft.com/office/drawing/2014/main" id="{B79F0779-C10D-4A1E-D984-1FDEB74C1597}"/>
              </a:ext>
            </a:extLst>
          </p:cNvPr>
          <p:cNvSpPr>
            <a:spLocks noGrp="1"/>
          </p:cNvSpPr>
          <p:nvPr>
            <p:ph type="title"/>
          </p:nvPr>
        </p:nvSpPr>
        <p:spPr>
          <a:xfrm>
            <a:off x="633529" y="517522"/>
            <a:ext cx="5052898" cy="1325563"/>
          </a:xfrm>
        </p:spPr>
        <p:txBody>
          <a:bodyPr/>
          <a:lstStyle/>
          <a:p>
            <a:r>
              <a:rPr lang="sv-SE"/>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r>
              <a:rPr lang="sv-SE"/>
              <a:t>Klicka på ikonen för att lägga till en bild</a:t>
            </a:r>
          </a:p>
        </p:txBody>
      </p:sp>
      <p:sp>
        <p:nvSpPr>
          <p:cNvPr id="4" name="Platshållare för bildnummer 3">
            <a:extLst>
              <a:ext uri="{FF2B5EF4-FFF2-40B4-BE49-F238E27FC236}">
                <a16:creationId xmlns:a16="http://schemas.microsoft.com/office/drawing/2014/main" id="{B0DBF6F4-F46B-57B9-1ADA-AE5CB852743B}"/>
              </a:ext>
            </a:extLst>
          </p:cNvPr>
          <p:cNvSpPr>
            <a:spLocks noGrp="1"/>
          </p:cNvSpPr>
          <p:nvPr>
            <p:ph type="sldNum" sz="quarter" idx="23"/>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897553C7-B092-A71C-7D19-1B5907A545BF}"/>
              </a:ext>
            </a:extLst>
          </p:cNvPr>
          <p:cNvSpPr>
            <a:spLocks noGrp="1"/>
          </p:cNvSpPr>
          <p:nvPr>
            <p:ph type="dt" sz="half" idx="21"/>
          </p:nvPr>
        </p:nvSpPr>
        <p:spPr/>
        <p:txBody>
          <a:bodyPr/>
          <a:lstStyle/>
          <a:p>
            <a:fld id="{663AC0A1-BF03-4687-BDDD-A787ED1917E4}" type="datetimeFigureOut">
              <a:rPr lang="sv-SE" smtClean="0"/>
              <a:pPr/>
              <a:t>2025-04-01</a:t>
            </a:fld>
            <a:endParaRPr lang="sv-SE" dirty="0"/>
          </a:p>
        </p:txBody>
      </p:sp>
      <p:sp>
        <p:nvSpPr>
          <p:cNvPr id="3" name="Platshållare för sidfot 2">
            <a:extLst>
              <a:ext uri="{FF2B5EF4-FFF2-40B4-BE49-F238E27FC236}">
                <a16:creationId xmlns:a16="http://schemas.microsoft.com/office/drawing/2014/main" id="{B3F539D1-6402-4870-44EE-DD03D1F3C59E}"/>
              </a:ext>
            </a:extLst>
          </p:cNvPr>
          <p:cNvSpPr>
            <a:spLocks noGrp="1"/>
          </p:cNvSpPr>
          <p:nvPr>
            <p:ph type="ftr" sz="quarter" idx="22"/>
          </p:nvPr>
        </p:nvSpPr>
        <p:spPr/>
        <p:txBody>
          <a:bodyPr/>
          <a:lstStyle/>
          <a:p>
            <a:endParaRPr lang="sv-SE" dirty="0"/>
          </a:p>
        </p:txBody>
      </p:sp>
      <p:pic>
        <p:nvPicPr>
          <p:cNvPr id="5" name="Bildobjekt 4" descr="Region Kronobergs logotyp">
            <a:extLst>
              <a:ext uri="{FF2B5EF4-FFF2-40B4-BE49-F238E27FC236}">
                <a16:creationId xmlns:a16="http://schemas.microsoft.com/office/drawing/2014/main" id="{3891D30F-5414-1D96-E793-81F0CA69AF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6258284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ild och vinge till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BB0A87F-8436-9960-B9ED-11AD0D6FFE0F}"/>
              </a:ext>
            </a:extLst>
          </p:cNvPr>
          <p:cNvSpPr>
            <a:spLocks noGrp="1"/>
          </p:cNvSpPr>
          <p:nvPr>
            <p:ph type="title"/>
          </p:nvPr>
        </p:nvSpPr>
        <p:spPr>
          <a:xfrm>
            <a:off x="633528" y="517522"/>
            <a:ext cx="5264851" cy="1325563"/>
          </a:xfrm>
        </p:spPr>
        <p:txBody>
          <a:bodyPr/>
          <a:lstStyle/>
          <a:p>
            <a:r>
              <a:rPr lang="sv-SE"/>
              <a:t>Klicka här för att ändra mall för rubrikformat</a:t>
            </a:r>
            <a:endParaRPr lang="sv-SE" dirty="0"/>
          </a:p>
        </p:txBody>
      </p:sp>
      <p:sp>
        <p:nvSpPr>
          <p:cNvPr id="20" name="Platshållare för text 23">
            <a:extLst>
              <a:ext uri="{FF2B5EF4-FFF2-40B4-BE49-F238E27FC236}">
                <a16:creationId xmlns:a16="http://schemas.microsoft.com/office/drawing/2014/main" id="{768531DD-7107-45FB-A5E1-64F1B2F78FA2}"/>
              </a:ext>
            </a:extLst>
          </p:cNvPr>
          <p:cNvSpPr>
            <a:spLocks noGrp="1"/>
          </p:cNvSpPr>
          <p:nvPr>
            <p:ph type="body" sz="quarter" idx="20"/>
          </p:nvPr>
        </p:nvSpPr>
        <p:spPr>
          <a:xfrm>
            <a:off x="633531" y="2025497"/>
            <a:ext cx="5264851"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2" name="Platshållare för bild 16">
            <a:extLst>
              <a:ext uri="{FF2B5EF4-FFF2-40B4-BE49-F238E27FC236}">
                <a16:creationId xmlns:a16="http://schemas.microsoft.com/office/drawing/2014/main" id="{A6653161-3AC6-49BC-67C5-FB5599F51153}"/>
              </a:ext>
            </a:extLst>
          </p:cNvPr>
          <p:cNvSpPr>
            <a:spLocks noGrp="1"/>
          </p:cNvSpPr>
          <p:nvPr>
            <p:ph type="pic" sz="quarter" idx="15"/>
          </p:nvPr>
        </p:nvSpPr>
        <p:spPr>
          <a:xfrm>
            <a:off x="7094483" y="0"/>
            <a:ext cx="5097517" cy="5849007"/>
          </a:xfrm>
          <a:prstGeom prst="round2SameRect">
            <a:avLst>
              <a:gd name="adj1" fmla="val 0"/>
              <a:gd name="adj2" fmla="val 50000"/>
            </a:avLst>
          </a:prstGeom>
          <a:noFill/>
        </p:spPr>
        <p:txBody>
          <a:bodyPr anchor="b"/>
          <a:lstStyle>
            <a:lvl1pPr algn="l">
              <a:defRPr>
                <a:solidFill>
                  <a:schemeClr val="tx1"/>
                </a:solidFill>
              </a:defRPr>
            </a:lvl1pPr>
          </a:lstStyle>
          <a:p>
            <a:r>
              <a:rPr lang="sv-SE"/>
              <a:t>Klicka på ikonen för att lägga till en bild</a:t>
            </a:r>
            <a:endParaRPr lang="sv-SE" dirty="0"/>
          </a:p>
        </p:txBody>
      </p:sp>
      <p:sp>
        <p:nvSpPr>
          <p:cNvPr id="2" name="Platshållare för text 10">
            <a:extLst>
              <a:ext uri="{FF2B5EF4-FFF2-40B4-BE49-F238E27FC236}">
                <a16:creationId xmlns:a16="http://schemas.microsoft.com/office/drawing/2014/main" id="{22B9B9BF-470D-2B21-9F0B-EB1F45731FC6}"/>
              </a:ext>
            </a:extLst>
          </p:cNvPr>
          <p:cNvSpPr>
            <a:spLocks noGrp="1"/>
          </p:cNvSpPr>
          <p:nvPr>
            <p:ph type="body" sz="quarter" idx="25"/>
          </p:nvPr>
        </p:nvSpPr>
        <p:spPr>
          <a:xfrm>
            <a:off x="6194450" y="1691925"/>
            <a:ext cx="2657654" cy="2815311"/>
          </a:xfrm>
          <a:prstGeom prst="round2DiagRect">
            <a:avLst>
              <a:gd name="adj1" fmla="val 0"/>
              <a:gd name="adj2" fmla="val 42021"/>
            </a:avLst>
          </a:prstGeom>
          <a:solidFill>
            <a:srgbClr val="004131"/>
          </a:solidFill>
        </p:spPr>
        <p:txBody>
          <a:bodyPr anchor="ctr">
            <a:noAutofit/>
          </a:bodyPr>
          <a:lstStyle>
            <a:lvl1pPr marL="0" indent="0" algn="ctr">
              <a:buNone/>
              <a:defRPr sz="2400" b="1">
                <a:solidFill>
                  <a:schemeClr val="bg1"/>
                </a:solidFill>
              </a:defRPr>
            </a:lvl1pPr>
            <a:lvl2pPr marL="244475" indent="0" algn="ctr">
              <a:buNone/>
              <a:defRPr sz="2000" b="1">
                <a:solidFill>
                  <a:schemeClr val="bg1"/>
                </a:solidFill>
              </a:defRPr>
            </a:lvl2pPr>
            <a:lvl3pPr marL="511175" indent="0" algn="ctr">
              <a:buNone/>
              <a:defRPr sz="1800" b="1">
                <a:solidFill>
                  <a:schemeClr val="bg1"/>
                </a:solidFill>
              </a:defRPr>
            </a:lvl3pPr>
            <a:lvl4pPr marL="762000" indent="0" algn="ctr">
              <a:buNone/>
              <a:defRPr sz="1600" b="1">
                <a:solidFill>
                  <a:schemeClr val="bg1"/>
                </a:solidFill>
              </a:defRPr>
            </a:lvl4pPr>
            <a:lvl5pPr marL="1030288" indent="0" algn="ctr">
              <a:buNone/>
              <a:defRPr sz="1400" b="1">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9" name="Platshållare för bildnummer 28">
            <a:extLst>
              <a:ext uri="{FF2B5EF4-FFF2-40B4-BE49-F238E27FC236}">
                <a16:creationId xmlns:a16="http://schemas.microsoft.com/office/drawing/2014/main" id="{7DC0CC2B-BA1D-E748-9270-B5901D12948B}"/>
              </a:ext>
            </a:extLst>
          </p:cNvPr>
          <p:cNvSpPr>
            <a:spLocks noGrp="1"/>
          </p:cNvSpPr>
          <p:nvPr>
            <p:ph type="sldNum" sz="quarter" idx="24"/>
          </p:nvPr>
        </p:nvSpPr>
        <p:spPr/>
        <p:txBody>
          <a:bodyPr/>
          <a:lstStyle/>
          <a:p>
            <a:fld id="{FDD9FC71-94E5-4C63-83F9-09F1766974D0}" type="slidenum">
              <a:rPr lang="sv-SE" smtClean="0"/>
              <a:pPr/>
              <a:t>‹#›</a:t>
            </a:fld>
            <a:endParaRPr lang="sv-SE"/>
          </a:p>
        </p:txBody>
      </p:sp>
      <p:sp>
        <p:nvSpPr>
          <p:cNvPr id="27" name="Platshållare för datum 26">
            <a:extLst>
              <a:ext uri="{FF2B5EF4-FFF2-40B4-BE49-F238E27FC236}">
                <a16:creationId xmlns:a16="http://schemas.microsoft.com/office/drawing/2014/main" id="{439C5372-91A2-AD10-7FDC-6B153E2FEBDD}"/>
              </a:ext>
            </a:extLst>
          </p:cNvPr>
          <p:cNvSpPr>
            <a:spLocks noGrp="1"/>
          </p:cNvSpPr>
          <p:nvPr>
            <p:ph type="dt" sz="half" idx="22"/>
          </p:nvPr>
        </p:nvSpPr>
        <p:spPr/>
        <p:txBody>
          <a:bodyPr/>
          <a:lstStyle/>
          <a:p>
            <a:fld id="{663AC0A1-BF03-4687-BDDD-A787ED1917E4}" type="datetimeFigureOut">
              <a:rPr lang="sv-SE" smtClean="0"/>
              <a:pPr/>
              <a:t>2025-04-01</a:t>
            </a:fld>
            <a:endParaRPr lang="sv-SE" dirty="0"/>
          </a:p>
        </p:txBody>
      </p:sp>
      <p:sp>
        <p:nvSpPr>
          <p:cNvPr id="28" name="Platshållare för sidfot 27">
            <a:extLst>
              <a:ext uri="{FF2B5EF4-FFF2-40B4-BE49-F238E27FC236}">
                <a16:creationId xmlns:a16="http://schemas.microsoft.com/office/drawing/2014/main" id="{48E51396-5C82-1B3F-5E8F-777BBDE1AB90}"/>
              </a:ext>
            </a:extLst>
          </p:cNvPr>
          <p:cNvSpPr>
            <a:spLocks noGrp="1"/>
          </p:cNvSpPr>
          <p:nvPr>
            <p:ph type="ftr" sz="quarter" idx="23"/>
          </p:nvPr>
        </p:nvSpPr>
        <p:spPr/>
        <p:txBody>
          <a:bodyPr/>
          <a:lstStyle/>
          <a:p>
            <a:endParaRPr lang="sv-SE" dirty="0"/>
          </a:p>
        </p:txBody>
      </p:sp>
    </p:spTree>
    <p:extLst>
      <p:ext uri="{BB962C8B-B14F-4D97-AF65-F5344CB8AC3E}">
        <p14:creationId xmlns:p14="http://schemas.microsoft.com/office/powerpoint/2010/main" val="22871515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inge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BD1CED-16DD-0340-44FF-56292D762D4A}"/>
              </a:ext>
            </a:extLst>
          </p:cNvPr>
          <p:cNvSpPr>
            <a:spLocks noGrp="1"/>
          </p:cNvSpPr>
          <p:nvPr>
            <p:ph type="title"/>
          </p:nvPr>
        </p:nvSpPr>
        <p:spPr>
          <a:xfrm>
            <a:off x="633528" y="517522"/>
            <a:ext cx="7519871" cy="1325563"/>
          </a:xfrm>
        </p:spPr>
        <p:txBody>
          <a:bodyPr/>
          <a:lstStyle/>
          <a:p>
            <a:r>
              <a:rPr lang="sv-SE"/>
              <a:t>Klicka här för att ändra mall för rubrikformat</a:t>
            </a:r>
          </a:p>
        </p:txBody>
      </p:sp>
      <p:sp>
        <p:nvSpPr>
          <p:cNvPr id="6" name="Platshållare för text 23">
            <a:extLst>
              <a:ext uri="{FF2B5EF4-FFF2-40B4-BE49-F238E27FC236}">
                <a16:creationId xmlns:a16="http://schemas.microsoft.com/office/drawing/2014/main" id="{2B0E109E-854A-2C92-6415-8827F23B78A2}"/>
              </a:ext>
            </a:extLst>
          </p:cNvPr>
          <p:cNvSpPr>
            <a:spLocks noGrp="1"/>
          </p:cNvSpPr>
          <p:nvPr>
            <p:ph type="body" sz="quarter" idx="20"/>
          </p:nvPr>
        </p:nvSpPr>
        <p:spPr>
          <a:xfrm>
            <a:off x="633530" y="2025497"/>
            <a:ext cx="751987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text 10">
            <a:extLst>
              <a:ext uri="{FF2B5EF4-FFF2-40B4-BE49-F238E27FC236}">
                <a16:creationId xmlns:a16="http://schemas.microsoft.com/office/drawing/2014/main" id="{1A4EDF47-93B2-F7A4-C94B-062D946533C3}"/>
              </a:ext>
            </a:extLst>
          </p:cNvPr>
          <p:cNvSpPr>
            <a:spLocks noGrp="1"/>
          </p:cNvSpPr>
          <p:nvPr>
            <p:ph type="body" sz="quarter" idx="25"/>
          </p:nvPr>
        </p:nvSpPr>
        <p:spPr>
          <a:xfrm>
            <a:off x="8480608" y="674112"/>
            <a:ext cx="3024466" cy="3203883"/>
          </a:xfrm>
          <a:prstGeom prst="teardrop">
            <a:avLst/>
          </a:prstGeom>
          <a:solidFill>
            <a:schemeClr val="accent2"/>
          </a:solidFill>
        </p:spPr>
        <p:txBody>
          <a:bodyPr anchor="ctr">
            <a:noAutofit/>
          </a:bodyPr>
          <a:lstStyle>
            <a:lvl1pPr marL="0" indent="0" algn="ctr">
              <a:buNone/>
              <a:defRPr sz="2400" b="1">
                <a:solidFill>
                  <a:schemeClr val="bg1"/>
                </a:solidFill>
              </a:defRPr>
            </a:lvl1pPr>
            <a:lvl2pPr marL="244475" indent="0" algn="ctr">
              <a:buNone/>
              <a:defRPr sz="2000" b="1">
                <a:solidFill>
                  <a:schemeClr val="bg1"/>
                </a:solidFill>
              </a:defRPr>
            </a:lvl2pPr>
            <a:lvl3pPr marL="511175" indent="0" algn="ctr">
              <a:buNone/>
              <a:defRPr sz="1800" b="1">
                <a:solidFill>
                  <a:schemeClr val="bg1"/>
                </a:solidFill>
              </a:defRPr>
            </a:lvl3pPr>
            <a:lvl4pPr marL="762000" indent="0" algn="ctr">
              <a:buNone/>
              <a:defRPr sz="1600" b="1">
                <a:solidFill>
                  <a:schemeClr val="bg1"/>
                </a:solidFill>
              </a:defRPr>
            </a:lvl4pPr>
            <a:lvl5pPr marL="1030288" indent="0" algn="ctr">
              <a:buNone/>
              <a:defRPr sz="1400" b="1">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4" name="Platshållare för bildnummer 13">
            <a:extLst>
              <a:ext uri="{FF2B5EF4-FFF2-40B4-BE49-F238E27FC236}">
                <a16:creationId xmlns:a16="http://schemas.microsoft.com/office/drawing/2014/main" id="{F478A2B2-935D-A2B7-DB5E-B89C67E23D69}"/>
              </a:ext>
            </a:extLst>
          </p:cNvPr>
          <p:cNvSpPr>
            <a:spLocks noGrp="1"/>
          </p:cNvSpPr>
          <p:nvPr>
            <p:ph type="sldNum" sz="quarter" idx="18"/>
          </p:nvPr>
        </p:nvSpPr>
        <p:spPr/>
        <p:txBody>
          <a:bodyPr/>
          <a:lstStyle/>
          <a:p>
            <a:fld id="{FDD9FC71-94E5-4C63-83F9-09F1766974D0}" type="slidenum">
              <a:rPr lang="sv-SE" smtClean="0"/>
              <a:pPr/>
              <a:t>‹#›</a:t>
            </a:fld>
            <a:endParaRPr lang="sv-SE"/>
          </a:p>
        </p:txBody>
      </p:sp>
      <p:sp>
        <p:nvSpPr>
          <p:cNvPr id="10" name="Platshållare för datum 9">
            <a:extLst>
              <a:ext uri="{FF2B5EF4-FFF2-40B4-BE49-F238E27FC236}">
                <a16:creationId xmlns:a16="http://schemas.microsoft.com/office/drawing/2014/main" id="{58B928F3-F06C-53B4-8A5C-BFAD3E53449C}"/>
              </a:ext>
            </a:extLst>
          </p:cNvPr>
          <p:cNvSpPr>
            <a:spLocks noGrp="1"/>
          </p:cNvSpPr>
          <p:nvPr>
            <p:ph type="dt" sz="half" idx="16"/>
          </p:nvPr>
        </p:nvSpPr>
        <p:spPr/>
        <p:txBody>
          <a:bodyPr/>
          <a:lstStyle/>
          <a:p>
            <a:fld id="{663AC0A1-BF03-4687-BDDD-A787ED1917E4}" type="datetimeFigureOut">
              <a:rPr lang="sv-SE" smtClean="0"/>
              <a:pPr/>
              <a:t>2025-04-01</a:t>
            </a:fld>
            <a:endParaRPr lang="sv-SE" dirty="0"/>
          </a:p>
        </p:txBody>
      </p:sp>
      <p:sp>
        <p:nvSpPr>
          <p:cNvPr id="11" name="Platshållare för sidfot 10">
            <a:extLst>
              <a:ext uri="{FF2B5EF4-FFF2-40B4-BE49-F238E27FC236}">
                <a16:creationId xmlns:a16="http://schemas.microsoft.com/office/drawing/2014/main" id="{5CB1FC55-8B48-449E-87CC-81CEC5C3B912}"/>
              </a:ext>
            </a:extLst>
          </p:cNvPr>
          <p:cNvSpPr>
            <a:spLocks noGrp="1"/>
          </p:cNvSpPr>
          <p:nvPr>
            <p:ph type="ftr" sz="quarter" idx="17"/>
          </p:nvPr>
        </p:nvSpPr>
        <p:spPr/>
        <p:txBody>
          <a:bodyPr/>
          <a:lstStyle/>
          <a:p>
            <a:endParaRPr lang="sv-SE" dirty="0"/>
          </a:p>
        </p:txBody>
      </p:sp>
    </p:spTree>
    <p:extLst>
      <p:ext uri="{BB962C8B-B14F-4D97-AF65-F5344CB8AC3E}">
        <p14:creationId xmlns:p14="http://schemas.microsoft.com/office/powerpoint/2010/main" val="25418391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BD3A308-7549-9FA9-D648-1FF66274FDC9}"/>
              </a:ext>
            </a:extLst>
          </p:cNvPr>
          <p:cNvSpPr>
            <a:spLocks noGrp="1"/>
          </p:cNvSpPr>
          <p:nvPr>
            <p:ph type="title"/>
          </p:nvPr>
        </p:nvSpPr>
        <p:spPr/>
        <p:txBody>
          <a:bodyPr/>
          <a:lstStyle/>
          <a:p>
            <a:r>
              <a:rPr lang="sv-SE"/>
              <a:t>Klicka här för att ändra mall för rubrikformat</a:t>
            </a:r>
            <a:endParaRPr lang="sv-SE" dirty="0"/>
          </a:p>
        </p:txBody>
      </p:sp>
      <p:sp>
        <p:nvSpPr>
          <p:cNvPr id="4" name="Platshållare för bildnummer 3">
            <a:extLst>
              <a:ext uri="{FF2B5EF4-FFF2-40B4-BE49-F238E27FC236}">
                <a16:creationId xmlns:a16="http://schemas.microsoft.com/office/drawing/2014/main" id="{DB2CEE24-4E29-6166-3822-C57F01CDE3C3}"/>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E072084-6E77-EEDD-3B3E-C0E1F2DF7633}"/>
              </a:ext>
            </a:extLst>
          </p:cNvPr>
          <p:cNvSpPr>
            <a:spLocks noGrp="1"/>
          </p:cNvSpPr>
          <p:nvPr>
            <p:ph type="dt" sz="half" idx="10"/>
          </p:nvPr>
        </p:nvSpPr>
        <p:spPr/>
        <p:txBody>
          <a:bodyPr/>
          <a:lstStyle/>
          <a:p>
            <a:fld id="{663AC0A1-BF03-4687-BDDD-A787ED1917E4}" type="datetimeFigureOut">
              <a:rPr lang="sv-SE" smtClean="0"/>
              <a:pPr/>
              <a:t>2025-04-01</a:t>
            </a:fld>
            <a:endParaRPr lang="sv-SE" dirty="0"/>
          </a:p>
        </p:txBody>
      </p:sp>
      <p:sp>
        <p:nvSpPr>
          <p:cNvPr id="3" name="Platshållare för sidfot 2">
            <a:extLst>
              <a:ext uri="{FF2B5EF4-FFF2-40B4-BE49-F238E27FC236}">
                <a16:creationId xmlns:a16="http://schemas.microsoft.com/office/drawing/2014/main" id="{774B7BFD-E11B-A77F-4246-4F0379A43861}"/>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39976869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160E3B36-F312-C875-A9B5-C9CBB284C74C}"/>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5" name="Platshållare för datum 4">
            <a:extLst>
              <a:ext uri="{FF2B5EF4-FFF2-40B4-BE49-F238E27FC236}">
                <a16:creationId xmlns:a16="http://schemas.microsoft.com/office/drawing/2014/main" id="{FEF7A55C-9AA7-A56B-150C-95A34A6044D8}"/>
              </a:ext>
            </a:extLst>
          </p:cNvPr>
          <p:cNvSpPr>
            <a:spLocks noGrp="1"/>
          </p:cNvSpPr>
          <p:nvPr>
            <p:ph type="dt" sz="half" idx="10"/>
          </p:nvPr>
        </p:nvSpPr>
        <p:spPr/>
        <p:txBody>
          <a:bodyPr/>
          <a:lstStyle/>
          <a:p>
            <a:fld id="{663AC0A1-BF03-4687-BDDD-A787ED1917E4}" type="datetimeFigureOut">
              <a:rPr lang="sv-SE" smtClean="0"/>
              <a:pPr/>
              <a:t>2025-04-01</a:t>
            </a:fld>
            <a:endParaRPr lang="sv-SE" dirty="0"/>
          </a:p>
        </p:txBody>
      </p:sp>
      <p:sp>
        <p:nvSpPr>
          <p:cNvPr id="6" name="Platshållare för sidfot 5">
            <a:extLst>
              <a:ext uri="{FF2B5EF4-FFF2-40B4-BE49-F238E27FC236}">
                <a16:creationId xmlns:a16="http://schemas.microsoft.com/office/drawing/2014/main" id="{57128E3B-CFE4-7ADB-7D98-87DC33226A98}"/>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14023946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itat_Ljusrosa">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30A38B5A-DA93-EC1E-8DD4-9A90C8D89AF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8" name="Rubrik 1">
            <a:extLst>
              <a:ext uri="{FF2B5EF4-FFF2-40B4-BE49-F238E27FC236}">
                <a16:creationId xmlns:a16="http://schemas.microsoft.com/office/drawing/2014/main" id="{3CCAE72D-F891-F7EC-0A60-881018CEEEAE}"/>
              </a:ext>
            </a:extLst>
          </p:cNvPr>
          <p:cNvSpPr>
            <a:spLocks noGrp="1"/>
          </p:cNvSpPr>
          <p:nvPr>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9" name="Platshållare för bildnummer 8">
            <a:extLst>
              <a:ext uri="{FF2B5EF4-FFF2-40B4-BE49-F238E27FC236}">
                <a16:creationId xmlns:a16="http://schemas.microsoft.com/office/drawing/2014/main" id="{DD2C710C-EB1A-9DB0-A7E9-B3EB756AF54D}"/>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16D9AFC-C5C8-1466-2342-A2B12234A672}"/>
              </a:ext>
            </a:extLst>
          </p:cNvPr>
          <p:cNvSpPr>
            <a:spLocks noGrp="1"/>
          </p:cNvSpPr>
          <p:nvPr>
            <p:ph type="dt" sz="half" idx="10"/>
          </p:nvPr>
        </p:nvSpPr>
        <p:spPr/>
        <p:txBody>
          <a:bodyPr/>
          <a:lstStyle/>
          <a:p>
            <a:fld id="{663AC0A1-BF03-4687-BDDD-A787ED1917E4}" type="datetimeFigureOut">
              <a:rPr lang="sv-SE" smtClean="0"/>
              <a:pPr/>
              <a:t>2025-04-01</a:t>
            </a:fld>
            <a:endParaRPr lang="sv-SE" dirty="0"/>
          </a:p>
        </p:txBody>
      </p:sp>
      <p:sp>
        <p:nvSpPr>
          <p:cNvPr id="3" name="Platshållare för sidfot 2">
            <a:extLst>
              <a:ext uri="{FF2B5EF4-FFF2-40B4-BE49-F238E27FC236}">
                <a16:creationId xmlns:a16="http://schemas.microsoft.com/office/drawing/2014/main" id="{8A52543D-D4DF-B4A1-0001-65838BA326C7}"/>
              </a:ext>
            </a:extLst>
          </p:cNvPr>
          <p:cNvSpPr>
            <a:spLocks noGrp="1"/>
          </p:cNvSpPr>
          <p:nvPr>
            <p:ph type="ftr" sz="quarter" idx="11"/>
          </p:nvPr>
        </p:nvSpPr>
        <p:spPr/>
        <p:txBody>
          <a:bodyPr/>
          <a:lstStyle/>
          <a:p>
            <a:endParaRPr lang="sv-SE" dirty="0"/>
          </a:p>
        </p:txBody>
      </p:sp>
      <p:pic>
        <p:nvPicPr>
          <p:cNvPr id="12" name="Bildobjekt 11" descr="Region Kronobergs logotyp">
            <a:extLst>
              <a:ext uri="{FF2B5EF4-FFF2-40B4-BE49-F238E27FC236}">
                <a16:creationId xmlns:a16="http://schemas.microsoft.com/office/drawing/2014/main" id="{B12C2BA5-DA85-C753-A692-4FA713CEC7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3558972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itat_Ljusgrön">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30A38B5A-DA93-EC1E-8DD4-9A90C8D89AF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8" name="Rubrik 1">
            <a:extLst>
              <a:ext uri="{FF2B5EF4-FFF2-40B4-BE49-F238E27FC236}">
                <a16:creationId xmlns:a16="http://schemas.microsoft.com/office/drawing/2014/main" id="{3CCAE72D-F891-F7EC-0A60-881018CEEEAE}"/>
              </a:ext>
            </a:extLst>
          </p:cNvPr>
          <p:cNvSpPr>
            <a:spLocks noGrp="1"/>
          </p:cNvSpPr>
          <p:nvPr>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9" name="Platshållare för bildnummer 8">
            <a:extLst>
              <a:ext uri="{FF2B5EF4-FFF2-40B4-BE49-F238E27FC236}">
                <a16:creationId xmlns:a16="http://schemas.microsoft.com/office/drawing/2014/main" id="{DD2C710C-EB1A-9DB0-A7E9-B3EB756AF54D}"/>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16D9AFC-C5C8-1466-2342-A2B12234A672}"/>
              </a:ext>
            </a:extLst>
          </p:cNvPr>
          <p:cNvSpPr>
            <a:spLocks noGrp="1"/>
          </p:cNvSpPr>
          <p:nvPr>
            <p:ph type="dt" sz="half" idx="10"/>
          </p:nvPr>
        </p:nvSpPr>
        <p:spPr/>
        <p:txBody>
          <a:bodyPr/>
          <a:lstStyle/>
          <a:p>
            <a:fld id="{663AC0A1-BF03-4687-BDDD-A787ED1917E4}" type="datetimeFigureOut">
              <a:rPr lang="sv-SE" smtClean="0"/>
              <a:pPr/>
              <a:t>2025-04-01</a:t>
            </a:fld>
            <a:endParaRPr lang="sv-SE" dirty="0"/>
          </a:p>
        </p:txBody>
      </p:sp>
      <p:sp>
        <p:nvSpPr>
          <p:cNvPr id="3" name="Platshållare för sidfot 2">
            <a:extLst>
              <a:ext uri="{FF2B5EF4-FFF2-40B4-BE49-F238E27FC236}">
                <a16:creationId xmlns:a16="http://schemas.microsoft.com/office/drawing/2014/main" id="{8A52543D-D4DF-B4A1-0001-65838BA326C7}"/>
              </a:ext>
            </a:extLst>
          </p:cNvPr>
          <p:cNvSpPr>
            <a:spLocks noGrp="1"/>
          </p:cNvSpPr>
          <p:nvPr>
            <p:ph type="ftr" sz="quarter" idx="11"/>
          </p:nvPr>
        </p:nvSpPr>
        <p:spPr/>
        <p:txBody>
          <a:bodyPr/>
          <a:lstStyle/>
          <a:p>
            <a:endParaRPr lang="sv-SE" dirty="0"/>
          </a:p>
        </p:txBody>
      </p:sp>
      <p:pic>
        <p:nvPicPr>
          <p:cNvPr id="4" name="Bildobjekt 3" descr="Region Kronobergs logotyp">
            <a:extLst>
              <a:ext uri="{FF2B5EF4-FFF2-40B4-BE49-F238E27FC236}">
                <a16:creationId xmlns:a16="http://schemas.microsoft.com/office/drawing/2014/main" id="{DC5F6A89-8BD3-EF14-569B-0DB3F5F4EA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10231050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vsnitt_Ljusrosa">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9FEE0A1-26C1-26E2-C5AF-EB1D578C4F0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ubrik 2">
            <a:extLst>
              <a:ext uri="{FF2B5EF4-FFF2-40B4-BE49-F238E27FC236}">
                <a16:creationId xmlns:a16="http://schemas.microsoft.com/office/drawing/2014/main" id="{E3B3AC9B-F98B-219F-7B9A-68D22D4EF51A}"/>
              </a:ext>
            </a:extLst>
          </p:cNvPr>
          <p:cNvSpPr>
            <a:spLocks noGrp="1"/>
          </p:cNvSpPr>
          <p:nvPr>
            <p:ph type="title"/>
          </p:nvPr>
        </p:nvSpPr>
        <p:spPr>
          <a:xfrm>
            <a:off x="1927849" y="1954923"/>
            <a:ext cx="8336301" cy="2086671"/>
          </a:xfrm>
        </p:spPr>
        <p:txBody>
          <a:bodyPr anchor="ctr">
            <a:noAutofit/>
          </a:bodyPr>
          <a:lstStyle>
            <a:lvl1pPr algn="ctr">
              <a:defRPr sz="5400">
                <a:solidFill>
                  <a:srgbClr val="700545"/>
                </a:solidFill>
              </a:defRPr>
            </a:lvl1pPr>
          </a:lstStyle>
          <a:p>
            <a:r>
              <a:rPr lang="sv-SE"/>
              <a:t>Klicka här för att ändra mall för rubrikformat</a:t>
            </a:r>
            <a:endParaRPr lang="sv-SE" dirty="0"/>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11" name="Platshållare för bildnummer 10">
            <a:extLst>
              <a:ext uri="{FF2B5EF4-FFF2-40B4-BE49-F238E27FC236}">
                <a16:creationId xmlns:a16="http://schemas.microsoft.com/office/drawing/2014/main" id="{18F64C69-6E07-53BF-8045-C5BF6FA11554}"/>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9" name="Platshållare för datum 8">
            <a:extLst>
              <a:ext uri="{FF2B5EF4-FFF2-40B4-BE49-F238E27FC236}">
                <a16:creationId xmlns:a16="http://schemas.microsoft.com/office/drawing/2014/main" id="{AAD33853-A4D2-FAAA-520E-7FF69E0FDCE3}"/>
              </a:ext>
            </a:extLst>
          </p:cNvPr>
          <p:cNvSpPr>
            <a:spLocks noGrp="1"/>
          </p:cNvSpPr>
          <p:nvPr>
            <p:ph type="dt" sz="half" idx="10"/>
          </p:nvPr>
        </p:nvSpPr>
        <p:spPr/>
        <p:txBody>
          <a:bodyPr/>
          <a:lstStyle/>
          <a:p>
            <a:fld id="{663AC0A1-BF03-4687-BDDD-A787ED1917E4}" type="datetimeFigureOut">
              <a:rPr lang="sv-SE" smtClean="0"/>
              <a:pPr/>
              <a:t>2025-04-01</a:t>
            </a:fld>
            <a:endParaRPr lang="sv-SE" dirty="0"/>
          </a:p>
        </p:txBody>
      </p:sp>
      <p:sp>
        <p:nvSpPr>
          <p:cNvPr id="10" name="Platshållare för sidfot 9">
            <a:extLst>
              <a:ext uri="{FF2B5EF4-FFF2-40B4-BE49-F238E27FC236}">
                <a16:creationId xmlns:a16="http://schemas.microsoft.com/office/drawing/2014/main" id="{5710E6E5-1249-0368-3103-E7D3820AF02B}"/>
              </a:ext>
            </a:extLst>
          </p:cNvPr>
          <p:cNvSpPr>
            <a:spLocks noGrp="1"/>
          </p:cNvSpPr>
          <p:nvPr>
            <p:ph type="ftr" sz="quarter" idx="11"/>
          </p:nvPr>
        </p:nvSpPr>
        <p:spPr/>
        <p:txBody>
          <a:bodyPr/>
          <a:lstStyle/>
          <a:p>
            <a:endParaRPr lang="sv-SE" dirty="0"/>
          </a:p>
        </p:txBody>
      </p:sp>
      <p:pic>
        <p:nvPicPr>
          <p:cNvPr id="12" name="Bildobjekt 11" descr="Region Kronobergs logotyp">
            <a:extLst>
              <a:ext uri="{FF2B5EF4-FFF2-40B4-BE49-F238E27FC236}">
                <a16:creationId xmlns:a16="http://schemas.microsoft.com/office/drawing/2014/main" id="{B7B0F68E-6AB6-8240-C24A-270BB8047D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20922743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Avsnitt_Ljusgrön">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9FEE0A1-26C1-26E2-C5AF-EB1D578C4F0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ubrik 2">
            <a:extLst>
              <a:ext uri="{FF2B5EF4-FFF2-40B4-BE49-F238E27FC236}">
                <a16:creationId xmlns:a16="http://schemas.microsoft.com/office/drawing/2014/main" id="{9386AC30-CFF0-9F32-5F46-7FBAE80C2F7E}"/>
              </a:ext>
            </a:extLst>
          </p:cNvPr>
          <p:cNvSpPr>
            <a:spLocks noGrp="1"/>
          </p:cNvSpPr>
          <p:nvPr>
            <p:ph type="title"/>
          </p:nvPr>
        </p:nvSpPr>
        <p:spPr>
          <a:xfrm>
            <a:off x="1927849" y="1954923"/>
            <a:ext cx="8336301" cy="2086671"/>
          </a:xfrm>
        </p:spPr>
        <p:txBody>
          <a:bodyPr anchor="ctr">
            <a:noAutofit/>
          </a:bodyPr>
          <a:lstStyle>
            <a:lvl1pPr algn="ctr">
              <a:defRPr sz="5400">
                <a:solidFill>
                  <a:srgbClr val="004131"/>
                </a:solidFill>
              </a:defRPr>
            </a:lvl1pPr>
          </a:lstStyle>
          <a:p>
            <a:r>
              <a:rPr lang="sv-SE"/>
              <a:t>Klicka här för att ändra mall för rubrikformat</a:t>
            </a:r>
            <a:endParaRPr lang="sv-SE" dirty="0"/>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11" name="Platshållare för bildnummer 10">
            <a:extLst>
              <a:ext uri="{FF2B5EF4-FFF2-40B4-BE49-F238E27FC236}">
                <a16:creationId xmlns:a16="http://schemas.microsoft.com/office/drawing/2014/main" id="{18F64C69-6E07-53BF-8045-C5BF6FA11554}"/>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9" name="Platshållare för datum 8">
            <a:extLst>
              <a:ext uri="{FF2B5EF4-FFF2-40B4-BE49-F238E27FC236}">
                <a16:creationId xmlns:a16="http://schemas.microsoft.com/office/drawing/2014/main" id="{AAD33853-A4D2-FAAA-520E-7FF69E0FDCE3}"/>
              </a:ext>
            </a:extLst>
          </p:cNvPr>
          <p:cNvSpPr>
            <a:spLocks noGrp="1"/>
          </p:cNvSpPr>
          <p:nvPr>
            <p:ph type="dt" sz="half" idx="10"/>
          </p:nvPr>
        </p:nvSpPr>
        <p:spPr/>
        <p:txBody>
          <a:bodyPr/>
          <a:lstStyle/>
          <a:p>
            <a:fld id="{663AC0A1-BF03-4687-BDDD-A787ED1917E4}" type="datetimeFigureOut">
              <a:rPr lang="sv-SE" smtClean="0"/>
              <a:pPr/>
              <a:t>2025-04-01</a:t>
            </a:fld>
            <a:endParaRPr lang="sv-SE" dirty="0"/>
          </a:p>
        </p:txBody>
      </p:sp>
      <p:sp>
        <p:nvSpPr>
          <p:cNvPr id="10" name="Platshållare för sidfot 9">
            <a:extLst>
              <a:ext uri="{FF2B5EF4-FFF2-40B4-BE49-F238E27FC236}">
                <a16:creationId xmlns:a16="http://schemas.microsoft.com/office/drawing/2014/main" id="{5710E6E5-1249-0368-3103-E7D3820AF02B}"/>
              </a:ext>
            </a:extLst>
          </p:cNvPr>
          <p:cNvSpPr>
            <a:spLocks noGrp="1"/>
          </p:cNvSpPr>
          <p:nvPr>
            <p:ph type="ftr" sz="quarter" idx="11"/>
          </p:nvPr>
        </p:nvSpPr>
        <p:spPr/>
        <p:txBody>
          <a:bodyPr/>
          <a:lstStyle/>
          <a:p>
            <a:endParaRPr lang="sv-SE" dirty="0"/>
          </a:p>
        </p:txBody>
      </p:sp>
      <p:pic>
        <p:nvPicPr>
          <p:cNvPr id="4" name="Bildobjekt 3" descr="Region Kronobergs logotyp">
            <a:extLst>
              <a:ext uri="{FF2B5EF4-FFF2-40B4-BE49-F238E27FC236}">
                <a16:creationId xmlns:a16="http://schemas.microsoft.com/office/drawing/2014/main" id="{4B4DC3DF-9ED1-6575-58B5-D011A8B62E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21422985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vådelat innehåll_Mörkgrön">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rgbClr val="004131"/>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bg1"/>
                </a:solidFill>
              </a:defRPr>
            </a:lvl1pPr>
          </a:lstStyle>
          <a:p>
            <a:r>
              <a:rPr lang="sv-SE"/>
              <a:t>Klicka här för att ändra mall för rubrikformat</a:t>
            </a:r>
            <a:endParaRPr lang="sv-SE" dirty="0"/>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bg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2025-04-01</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1533787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och cirkel till vänster">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E2A1714-E60F-4047-6C05-3F0D2753DC14}"/>
              </a:ext>
            </a:extLst>
          </p:cNvPr>
          <p:cNvSpPr>
            <a:spLocks noGrp="1"/>
          </p:cNvSpPr>
          <p:nvPr>
            <p:ph type="title"/>
          </p:nvPr>
        </p:nvSpPr>
        <p:spPr>
          <a:xfrm>
            <a:off x="6749930" y="517522"/>
            <a:ext cx="4880094" cy="1325563"/>
          </a:xfrm>
        </p:spPr>
        <p:txBody>
          <a:bodyPr/>
          <a:lstStyle/>
          <a:p>
            <a:r>
              <a:rPr lang="sv-SE"/>
              <a:t>Klicka här för att ändra mall för rubrikformat</a:t>
            </a:r>
          </a:p>
        </p:txBody>
      </p:sp>
      <p:sp>
        <p:nvSpPr>
          <p:cNvPr id="10" name="Platshållare för text 7">
            <a:extLst>
              <a:ext uri="{FF2B5EF4-FFF2-40B4-BE49-F238E27FC236}">
                <a16:creationId xmlns:a16="http://schemas.microsoft.com/office/drawing/2014/main" id="{ADFA9880-B20A-B284-7667-BB6E139D0DFF}"/>
              </a:ext>
            </a:extLst>
          </p:cNvPr>
          <p:cNvSpPr>
            <a:spLocks noGrp="1"/>
          </p:cNvSpPr>
          <p:nvPr>
            <p:ph type="body" sz="quarter" idx="21"/>
          </p:nvPr>
        </p:nvSpPr>
        <p:spPr>
          <a:xfrm>
            <a:off x="6749928" y="2025650"/>
            <a:ext cx="4880095"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bild 16">
            <a:extLst>
              <a:ext uri="{FF2B5EF4-FFF2-40B4-BE49-F238E27FC236}">
                <a16:creationId xmlns:a16="http://schemas.microsoft.com/office/drawing/2014/main" id="{EA50C948-0247-7936-CCAF-38904905F4EA}"/>
              </a:ext>
            </a:extLst>
          </p:cNvPr>
          <p:cNvSpPr>
            <a:spLocks noGrp="1"/>
          </p:cNvSpPr>
          <p:nvPr>
            <p:ph type="pic" sz="quarter" idx="15"/>
          </p:nvPr>
        </p:nvSpPr>
        <p:spPr>
          <a:xfrm>
            <a:off x="561974" y="658365"/>
            <a:ext cx="5534026" cy="5534026"/>
          </a:xfrm>
          <a:prstGeom prst="teardrop">
            <a:avLst/>
          </a:prstGeom>
          <a:noFill/>
        </p:spPr>
        <p:txBody>
          <a:bodyPr anchor="b"/>
          <a:lstStyle>
            <a:lvl1pPr algn="l">
              <a:defRPr/>
            </a:lvl1pPr>
          </a:lstStyle>
          <a:p>
            <a:r>
              <a:rPr lang="sv-SE"/>
              <a:t>Klicka på ikonen för att lägga till en bild</a:t>
            </a:r>
            <a:endParaRPr lang="sv-SE" dirty="0"/>
          </a:p>
        </p:txBody>
      </p:sp>
      <p:sp>
        <p:nvSpPr>
          <p:cNvPr id="2" name="Platshållare för text 10">
            <a:extLst>
              <a:ext uri="{FF2B5EF4-FFF2-40B4-BE49-F238E27FC236}">
                <a16:creationId xmlns:a16="http://schemas.microsoft.com/office/drawing/2014/main" id="{6FBCD0DE-5E17-C743-9CED-779F9D7E2CFC}"/>
              </a:ext>
            </a:extLst>
          </p:cNvPr>
          <p:cNvSpPr>
            <a:spLocks noGrp="1"/>
          </p:cNvSpPr>
          <p:nvPr>
            <p:ph type="body" sz="quarter" idx="17"/>
          </p:nvPr>
        </p:nvSpPr>
        <p:spPr>
          <a:xfrm>
            <a:off x="4322616" y="4005728"/>
            <a:ext cx="2251625" cy="2251625"/>
          </a:xfrm>
          <a:prstGeom prst="ellipse">
            <a:avLst/>
          </a:prstGeom>
          <a:solidFill>
            <a:schemeClr val="accent4"/>
          </a:solidFill>
        </p:spPr>
        <p:txBody>
          <a:bodyPr anchor="ctr">
            <a:noAutofit/>
          </a:bodyPr>
          <a:lstStyle>
            <a:lvl1pPr marL="0" indent="0" algn="ctr">
              <a:buNone/>
              <a:defRPr sz="2400" b="1">
                <a:solidFill>
                  <a:schemeClr val="tx1"/>
                </a:solidFill>
              </a:defRPr>
            </a:lvl1pPr>
            <a:lvl2pPr marL="244475" indent="0" algn="ctr">
              <a:buNone/>
              <a:defRPr sz="2000" b="1">
                <a:solidFill>
                  <a:schemeClr val="tx1"/>
                </a:solidFill>
              </a:defRPr>
            </a:lvl2pPr>
            <a:lvl3pPr marL="511175" indent="0" algn="ctr">
              <a:buNone/>
              <a:defRPr sz="1800" b="1">
                <a:solidFill>
                  <a:schemeClr val="tx1"/>
                </a:solidFill>
              </a:defRPr>
            </a:lvl3pPr>
            <a:lvl4pPr marL="762000" indent="0" algn="ctr">
              <a:buNone/>
              <a:defRPr sz="1600" b="1">
                <a:solidFill>
                  <a:schemeClr val="tx1"/>
                </a:solidFill>
              </a:defRPr>
            </a:lvl4pPr>
            <a:lvl5pPr marL="1030288" indent="0" algn="ctr">
              <a:buNone/>
              <a:defRPr sz="1400" b="1">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nummer 8">
            <a:extLst>
              <a:ext uri="{FF2B5EF4-FFF2-40B4-BE49-F238E27FC236}">
                <a16:creationId xmlns:a16="http://schemas.microsoft.com/office/drawing/2014/main" id="{CD0C11AC-6994-47F5-38EE-9940256649C4}"/>
              </a:ext>
            </a:extLst>
          </p:cNvPr>
          <p:cNvSpPr>
            <a:spLocks noGrp="1"/>
          </p:cNvSpPr>
          <p:nvPr>
            <p:ph type="sldNum" sz="quarter" idx="20"/>
          </p:nvPr>
        </p:nvSpPr>
        <p:spPr/>
        <p:txBody>
          <a:bodyPr/>
          <a:lstStyle/>
          <a:p>
            <a:fld id="{FDD9FC71-94E5-4C63-83F9-09F1766974D0}" type="slidenum">
              <a:rPr lang="sv-SE" smtClean="0"/>
              <a:pPr/>
              <a:t>‹#›</a:t>
            </a:fld>
            <a:endParaRPr lang="sv-SE"/>
          </a:p>
        </p:txBody>
      </p:sp>
      <p:sp>
        <p:nvSpPr>
          <p:cNvPr id="5" name="Platshållare för datum 4">
            <a:extLst>
              <a:ext uri="{FF2B5EF4-FFF2-40B4-BE49-F238E27FC236}">
                <a16:creationId xmlns:a16="http://schemas.microsoft.com/office/drawing/2014/main" id="{01153A39-3A6E-2C51-3DD0-86E6507A8265}"/>
              </a:ext>
            </a:extLst>
          </p:cNvPr>
          <p:cNvSpPr>
            <a:spLocks noGrp="1"/>
          </p:cNvSpPr>
          <p:nvPr>
            <p:ph type="dt" sz="half" idx="18"/>
          </p:nvPr>
        </p:nvSpPr>
        <p:spPr/>
        <p:txBody>
          <a:bodyPr/>
          <a:lstStyle/>
          <a:p>
            <a:fld id="{663AC0A1-BF03-4687-BDDD-A787ED1917E4}" type="datetimeFigureOut">
              <a:rPr lang="sv-SE" smtClean="0"/>
              <a:pPr/>
              <a:t>2025-04-01</a:t>
            </a:fld>
            <a:endParaRPr lang="sv-SE" dirty="0"/>
          </a:p>
        </p:txBody>
      </p:sp>
      <p:sp>
        <p:nvSpPr>
          <p:cNvPr id="8" name="Platshållare för sidfot 7">
            <a:extLst>
              <a:ext uri="{FF2B5EF4-FFF2-40B4-BE49-F238E27FC236}">
                <a16:creationId xmlns:a16="http://schemas.microsoft.com/office/drawing/2014/main" id="{A06EF699-DF7E-B62D-FBC1-92B42D79394B}"/>
              </a:ext>
            </a:extLst>
          </p:cNvPr>
          <p:cNvSpPr>
            <a:spLocks noGrp="1"/>
          </p:cNvSpPr>
          <p:nvPr>
            <p:ph type="ftr" sz="quarter" idx="19"/>
          </p:nvPr>
        </p:nvSpPr>
        <p:spPr/>
        <p:txBody>
          <a:bodyPr/>
          <a:lstStyle/>
          <a:p>
            <a:endParaRPr lang="sv-SE" dirty="0"/>
          </a:p>
        </p:txBody>
      </p:sp>
    </p:spTree>
    <p:extLst>
      <p:ext uri="{BB962C8B-B14F-4D97-AF65-F5344CB8AC3E}">
        <p14:creationId xmlns:p14="http://schemas.microsoft.com/office/powerpoint/2010/main" val="12528180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vådelat innehåll_Mörkblå">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chemeClr val="tx2"/>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bg1"/>
                </a:solidFill>
              </a:defRPr>
            </a:lvl1pPr>
          </a:lstStyle>
          <a:p>
            <a:r>
              <a:rPr lang="sv-SE"/>
              <a:t>Klicka här för att ändra mall för rubrikformat</a:t>
            </a:r>
            <a:endParaRPr lang="sv-SE" dirty="0"/>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bg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2025-04-01</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25464239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vådelat innehåll_Mörkrosa">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rgbClr val="700545"/>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bg1"/>
                </a:solidFill>
              </a:defRPr>
            </a:lvl1pPr>
          </a:lstStyle>
          <a:p>
            <a:r>
              <a:rPr lang="sv-SE"/>
              <a:t>Klicka här för att ändra mall för rubrikformat</a:t>
            </a:r>
            <a:endParaRPr lang="sv-SE" dirty="0"/>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bg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2025-04-01</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23908469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Avslutningsbild">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241DCC-EF83-BA75-77E2-666C4BAED7BA}"/>
              </a:ext>
              <a:ext uri="{C183D7F6-B498-43B3-948B-1728B52AA6E4}">
                <adec:decorative xmlns:adec="http://schemas.microsoft.com/office/drawing/2017/decorative" val="1"/>
              </a:ext>
            </a:extLst>
          </p:cNvPr>
          <p:cNvSpPr/>
          <p:nvPr userDrawn="1"/>
        </p:nvSpPr>
        <p:spPr>
          <a:xfrm>
            <a:off x="-1" y="3429000"/>
            <a:ext cx="12192000" cy="3429000"/>
          </a:xfrm>
          <a:prstGeom prst="rect">
            <a:avLst/>
          </a:prstGeom>
          <a:solidFill>
            <a:srgbClr val="0041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 name="Bildobjekt 1">
            <a:extLst>
              <a:ext uri="{FF2B5EF4-FFF2-40B4-BE49-F238E27FC236}">
                <a16:creationId xmlns:a16="http://schemas.microsoft.com/office/drawing/2014/main" id="{77AFBECA-246A-05A7-5C17-D7BFBDBC79D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38" t="-506" r="4923" b="69"/>
          <a:stretch/>
        </p:blipFill>
        <p:spPr>
          <a:xfrm>
            <a:off x="-1" y="294214"/>
            <a:ext cx="12192001" cy="6419017"/>
          </a:xfrm>
          <a:prstGeom prst="rect">
            <a:avLst/>
          </a:prstGeom>
        </p:spPr>
      </p:pic>
      <p:pic>
        <p:nvPicPr>
          <p:cNvPr id="3" name="Bildobjekt 2" descr="Region Kronobergs logotyp">
            <a:extLst>
              <a:ext uri="{FF2B5EF4-FFF2-40B4-BE49-F238E27FC236}">
                <a16:creationId xmlns:a16="http://schemas.microsoft.com/office/drawing/2014/main" id="{C21C4AE1-A668-3E47-ACF7-601DCA98DC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5101680" y="2255506"/>
            <a:ext cx="1988638" cy="2346987"/>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4065915" y="4938771"/>
            <a:ext cx="4060168" cy="582133"/>
          </a:xfrm>
        </p:spPr>
        <p:txBody>
          <a:bodyPr>
            <a:normAutofit/>
          </a:bodyPr>
          <a:lstStyle>
            <a:lvl1pPr algn="ctr">
              <a:defRPr sz="16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spTree>
    <p:extLst>
      <p:ext uri="{BB962C8B-B14F-4D97-AF65-F5344CB8AC3E}">
        <p14:creationId xmlns:p14="http://schemas.microsoft.com/office/powerpoint/2010/main" val="33458186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Avslutningsbild_2">
    <p:bg>
      <p:bgPr>
        <a:solidFill>
          <a:srgbClr val="004131"/>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91BEC45-D6B1-C25B-B718-25A7D269D28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8837" b="5077"/>
          <a:stretch/>
        </p:blipFill>
        <p:spPr>
          <a:xfrm>
            <a:off x="1974449" y="0"/>
            <a:ext cx="8243100" cy="6858000"/>
          </a:xfrm>
          <a:prstGeom prst="rect">
            <a:avLst/>
          </a:prstGeom>
        </p:spPr>
      </p:pic>
      <p:pic>
        <p:nvPicPr>
          <p:cNvPr id="3" name="Bildobjekt 2" descr="Region Kronobergs logotyp">
            <a:extLst>
              <a:ext uri="{FF2B5EF4-FFF2-40B4-BE49-F238E27FC236}">
                <a16:creationId xmlns:a16="http://schemas.microsoft.com/office/drawing/2014/main" id="{EDD5676D-7486-6BF0-3060-3690D28E94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5081877" y="2231968"/>
            <a:ext cx="2028246" cy="2394063"/>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3423555" y="5319890"/>
            <a:ext cx="5344888" cy="582133"/>
          </a:xfrm>
        </p:spPr>
        <p:txBody>
          <a:bodyPr>
            <a:normAutofit/>
          </a:bodyPr>
          <a:lstStyle>
            <a:lvl1pPr algn="ctr">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spTree>
    <p:extLst>
      <p:ext uri="{BB962C8B-B14F-4D97-AF65-F5344CB8AC3E}">
        <p14:creationId xmlns:p14="http://schemas.microsoft.com/office/powerpoint/2010/main" val="6745515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Grön">
    <p:bg>
      <p:bgPr>
        <a:solidFill>
          <a:schemeClr val="accent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6FCAF63-D791-08FB-B447-275E5EBA921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0" t="9062" r="71690" b="14627"/>
          <a:stretch/>
        </p:blipFill>
        <p:spPr>
          <a:xfrm>
            <a:off x="6706601" y="-1"/>
            <a:ext cx="5485398" cy="6857999"/>
          </a:xfrm>
          <a:prstGeom prst="rect">
            <a:avLst/>
          </a:prstGeom>
        </p:spPr>
      </p:pic>
      <p:pic>
        <p:nvPicPr>
          <p:cNvPr id="4" name="Bildobjekt 3" descr="Region Kronobergs logotyp">
            <a:extLst>
              <a:ext uri="{FF2B5EF4-FFF2-40B4-BE49-F238E27FC236}">
                <a16:creationId xmlns:a16="http://schemas.microsoft.com/office/drawing/2014/main" id="{7D7E0653-9834-7D40-C136-8456753114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253990" y="3158068"/>
            <a:ext cx="1820640" cy="2148714"/>
          </a:xfrm>
          <a:prstGeom prst="rect">
            <a:avLst/>
          </a:prstGeom>
        </p:spPr>
      </p:pic>
      <p:sp>
        <p:nvSpPr>
          <p:cNvPr id="13" name="Rubrik 8">
            <a:extLst>
              <a:ext uri="{FF2B5EF4-FFF2-40B4-BE49-F238E27FC236}">
                <a16:creationId xmlns:a16="http://schemas.microsoft.com/office/drawing/2014/main" id="{68A95451-3858-D0F1-2E01-C8409482E820}"/>
              </a:ext>
            </a:extLst>
          </p:cNvPr>
          <p:cNvSpPr>
            <a:spLocks noGrp="1"/>
          </p:cNvSpPr>
          <p:nvPr>
            <p:ph type="title" hasCustomPrompt="1"/>
          </p:nvPr>
        </p:nvSpPr>
        <p:spPr>
          <a:xfrm>
            <a:off x="633530" y="1130064"/>
            <a:ext cx="5711548" cy="2929285"/>
          </a:xfrm>
        </p:spPr>
        <p:txBody>
          <a:bodyPr anchor="b">
            <a:noAutofit/>
          </a:bodyPr>
          <a:lstStyle>
            <a:lvl1pPr>
              <a:defRPr sz="5200">
                <a:solidFill>
                  <a:schemeClr val="bg1"/>
                </a:solidFill>
              </a:defRPr>
            </a:lvl1pPr>
          </a:lstStyle>
          <a:p>
            <a:pPr lvl="0"/>
            <a:r>
              <a:rPr lang="sv-SE" dirty="0"/>
              <a:t>Avslutning eller kontakt</a:t>
            </a:r>
          </a:p>
        </p:txBody>
      </p:sp>
      <p:sp>
        <p:nvSpPr>
          <p:cNvPr id="14" name="Underrubrik 2">
            <a:extLst>
              <a:ext uri="{FF2B5EF4-FFF2-40B4-BE49-F238E27FC236}">
                <a16:creationId xmlns:a16="http://schemas.microsoft.com/office/drawing/2014/main" id="{89EB1D23-790B-FFF2-213B-EE9E4F185956}"/>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text</a:t>
            </a:r>
          </a:p>
        </p:txBody>
      </p:sp>
    </p:spTree>
    <p:extLst>
      <p:ext uri="{BB962C8B-B14F-4D97-AF65-F5344CB8AC3E}">
        <p14:creationId xmlns:p14="http://schemas.microsoft.com/office/powerpoint/2010/main" val="21014660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Rosa">
    <p:bg>
      <p:bgPr>
        <a:solidFill>
          <a:schemeClr val="accent2"/>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303A58C-AEBC-590B-41F0-90C687CF7B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0" t="9062" r="71690" b="14627"/>
          <a:stretch/>
        </p:blipFill>
        <p:spPr>
          <a:xfrm>
            <a:off x="6706601" y="-1"/>
            <a:ext cx="5485398" cy="6857999"/>
          </a:xfrm>
          <a:prstGeom prst="rect">
            <a:avLst/>
          </a:prstGeom>
        </p:spPr>
      </p:pic>
      <p:pic>
        <p:nvPicPr>
          <p:cNvPr id="2" name="Bildobjekt 1" descr="Region Kronobergs logotyp">
            <a:extLst>
              <a:ext uri="{FF2B5EF4-FFF2-40B4-BE49-F238E27FC236}">
                <a16:creationId xmlns:a16="http://schemas.microsoft.com/office/drawing/2014/main" id="{CFC138CB-6770-7654-B2E1-BE56E63AA1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253990" y="3158068"/>
            <a:ext cx="1820640" cy="2148714"/>
          </a:xfrm>
          <a:prstGeom prst="rect">
            <a:avLst/>
          </a:prstGeom>
        </p:spPr>
      </p:pic>
      <p:sp>
        <p:nvSpPr>
          <p:cNvPr id="9" name="Rubrik 8">
            <a:extLst>
              <a:ext uri="{FF2B5EF4-FFF2-40B4-BE49-F238E27FC236}">
                <a16:creationId xmlns:a16="http://schemas.microsoft.com/office/drawing/2014/main" id="{69EE33FE-F484-2AF6-5C44-24CE79007602}"/>
              </a:ext>
            </a:extLst>
          </p:cNvPr>
          <p:cNvSpPr>
            <a:spLocks noGrp="1"/>
          </p:cNvSpPr>
          <p:nvPr>
            <p:ph type="title" hasCustomPrompt="1"/>
          </p:nvPr>
        </p:nvSpPr>
        <p:spPr>
          <a:xfrm>
            <a:off x="633530" y="1130064"/>
            <a:ext cx="5711548" cy="2929285"/>
          </a:xfrm>
        </p:spPr>
        <p:txBody>
          <a:bodyPr anchor="b">
            <a:noAutofit/>
          </a:bodyPr>
          <a:lstStyle>
            <a:lvl1pPr>
              <a:defRPr sz="5200">
                <a:solidFill>
                  <a:schemeClr val="bg1"/>
                </a:solidFill>
              </a:defRPr>
            </a:lvl1pPr>
          </a:lstStyle>
          <a:p>
            <a:pPr lvl="0"/>
            <a:r>
              <a:rPr lang="sv-SE" dirty="0"/>
              <a:t>Avslutning eller kontakt</a:t>
            </a:r>
          </a:p>
        </p:txBody>
      </p:sp>
      <p:sp>
        <p:nvSpPr>
          <p:cNvPr id="12" name="Underrubrik 2">
            <a:extLst>
              <a:ext uri="{FF2B5EF4-FFF2-40B4-BE49-F238E27FC236}">
                <a16:creationId xmlns:a16="http://schemas.microsoft.com/office/drawing/2014/main" id="{6F52D620-F16A-6BB7-3456-DCA46CEAFD27}"/>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text</a:t>
            </a:r>
          </a:p>
        </p:txBody>
      </p:sp>
    </p:spTree>
    <p:extLst>
      <p:ext uri="{BB962C8B-B14F-4D97-AF65-F5344CB8AC3E}">
        <p14:creationId xmlns:p14="http://schemas.microsoft.com/office/powerpoint/2010/main" val="3903674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till höger">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6127D97-63F8-3A7B-5F3F-5D6D43033A61}"/>
              </a:ext>
            </a:extLst>
          </p:cNvPr>
          <p:cNvSpPr>
            <a:spLocks noGrp="1"/>
          </p:cNvSpPr>
          <p:nvPr>
            <p:ph type="title"/>
          </p:nvPr>
        </p:nvSpPr>
        <p:spPr>
          <a:xfrm>
            <a:off x="633528" y="517522"/>
            <a:ext cx="4359387" cy="1325563"/>
          </a:xfrm>
        </p:spPr>
        <p:txBody>
          <a:bodyPr/>
          <a:lstStyle/>
          <a:p>
            <a:r>
              <a:rPr lang="sv-SE"/>
              <a:t>Klicka här för att ändra mall för rubrikformat</a:t>
            </a:r>
          </a:p>
        </p:txBody>
      </p:sp>
      <p:sp>
        <p:nvSpPr>
          <p:cNvPr id="8" name="Platshållare för text 7">
            <a:extLst>
              <a:ext uri="{FF2B5EF4-FFF2-40B4-BE49-F238E27FC236}">
                <a16:creationId xmlns:a16="http://schemas.microsoft.com/office/drawing/2014/main" id="{C3E1FC7A-8A4C-9CEE-4D55-68EAF67290D3}"/>
              </a:ext>
            </a:extLst>
          </p:cNvPr>
          <p:cNvSpPr>
            <a:spLocks noGrp="1"/>
          </p:cNvSpPr>
          <p:nvPr>
            <p:ph type="body" sz="quarter" idx="20"/>
          </p:nvPr>
        </p:nvSpPr>
        <p:spPr>
          <a:xfrm>
            <a:off x="633528" y="2025650"/>
            <a:ext cx="4359387"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5239657" y="-1220312"/>
            <a:ext cx="7097483" cy="7097483"/>
          </a:xfrm>
          <a:prstGeom prst="teardrop">
            <a:avLst/>
          </a:prstGeom>
          <a:noFill/>
        </p:spPr>
        <p:txBody>
          <a:bodyPr anchor="b"/>
          <a:lstStyle>
            <a:lvl1pPr algn="l">
              <a:defRPr/>
            </a:lvl1pPr>
          </a:lstStyle>
          <a:p>
            <a:r>
              <a:rPr lang="sv-SE"/>
              <a:t>Klicka på ikonen för att lägga till en bild</a:t>
            </a:r>
            <a:endParaRPr lang="sv-SE" dirty="0"/>
          </a:p>
        </p:txBody>
      </p:sp>
      <p:sp>
        <p:nvSpPr>
          <p:cNvPr id="4" name="Platshållare för bildnummer 3">
            <a:extLst>
              <a:ext uri="{FF2B5EF4-FFF2-40B4-BE49-F238E27FC236}">
                <a16:creationId xmlns:a16="http://schemas.microsoft.com/office/drawing/2014/main" id="{668A851D-3666-6F01-53F4-C83FDF177253}"/>
              </a:ext>
            </a:extLst>
          </p:cNvPr>
          <p:cNvSpPr>
            <a:spLocks noGrp="1"/>
          </p:cNvSpPr>
          <p:nvPr>
            <p:ph type="sldNum" sz="quarter" idx="19"/>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AC963393-39D9-C156-678C-1AFBB0705A12}"/>
              </a:ext>
            </a:extLst>
          </p:cNvPr>
          <p:cNvSpPr>
            <a:spLocks noGrp="1"/>
          </p:cNvSpPr>
          <p:nvPr>
            <p:ph type="dt" sz="half" idx="17"/>
          </p:nvPr>
        </p:nvSpPr>
        <p:spPr/>
        <p:txBody>
          <a:bodyPr/>
          <a:lstStyle/>
          <a:p>
            <a:fld id="{663AC0A1-BF03-4687-BDDD-A787ED1917E4}" type="datetimeFigureOut">
              <a:rPr lang="sv-SE" smtClean="0"/>
              <a:pPr/>
              <a:t>2025-04-01</a:t>
            </a:fld>
            <a:endParaRPr lang="sv-SE" dirty="0"/>
          </a:p>
        </p:txBody>
      </p:sp>
      <p:sp>
        <p:nvSpPr>
          <p:cNvPr id="3" name="Platshållare för sidfot 2">
            <a:extLst>
              <a:ext uri="{FF2B5EF4-FFF2-40B4-BE49-F238E27FC236}">
                <a16:creationId xmlns:a16="http://schemas.microsoft.com/office/drawing/2014/main" id="{2934F78E-EE75-DC7A-D191-6F3503630954}"/>
              </a:ext>
            </a:extLst>
          </p:cNvPr>
          <p:cNvSpPr>
            <a:spLocks noGrp="1"/>
          </p:cNvSpPr>
          <p:nvPr>
            <p:ph type="ftr" sz="quarter" idx="18"/>
          </p:nvPr>
        </p:nvSpPr>
        <p:spPr/>
        <p:txBody>
          <a:bodyPr/>
          <a:lstStyle/>
          <a:p>
            <a:endParaRPr lang="sv-SE" dirty="0"/>
          </a:p>
        </p:txBody>
      </p:sp>
    </p:spTree>
    <p:extLst>
      <p:ext uri="{BB962C8B-B14F-4D97-AF65-F5344CB8AC3E}">
        <p14:creationId xmlns:p14="http://schemas.microsoft.com/office/powerpoint/2010/main" val="221546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till höger_2">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rgbClr val="B4D9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5">
            <a:extLst>
              <a:ext uri="{FF2B5EF4-FFF2-40B4-BE49-F238E27FC236}">
                <a16:creationId xmlns:a16="http://schemas.microsoft.com/office/drawing/2014/main" id="{B0888258-5F69-4461-1EF5-61C228B86497}"/>
              </a:ext>
            </a:extLst>
          </p:cNvPr>
          <p:cNvSpPr>
            <a:spLocks noGrp="1"/>
          </p:cNvSpPr>
          <p:nvPr>
            <p:ph type="title"/>
          </p:nvPr>
        </p:nvSpPr>
        <p:spPr>
          <a:xfrm>
            <a:off x="633529" y="517522"/>
            <a:ext cx="5052898" cy="1325563"/>
          </a:xfrm>
        </p:spPr>
        <p:txBody>
          <a:bodyPr/>
          <a:lstStyle/>
          <a:p>
            <a:r>
              <a:rPr lang="sv-SE"/>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r>
              <a:rPr lang="sv-SE"/>
              <a:t>Klicka på ikonen för att lägga till en bild</a:t>
            </a:r>
          </a:p>
        </p:txBody>
      </p:sp>
      <p:sp>
        <p:nvSpPr>
          <p:cNvPr id="4" name="Platshållare för bildnummer 3">
            <a:extLst>
              <a:ext uri="{FF2B5EF4-FFF2-40B4-BE49-F238E27FC236}">
                <a16:creationId xmlns:a16="http://schemas.microsoft.com/office/drawing/2014/main" id="{B0DBF6F4-F46B-57B9-1ADA-AE5CB852743B}"/>
              </a:ext>
            </a:extLst>
          </p:cNvPr>
          <p:cNvSpPr>
            <a:spLocks noGrp="1"/>
          </p:cNvSpPr>
          <p:nvPr>
            <p:ph type="sldNum" sz="quarter" idx="23"/>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897553C7-B092-A71C-7D19-1B5907A545BF}"/>
              </a:ext>
            </a:extLst>
          </p:cNvPr>
          <p:cNvSpPr>
            <a:spLocks noGrp="1"/>
          </p:cNvSpPr>
          <p:nvPr>
            <p:ph type="dt" sz="half" idx="21"/>
          </p:nvPr>
        </p:nvSpPr>
        <p:spPr/>
        <p:txBody>
          <a:bodyPr/>
          <a:lstStyle/>
          <a:p>
            <a:fld id="{663AC0A1-BF03-4687-BDDD-A787ED1917E4}" type="datetimeFigureOut">
              <a:rPr lang="sv-SE" smtClean="0"/>
              <a:pPr/>
              <a:t>2025-04-01</a:t>
            </a:fld>
            <a:endParaRPr lang="sv-SE" dirty="0"/>
          </a:p>
        </p:txBody>
      </p:sp>
      <p:sp>
        <p:nvSpPr>
          <p:cNvPr id="3" name="Platshållare för sidfot 2">
            <a:extLst>
              <a:ext uri="{FF2B5EF4-FFF2-40B4-BE49-F238E27FC236}">
                <a16:creationId xmlns:a16="http://schemas.microsoft.com/office/drawing/2014/main" id="{B3F539D1-6402-4870-44EE-DD03D1F3C59E}"/>
              </a:ext>
            </a:extLst>
          </p:cNvPr>
          <p:cNvSpPr>
            <a:spLocks noGrp="1"/>
          </p:cNvSpPr>
          <p:nvPr>
            <p:ph type="ftr" sz="quarter" idx="22"/>
          </p:nvPr>
        </p:nvSpPr>
        <p:spPr/>
        <p:txBody>
          <a:bodyPr/>
          <a:lstStyle/>
          <a:p>
            <a:endParaRPr lang="sv-SE" dirty="0"/>
          </a:p>
        </p:txBody>
      </p:sp>
      <p:pic>
        <p:nvPicPr>
          <p:cNvPr id="5" name="Bildobjekt 4" descr="Region Kronobergs logotyp">
            <a:extLst>
              <a:ext uri="{FF2B5EF4-FFF2-40B4-BE49-F238E27FC236}">
                <a16:creationId xmlns:a16="http://schemas.microsoft.com/office/drawing/2014/main" id="{3891D30F-5414-1D96-E793-81F0CA69AF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2099885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theme" Target="../theme/theme3.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1" name="Platshållare för rubrik 10">
            <a:extLst>
              <a:ext uri="{FF2B5EF4-FFF2-40B4-BE49-F238E27FC236}">
                <a16:creationId xmlns:a16="http://schemas.microsoft.com/office/drawing/2014/main" id="{E2F4B709-8EFF-28BF-199E-C0BC81A855AC}"/>
              </a:ext>
            </a:extLst>
          </p:cNvPr>
          <p:cNvSpPr>
            <a:spLocks noGrp="1"/>
          </p:cNvSpPr>
          <p:nvPr>
            <p:ph type="title"/>
          </p:nvPr>
        </p:nvSpPr>
        <p:spPr>
          <a:xfrm>
            <a:off x="633528" y="517522"/>
            <a:ext cx="8336301"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2025496"/>
            <a:ext cx="8336301"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bg1"/>
                </a:solidFill>
              </a:defRPr>
            </a:lvl1pPr>
          </a:lstStyle>
          <a:p>
            <a:fld id="{FDD9FC71-94E5-4C63-83F9-09F1766974D0}" type="slidenum">
              <a:rPr lang="sv-SE" smtClean="0"/>
              <a:pPr/>
              <a:t>‹#›</a:t>
            </a:fld>
            <a:endParaRPr lang="sv-SE"/>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2025-04-01</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2" name="Bildobjekt 1" descr="Region Kronobergs logotyp">
            <a:extLst>
              <a:ext uri="{FF2B5EF4-FFF2-40B4-BE49-F238E27FC236}">
                <a16:creationId xmlns:a16="http://schemas.microsoft.com/office/drawing/2014/main" id="{2BE57839-76ED-6B82-DAF4-52F5CB5FBFFB}"/>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2379078289"/>
      </p:ext>
    </p:extLst>
  </p:cSld>
  <p:clrMap bg1="dk1" tx1="lt1" bg2="dk2" tx2="lt2" accent1="accent1" accent2="accent2" accent3="accent3" accent4="accent4" accent5="accent5" accent6="accent6" hlink="hlink" folHlink="folHlink"/>
  <p:sldLayoutIdLst>
    <p:sldLayoutId id="2147483741" r:id="rId1"/>
    <p:sldLayoutId id="2147483743" r:id="rId2"/>
    <p:sldLayoutId id="2147483744" r:id="rId3"/>
    <p:sldLayoutId id="2147483745" r:id="rId4"/>
    <p:sldLayoutId id="2147483748" r:id="rId5"/>
    <p:sldLayoutId id="2147483746" r:id="rId6"/>
    <p:sldLayoutId id="2147483747" r:id="rId7"/>
    <p:sldLayoutId id="2147483749" r:id="rId8"/>
    <p:sldLayoutId id="2147483773" r:id="rId9"/>
    <p:sldLayoutId id="2147483752" r:id="rId10"/>
    <p:sldLayoutId id="2147483774" r:id="rId11"/>
    <p:sldLayoutId id="2147483751" r:id="rId12"/>
    <p:sldLayoutId id="2147483753" r:id="rId13"/>
    <p:sldLayoutId id="2147483754" r:id="rId14"/>
    <p:sldLayoutId id="2147483755" r:id="rId15"/>
    <p:sldLayoutId id="2147483768" r:id="rId16"/>
    <p:sldLayoutId id="2147483757" r:id="rId17"/>
    <p:sldLayoutId id="2147483769" r:id="rId18"/>
    <p:sldLayoutId id="2147483761" r:id="rId19"/>
    <p:sldLayoutId id="2147483771" r:id="rId20"/>
    <p:sldLayoutId id="2147483770" r:id="rId21"/>
    <p:sldLayoutId id="2147483764" r:id="rId22"/>
    <p:sldLayoutId id="2147483765" r:id="rId23"/>
    <p:sldLayoutId id="2147483766" r:id="rId24"/>
    <p:sldLayoutId id="2147483767" r:id="rId25"/>
  </p:sldLayoutIdLst>
  <p:txStyles>
    <p:titleStyle>
      <a:lvl1pPr algn="l" defTabSz="914400" rtl="0" eaLnBrk="1" latinLnBrk="0" hangingPunct="1">
        <a:lnSpc>
          <a:spcPct val="125000"/>
        </a:lnSpc>
        <a:spcBef>
          <a:spcPct val="0"/>
        </a:spcBef>
        <a:buNone/>
        <a:defRPr lang="sv-SE" sz="3600" b="1" i="0" kern="1200" cap="none" spc="0" baseline="0" dirty="0">
          <a:solidFill>
            <a:schemeClr val="accent1"/>
          </a:solidFill>
          <a:latin typeface="+mj-lt"/>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1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93713" indent="-249238" algn="l" defTabSz="914400" rtl="0" eaLnBrk="1" latinLnBrk="0" hangingPunct="1">
        <a:lnSpc>
          <a:spcPct val="150000"/>
        </a:lnSpc>
        <a:spcBef>
          <a:spcPts val="500"/>
        </a:spcBef>
        <a:buFont typeface="Arial" panose="020B0604020202020204" pitchFamily="34" charset="0"/>
        <a:buChar char="•"/>
        <a:defRPr sz="19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758825" indent="-247650" algn="l" defTabSz="914400" rtl="0" eaLnBrk="1" latinLnBrk="0" hangingPunct="1">
        <a:lnSpc>
          <a:spcPct val="150000"/>
        </a:lnSpc>
        <a:spcBef>
          <a:spcPts val="500"/>
        </a:spcBef>
        <a:buFont typeface="Arial" panose="020B0604020202020204" pitchFamily="34" charset="0"/>
        <a:buChar char="•"/>
        <a:tabLst/>
        <a:defRPr sz="17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009650" indent="-247650" algn="l" defTabSz="914400" rtl="0" eaLnBrk="1" latinLnBrk="0" hangingPunct="1">
        <a:lnSpc>
          <a:spcPct val="150000"/>
        </a:lnSpc>
        <a:spcBef>
          <a:spcPts val="500"/>
        </a:spcBef>
        <a:buFont typeface="Arial" panose="020B0604020202020204" pitchFamily="34" charset="0"/>
        <a:buChar char="•"/>
        <a:defRPr sz="15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1290638" indent="-260350" algn="l" defTabSz="914400" rtl="0" eaLnBrk="1" latinLnBrk="0" hangingPunct="1">
        <a:lnSpc>
          <a:spcPct val="150000"/>
        </a:lnSpc>
        <a:spcBef>
          <a:spcPts val="500"/>
        </a:spcBef>
        <a:buFont typeface="Arial" panose="020B0604020202020204" pitchFamily="34" charset="0"/>
        <a:buChar char="•"/>
        <a:defRPr sz="13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Platshållare för rubrik 10">
            <a:extLst>
              <a:ext uri="{FF2B5EF4-FFF2-40B4-BE49-F238E27FC236}">
                <a16:creationId xmlns:a16="http://schemas.microsoft.com/office/drawing/2014/main" id="{E2F4B709-8EFF-28BF-199E-C0BC81A855AC}"/>
              </a:ext>
            </a:extLst>
          </p:cNvPr>
          <p:cNvSpPr>
            <a:spLocks noGrp="1"/>
          </p:cNvSpPr>
          <p:nvPr>
            <p:ph type="title"/>
          </p:nvPr>
        </p:nvSpPr>
        <p:spPr>
          <a:xfrm>
            <a:off x="633528" y="517522"/>
            <a:ext cx="8336301"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2025496"/>
            <a:ext cx="8336301"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2025-04-01</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7" name="Bildobjekt 6" descr="Region Kronobergs logotyp">
            <a:extLst>
              <a:ext uri="{FF2B5EF4-FFF2-40B4-BE49-F238E27FC236}">
                <a16:creationId xmlns:a16="http://schemas.microsoft.com/office/drawing/2014/main" id="{AF44FD0E-75BD-2148-0264-73CEB5A7A759}"/>
              </a:ext>
            </a:extLst>
          </p:cNvPr>
          <p:cNvPicPr>
            <a:picLocks noChangeAspect="1"/>
          </p:cNvPicPr>
          <p:nvPr userDrawn="1"/>
        </p:nvPicPr>
        <p:blipFill rotWithShape="1">
          <a:blip r:embed="rId27">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657464216"/>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38" r:id="rId4"/>
    <p:sldLayoutId id="2147483731" r:id="rId5"/>
    <p:sldLayoutId id="2147483739" r:id="rId6"/>
    <p:sldLayoutId id="2147483733" r:id="rId7"/>
    <p:sldLayoutId id="2147483772" r:id="rId8"/>
    <p:sldLayoutId id="2147483707" r:id="rId9"/>
    <p:sldLayoutId id="2147483732" r:id="rId10"/>
    <p:sldLayoutId id="2147483736" r:id="rId11"/>
    <p:sldLayoutId id="2147483711" r:id="rId12"/>
    <p:sldLayoutId id="2147483712" r:id="rId13"/>
    <p:sldLayoutId id="2147483709" r:id="rId14"/>
    <p:sldLayoutId id="2147483722" r:id="rId15"/>
    <p:sldLayoutId id="2147483719" r:id="rId16"/>
    <p:sldLayoutId id="2147483721" r:id="rId17"/>
    <p:sldLayoutId id="2147483724" r:id="rId18"/>
    <p:sldLayoutId id="2147483725" r:id="rId19"/>
    <p:sldLayoutId id="2147483775" r:id="rId20"/>
    <p:sldLayoutId id="2147483735" r:id="rId21"/>
    <p:sldLayoutId id="2147483713" r:id="rId22"/>
    <p:sldLayoutId id="2147483728" r:id="rId23"/>
    <p:sldLayoutId id="2147483717" r:id="rId24"/>
    <p:sldLayoutId id="2147483718" r:id="rId25"/>
  </p:sldLayoutIdLst>
  <p:txStyles>
    <p:titleStyle>
      <a:lvl1pPr algn="l" defTabSz="914400" rtl="0" eaLnBrk="1" latinLnBrk="0" hangingPunct="1">
        <a:lnSpc>
          <a:spcPct val="125000"/>
        </a:lnSpc>
        <a:spcBef>
          <a:spcPct val="0"/>
        </a:spcBef>
        <a:buNone/>
        <a:defRPr sz="3600" b="1" i="0" kern="1200" cap="none" spc="0" baseline="0">
          <a:solidFill>
            <a:schemeClr val="tx1"/>
          </a:solidFill>
          <a:latin typeface="+mj-lt"/>
          <a:ea typeface="Open Sans Bold" panose="020B0806030504020204" pitchFamily="34" charset="0"/>
          <a:cs typeface="Open Sans Bold" panose="020B0806030504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100" b="0" i="0" kern="1200">
          <a:solidFill>
            <a:schemeClr val="tx1"/>
          </a:solidFill>
          <a:latin typeface="+mn-lt"/>
          <a:ea typeface="Open Sans" panose="020B0606030504020204" pitchFamily="34" charset="0"/>
          <a:cs typeface="Open Sans" panose="020B0606030504020204" pitchFamily="34" charset="0"/>
        </a:defRPr>
      </a:lvl1pPr>
      <a:lvl2pPr marL="493713" indent="-249238" algn="l" defTabSz="914400" rtl="0" eaLnBrk="1" latinLnBrk="0" hangingPunct="1">
        <a:lnSpc>
          <a:spcPct val="150000"/>
        </a:lnSpc>
        <a:spcBef>
          <a:spcPts val="500"/>
        </a:spcBef>
        <a:buFont typeface="Arial" panose="020B0604020202020204" pitchFamily="34" charset="0"/>
        <a:buChar char="•"/>
        <a:defRPr sz="1900" b="0" i="0" kern="1200">
          <a:solidFill>
            <a:schemeClr val="tx1"/>
          </a:solidFill>
          <a:latin typeface="+mn-lt"/>
          <a:ea typeface="Open Sans" panose="020B0606030504020204" pitchFamily="34" charset="0"/>
          <a:cs typeface="Open Sans" panose="020B0606030504020204" pitchFamily="34" charset="0"/>
        </a:defRPr>
      </a:lvl2pPr>
      <a:lvl3pPr marL="758825" indent="-247650" algn="l" defTabSz="914400" rtl="0" eaLnBrk="1" latinLnBrk="0" hangingPunct="1">
        <a:lnSpc>
          <a:spcPct val="150000"/>
        </a:lnSpc>
        <a:spcBef>
          <a:spcPts val="500"/>
        </a:spcBef>
        <a:buFont typeface="Arial" panose="020B0604020202020204" pitchFamily="34" charset="0"/>
        <a:buChar char="•"/>
        <a:tabLst/>
        <a:defRPr sz="1700" b="0" i="0" kern="1200">
          <a:solidFill>
            <a:schemeClr val="tx1"/>
          </a:solidFill>
          <a:latin typeface="+mn-lt"/>
          <a:ea typeface="Open Sans" panose="020B0606030504020204" pitchFamily="34" charset="0"/>
          <a:cs typeface="Open Sans" panose="020B0606030504020204" pitchFamily="34" charset="0"/>
        </a:defRPr>
      </a:lvl3pPr>
      <a:lvl4pPr marL="1009650" indent="-247650" algn="l" defTabSz="914400" rtl="0" eaLnBrk="1" latinLnBrk="0" hangingPunct="1">
        <a:lnSpc>
          <a:spcPct val="150000"/>
        </a:lnSpc>
        <a:spcBef>
          <a:spcPts val="500"/>
        </a:spcBef>
        <a:buFont typeface="Arial" panose="020B0604020202020204" pitchFamily="34" charset="0"/>
        <a:buChar char="•"/>
        <a:defRPr sz="1500" b="0" i="0" kern="1200">
          <a:solidFill>
            <a:schemeClr val="tx1"/>
          </a:solidFill>
          <a:latin typeface="+mn-lt"/>
          <a:ea typeface="Open Sans" panose="020B0606030504020204" pitchFamily="34" charset="0"/>
          <a:cs typeface="Open Sans" panose="020B0606030504020204" pitchFamily="34" charset="0"/>
        </a:defRPr>
      </a:lvl4pPr>
      <a:lvl5pPr marL="1290638" indent="-260350" algn="l" defTabSz="914400" rtl="0" eaLnBrk="1" latinLnBrk="0" hangingPunct="1">
        <a:lnSpc>
          <a:spcPct val="150000"/>
        </a:lnSpc>
        <a:spcBef>
          <a:spcPts val="500"/>
        </a:spcBef>
        <a:buFont typeface="Arial" panose="020B0604020202020204" pitchFamily="34" charset="0"/>
        <a:buChar char="•"/>
        <a:defRPr sz="1300" b="0" i="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Platshållare för rubrik 10">
            <a:extLst>
              <a:ext uri="{FF2B5EF4-FFF2-40B4-BE49-F238E27FC236}">
                <a16:creationId xmlns:a16="http://schemas.microsoft.com/office/drawing/2014/main" id="{E2F4B709-8EFF-28BF-199E-C0BC81A855AC}"/>
              </a:ext>
            </a:extLst>
          </p:cNvPr>
          <p:cNvSpPr>
            <a:spLocks noGrp="1"/>
          </p:cNvSpPr>
          <p:nvPr>
            <p:ph type="title"/>
          </p:nvPr>
        </p:nvSpPr>
        <p:spPr>
          <a:xfrm>
            <a:off x="633528" y="517522"/>
            <a:ext cx="8336301"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2025496"/>
            <a:ext cx="8336301"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2025-04-01</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2" name="Bildobjekt 1" descr="Region Kronobergs logotyp">
            <a:extLst>
              <a:ext uri="{FF2B5EF4-FFF2-40B4-BE49-F238E27FC236}">
                <a16:creationId xmlns:a16="http://schemas.microsoft.com/office/drawing/2014/main" id="{2BE57839-76ED-6B82-DAF4-52F5CB5FBFFB}"/>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315101991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 id="2147483800" r:id="rId24"/>
    <p:sldLayoutId id="2147483801" r:id="rId25"/>
  </p:sldLayoutIdLst>
  <p:txStyles>
    <p:titleStyle>
      <a:lvl1pPr algn="l" defTabSz="914400" rtl="0" eaLnBrk="1" latinLnBrk="0" hangingPunct="1">
        <a:lnSpc>
          <a:spcPct val="125000"/>
        </a:lnSpc>
        <a:spcBef>
          <a:spcPct val="0"/>
        </a:spcBef>
        <a:buNone/>
        <a:defRPr lang="sv-SE" sz="3600" b="1" i="0" kern="1200" cap="none" spc="0" baseline="0" dirty="0">
          <a:solidFill>
            <a:schemeClr val="accent1"/>
          </a:solidFill>
          <a:latin typeface="+mj-lt"/>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93713" indent="-249238" algn="l" defTabSz="914400" rtl="0" eaLnBrk="1" latinLnBrk="0" hangingPunct="1">
        <a:lnSpc>
          <a:spcPct val="150000"/>
        </a:lnSpc>
        <a:spcBef>
          <a:spcPts val="500"/>
        </a:spcBef>
        <a:buFont typeface="Arial" panose="020B0604020202020204" pitchFamily="34" charset="0"/>
        <a:buChar char="•"/>
        <a:defRPr sz="19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758825" indent="-247650" algn="l" defTabSz="914400" rtl="0" eaLnBrk="1" latinLnBrk="0" hangingPunct="1">
        <a:lnSpc>
          <a:spcPct val="150000"/>
        </a:lnSpc>
        <a:spcBef>
          <a:spcPts val="500"/>
        </a:spcBef>
        <a:buFont typeface="Arial" panose="020B0604020202020204" pitchFamily="34" charset="0"/>
        <a:buChar char="•"/>
        <a:tabLst/>
        <a:defRPr sz="17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09650" indent="-247650" algn="l" defTabSz="914400" rtl="0" eaLnBrk="1" latinLnBrk="0" hangingPunct="1">
        <a:lnSpc>
          <a:spcPct val="150000"/>
        </a:lnSpc>
        <a:spcBef>
          <a:spcPts val="500"/>
        </a:spcBef>
        <a:buFont typeface="Arial" panose="020B0604020202020204" pitchFamily="34" charset="0"/>
        <a:buChar char="•"/>
        <a:defRPr sz="15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290638" indent="-260350" algn="l" defTabSz="914400" rtl="0" eaLnBrk="1" latinLnBrk="0" hangingPunct="1">
        <a:lnSpc>
          <a:spcPct val="150000"/>
        </a:lnSpc>
        <a:spcBef>
          <a:spcPts val="500"/>
        </a:spcBef>
        <a:buFont typeface="Arial" panose="020B0604020202020204" pitchFamily="34" charset="0"/>
        <a:buChar char="•"/>
        <a:defRPr sz="13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p15:clr>
            <a:srgbClr val="F26B43"/>
          </p15:clr>
        </p15:guide>
        <p15:guide id="2" orient="horz" pos="1277">
          <p15:clr>
            <a:srgbClr val="F26B43"/>
          </p15:clr>
        </p15:guide>
        <p15:guide id="3" orient="horz" pos="365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dokpub.regionkronoberg.se/OpenDoc.aspx?Id=59817" TargetMode="External"/><Relationship Id="rId2" Type="http://schemas.openxmlformats.org/officeDocument/2006/relationships/hyperlink" Target="https://www.regionkronoberg.se/vardgivare/vardriktlinjer/provtagning-och-diagnostik/kliniskt-kemiska-laboratoriet/patientnara-analys/" TargetMode="Externa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mailto:lisa.oberg@kronoberg.s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hyperlink" Target="https://www.socialstyrelsen.se/kunskapsstod-och-regler/regler-och-riktlinjer/foreskrifter-och-allmanna-rad/konsoliderade-foreskrifter/202081-om-behorighet-for-sjukskoterskor-att-ordinera-lakemedel-for-vaccination-mot-sjukdomen-covid-19/" TargetMode="Externa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Region Kronobergs logotyp">
            <a:extLst>
              <a:ext uri="{FF2B5EF4-FFF2-40B4-BE49-F238E27FC236}">
                <a16:creationId xmlns:a16="http://schemas.microsoft.com/office/drawing/2014/main" id="{12B0327A-ECA8-E266-3A67-B03F5CAA5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639334" y="1786467"/>
            <a:ext cx="1947600" cy="2298552"/>
          </a:xfrm>
          <a:prstGeom prst="rect">
            <a:avLst/>
          </a:prstGeom>
        </p:spPr>
      </p:pic>
      <p:sp>
        <p:nvSpPr>
          <p:cNvPr id="3" name="Rubrik 2">
            <a:extLst>
              <a:ext uri="{FF2B5EF4-FFF2-40B4-BE49-F238E27FC236}">
                <a16:creationId xmlns:a16="http://schemas.microsoft.com/office/drawing/2014/main" id="{D150D985-95F7-2902-F168-DDB0DDAEE9A4}"/>
              </a:ext>
            </a:extLst>
          </p:cNvPr>
          <p:cNvSpPr>
            <a:spLocks noGrp="1"/>
          </p:cNvSpPr>
          <p:nvPr>
            <p:ph type="title"/>
          </p:nvPr>
        </p:nvSpPr>
        <p:spPr/>
        <p:txBody>
          <a:bodyPr/>
          <a:lstStyle/>
          <a:p>
            <a:r>
              <a:rPr lang="sv-SE" dirty="0"/>
              <a:t>PV-forum </a:t>
            </a:r>
            <a:br>
              <a:rPr lang="sv-SE" dirty="0"/>
            </a:br>
            <a:r>
              <a:rPr lang="sv-SE" dirty="0"/>
              <a:t>2025-04-01</a:t>
            </a:r>
          </a:p>
        </p:txBody>
      </p:sp>
      <p:sp>
        <p:nvSpPr>
          <p:cNvPr id="6" name="Underrubrik 5">
            <a:extLst>
              <a:ext uri="{FF2B5EF4-FFF2-40B4-BE49-F238E27FC236}">
                <a16:creationId xmlns:a16="http://schemas.microsoft.com/office/drawing/2014/main" id="{F9F13777-5240-729B-716B-D06BEBAE8276}"/>
              </a:ext>
            </a:extLst>
          </p:cNvPr>
          <p:cNvSpPr>
            <a:spLocks noGrp="1"/>
          </p:cNvSpPr>
          <p:nvPr>
            <p:ph type="subTitle" idx="1"/>
          </p:nvPr>
        </p:nvSpPr>
        <p:spPr>
          <a:xfrm>
            <a:off x="6988630" y="5373407"/>
            <a:ext cx="4332434" cy="623887"/>
          </a:xfrm>
        </p:spPr>
        <p:txBody>
          <a:bodyPr>
            <a:normAutofit/>
          </a:bodyPr>
          <a:lstStyle/>
          <a:p>
            <a:r>
              <a:rPr lang="sv-SE" dirty="0"/>
              <a:t>AMK</a:t>
            </a:r>
          </a:p>
        </p:txBody>
      </p:sp>
    </p:spTree>
    <p:extLst>
      <p:ext uri="{BB962C8B-B14F-4D97-AF65-F5344CB8AC3E}">
        <p14:creationId xmlns:p14="http://schemas.microsoft.com/office/powerpoint/2010/main" val="2836708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F59540C4-B435-9C18-CBC1-3C9639CD1418}"/>
              </a:ext>
            </a:extLst>
          </p:cNvPr>
          <p:cNvSpPr>
            <a:spLocks noGrp="1"/>
          </p:cNvSpPr>
          <p:nvPr>
            <p:ph type="title"/>
          </p:nvPr>
        </p:nvSpPr>
        <p:spPr/>
        <p:txBody>
          <a:bodyPr/>
          <a:lstStyle/>
          <a:p>
            <a:r>
              <a:rPr lang="sv-SE" dirty="0" err="1"/>
              <a:t>Utbildingar</a:t>
            </a:r>
            <a:endParaRPr lang="sv-SE" dirty="0"/>
          </a:p>
        </p:txBody>
      </p:sp>
      <p:sp>
        <p:nvSpPr>
          <p:cNvPr id="16" name="Platshållare för text 15">
            <a:extLst>
              <a:ext uri="{FF2B5EF4-FFF2-40B4-BE49-F238E27FC236}">
                <a16:creationId xmlns:a16="http://schemas.microsoft.com/office/drawing/2014/main" id="{53AC6ED7-0EC2-F4C1-E379-651D06F6618F}"/>
              </a:ext>
            </a:extLst>
          </p:cNvPr>
          <p:cNvSpPr>
            <a:spLocks noGrp="1"/>
          </p:cNvSpPr>
          <p:nvPr>
            <p:ph type="body" sz="quarter" idx="20"/>
          </p:nvPr>
        </p:nvSpPr>
        <p:spPr/>
        <p:txBody>
          <a:bodyPr>
            <a:normAutofit/>
          </a:bodyPr>
          <a:lstStyle/>
          <a:p>
            <a:r>
              <a:rPr lang="sv-SE" dirty="0"/>
              <a:t>Ett nytt utbildningsdatum sedan förra PV-forum – 28 maj, akut ortopedi. Save the date har gått ut! </a:t>
            </a:r>
          </a:p>
        </p:txBody>
      </p:sp>
      <p:sp>
        <p:nvSpPr>
          <p:cNvPr id="15" name="Platshållare för bild 14">
            <a:extLst>
              <a:ext uri="{FF2B5EF4-FFF2-40B4-BE49-F238E27FC236}">
                <a16:creationId xmlns:a16="http://schemas.microsoft.com/office/drawing/2014/main" id="{EBB54909-290B-4775-46DC-2BAA4F42799B}"/>
              </a:ext>
            </a:extLst>
          </p:cNvPr>
          <p:cNvSpPr>
            <a:spLocks noGrp="1"/>
          </p:cNvSpPr>
          <p:nvPr>
            <p:ph type="pic" sz="quarter" idx="15"/>
          </p:nvPr>
        </p:nvSpPr>
        <p:spPr/>
        <p:txBody>
          <a:bodyPr/>
          <a:lstStyle/>
          <a:p>
            <a:endParaRPr lang="sv-SE"/>
          </a:p>
        </p:txBody>
      </p:sp>
      <p:sp>
        <p:nvSpPr>
          <p:cNvPr id="17" name="Platshållare för text 16">
            <a:extLst>
              <a:ext uri="{FF2B5EF4-FFF2-40B4-BE49-F238E27FC236}">
                <a16:creationId xmlns:a16="http://schemas.microsoft.com/office/drawing/2014/main" id="{32C64FF5-AE77-5EB3-E220-713085C0CC02}"/>
              </a:ext>
            </a:extLst>
          </p:cNvPr>
          <p:cNvSpPr>
            <a:spLocks noGrp="1"/>
          </p:cNvSpPr>
          <p:nvPr>
            <p:ph type="body" sz="quarter" idx="25"/>
          </p:nvPr>
        </p:nvSpPr>
        <p:spPr>
          <a:xfrm>
            <a:off x="6096001" y="395927"/>
            <a:ext cx="5998590" cy="5645220"/>
          </a:xfrm>
        </p:spPr>
        <p:txBody>
          <a:bodyPr/>
          <a:lstStyle/>
          <a:p>
            <a:r>
              <a:rPr lang="sv-SE" dirty="0"/>
              <a:t>Utbildningar från Kompetensutvecklingsrådet</a:t>
            </a:r>
            <a:endParaRPr lang="sv-SE" sz="1800" b="0" dirty="0"/>
          </a:p>
          <a:p>
            <a:r>
              <a:rPr lang="sv-SE" sz="1800" b="0" dirty="0"/>
              <a:t>8 april LVM</a:t>
            </a:r>
          </a:p>
          <a:p>
            <a:r>
              <a:rPr lang="sv-SE" sz="1800" b="0" dirty="0"/>
              <a:t>9 och 23 april RGS och samtalsstöd i </a:t>
            </a:r>
            <a:r>
              <a:rPr lang="sv-SE" sz="1800" b="0" dirty="0" err="1"/>
              <a:t>TeleQ</a:t>
            </a:r>
            <a:endParaRPr lang="sv-SE" sz="1800" b="0" dirty="0"/>
          </a:p>
          <a:p>
            <a:r>
              <a:rPr lang="sv-SE" sz="1800" b="0" dirty="0"/>
              <a:t>15 maj ortopedi SFAM</a:t>
            </a:r>
          </a:p>
          <a:p>
            <a:r>
              <a:rPr lang="sv-SE" sz="1800" b="0" dirty="0"/>
              <a:t>28 maj akut ortopedi</a:t>
            </a:r>
          </a:p>
          <a:p>
            <a:r>
              <a:rPr lang="sv-SE" sz="1800" b="0" dirty="0"/>
              <a:t>4 september hållbar sjukvård</a:t>
            </a:r>
          </a:p>
          <a:p>
            <a:endParaRPr lang="sv-SE" dirty="0"/>
          </a:p>
        </p:txBody>
      </p:sp>
    </p:spTree>
    <p:extLst>
      <p:ext uri="{BB962C8B-B14F-4D97-AF65-F5344CB8AC3E}">
        <p14:creationId xmlns:p14="http://schemas.microsoft.com/office/powerpoint/2010/main" val="3384545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4B3E53-EEB6-4BC1-A6BA-DBECD841C6A9}"/>
              </a:ext>
            </a:extLst>
          </p:cNvPr>
          <p:cNvSpPr>
            <a:spLocks noGrp="1"/>
          </p:cNvSpPr>
          <p:nvPr>
            <p:ph type="title"/>
          </p:nvPr>
        </p:nvSpPr>
        <p:spPr>
          <a:xfrm>
            <a:off x="6749930" y="517522"/>
            <a:ext cx="5090378" cy="1325563"/>
          </a:xfrm>
        </p:spPr>
        <p:txBody>
          <a:bodyPr>
            <a:normAutofit fontScale="90000"/>
          </a:bodyPr>
          <a:lstStyle/>
          <a:p>
            <a:r>
              <a:rPr lang="sv-SE" dirty="0"/>
              <a:t>Patientnära analyser av </a:t>
            </a:r>
            <a:br>
              <a:rPr lang="sv-SE" dirty="0"/>
            </a:br>
            <a:r>
              <a:rPr lang="sv-SE" dirty="0"/>
              <a:t>B-</a:t>
            </a:r>
            <a:r>
              <a:rPr lang="sv-SE" dirty="0" err="1"/>
              <a:t>Ketoner</a:t>
            </a:r>
            <a:endParaRPr lang="sv-SE" dirty="0"/>
          </a:p>
        </p:txBody>
      </p:sp>
      <p:sp>
        <p:nvSpPr>
          <p:cNvPr id="3" name="Platshållare för text 2">
            <a:extLst>
              <a:ext uri="{FF2B5EF4-FFF2-40B4-BE49-F238E27FC236}">
                <a16:creationId xmlns:a16="http://schemas.microsoft.com/office/drawing/2014/main" id="{AC3E00C6-0060-419F-90E4-C897B85F3BAD}"/>
              </a:ext>
            </a:extLst>
          </p:cNvPr>
          <p:cNvSpPr>
            <a:spLocks noGrp="1"/>
          </p:cNvSpPr>
          <p:nvPr>
            <p:ph type="body" sz="quarter" idx="21"/>
          </p:nvPr>
        </p:nvSpPr>
        <p:spPr/>
        <p:txBody>
          <a:bodyPr>
            <a:normAutofit fontScale="62500" lnSpcReduction="20000"/>
          </a:bodyPr>
          <a:lstStyle/>
          <a:p>
            <a:r>
              <a:rPr lang="sv-SE" sz="2400" dirty="0"/>
              <a:t>Efterfrågan har ökat på patientnära analys av B-</a:t>
            </a:r>
            <a:r>
              <a:rPr lang="sv-SE" sz="2400" dirty="0" err="1"/>
              <a:t>Ketoner</a:t>
            </a:r>
            <a:r>
              <a:rPr lang="sv-SE" sz="2400" dirty="0"/>
              <a:t> inom primärvården. </a:t>
            </a:r>
          </a:p>
          <a:p>
            <a:r>
              <a:rPr lang="sv-SE" sz="2400" dirty="0"/>
              <a:t>För närvarande finns ett instrument med godtagbar prestanda tillgängligt på marknaden i Sverige med analys inom hälso- och sjukvård som avsett användningsområde, Nova </a:t>
            </a:r>
            <a:r>
              <a:rPr lang="sv-SE" sz="2400" dirty="0" err="1"/>
              <a:t>StatStrip</a:t>
            </a:r>
            <a:r>
              <a:rPr lang="sv-SE" sz="2400" dirty="0"/>
              <a:t> </a:t>
            </a:r>
            <a:r>
              <a:rPr lang="sv-SE" sz="2400" dirty="0" err="1"/>
              <a:t>Xpress</a:t>
            </a:r>
            <a:r>
              <a:rPr lang="sv-SE" sz="2400" dirty="0"/>
              <a:t> 2. Kostnad som lägst ca 9000 kr/år.</a:t>
            </a:r>
          </a:p>
          <a:p>
            <a:r>
              <a:rPr lang="sv-SE" sz="2400" dirty="0"/>
              <a:t>Den vårdcentral som önskar inför patientnära analyserande av B-</a:t>
            </a:r>
            <a:r>
              <a:rPr lang="sv-SE" sz="2400" dirty="0" err="1"/>
              <a:t>Ketoner</a:t>
            </a:r>
            <a:r>
              <a:rPr lang="sv-SE" sz="2400" dirty="0"/>
              <a:t> bör inkomma med ansökan till arbetsgrupp laboratoriemedicin, enligt regionens rutiner. Rutinen finns i filen </a:t>
            </a:r>
            <a:r>
              <a:rPr lang="sv-SE" sz="2400" i="1" dirty="0"/>
              <a:t>Ansökan PNA </a:t>
            </a:r>
            <a:r>
              <a:rPr lang="sv-SE" sz="2400" dirty="0"/>
              <a:t>som skickas ut med anteckningarna. </a:t>
            </a:r>
          </a:p>
          <a:p>
            <a:pPr marL="0" indent="0">
              <a:buNone/>
            </a:pPr>
            <a:endParaRPr lang="sv-SE" dirty="0"/>
          </a:p>
        </p:txBody>
      </p:sp>
      <p:pic>
        <p:nvPicPr>
          <p:cNvPr id="7" name="Platshållare för bild 6">
            <a:extLst>
              <a:ext uri="{FF2B5EF4-FFF2-40B4-BE49-F238E27FC236}">
                <a16:creationId xmlns:a16="http://schemas.microsoft.com/office/drawing/2014/main" id="{BA824A06-B49F-4D03-9E69-DA1C9355BD1D}"/>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1882" r="21882"/>
          <a:stretch>
            <a:fillRect/>
          </a:stretch>
        </p:blipFill>
        <p:spPr/>
      </p:pic>
      <p:sp>
        <p:nvSpPr>
          <p:cNvPr id="5" name="Platshållare för text 4">
            <a:extLst>
              <a:ext uri="{FF2B5EF4-FFF2-40B4-BE49-F238E27FC236}">
                <a16:creationId xmlns:a16="http://schemas.microsoft.com/office/drawing/2014/main" id="{EFDB9883-7CFD-4253-BAF8-F8D08083A2FC}"/>
              </a:ext>
            </a:extLst>
          </p:cNvPr>
          <p:cNvSpPr>
            <a:spLocks noGrp="1"/>
          </p:cNvSpPr>
          <p:nvPr>
            <p:ph type="body" sz="quarter" idx="17"/>
          </p:nvPr>
        </p:nvSpPr>
        <p:spPr/>
        <p:txBody>
          <a:bodyPr/>
          <a:lstStyle/>
          <a:p>
            <a:r>
              <a:rPr lang="sv-SE" dirty="0"/>
              <a:t>Diabetes</a:t>
            </a:r>
          </a:p>
        </p:txBody>
      </p:sp>
    </p:spTree>
    <p:extLst>
      <p:ext uri="{BB962C8B-B14F-4D97-AF65-F5344CB8AC3E}">
        <p14:creationId xmlns:p14="http://schemas.microsoft.com/office/powerpoint/2010/main" val="1881964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4B3E53-EEB6-4BC1-A6BA-DBECD841C6A9}"/>
              </a:ext>
            </a:extLst>
          </p:cNvPr>
          <p:cNvSpPr>
            <a:spLocks noGrp="1"/>
          </p:cNvSpPr>
          <p:nvPr>
            <p:ph type="title"/>
          </p:nvPr>
        </p:nvSpPr>
        <p:spPr/>
        <p:txBody>
          <a:bodyPr>
            <a:normAutofit fontScale="90000"/>
          </a:bodyPr>
          <a:lstStyle/>
          <a:p>
            <a:r>
              <a:rPr lang="sv-SE" dirty="0"/>
              <a:t>Arbetsgrupp laboratoriemedicin</a:t>
            </a:r>
          </a:p>
        </p:txBody>
      </p:sp>
      <p:sp>
        <p:nvSpPr>
          <p:cNvPr id="3" name="Platshållare för text 2">
            <a:extLst>
              <a:ext uri="{FF2B5EF4-FFF2-40B4-BE49-F238E27FC236}">
                <a16:creationId xmlns:a16="http://schemas.microsoft.com/office/drawing/2014/main" id="{AC3E00C6-0060-419F-90E4-C897B85F3BAD}"/>
              </a:ext>
            </a:extLst>
          </p:cNvPr>
          <p:cNvSpPr>
            <a:spLocks noGrp="1"/>
          </p:cNvSpPr>
          <p:nvPr>
            <p:ph type="body" sz="quarter" idx="21"/>
          </p:nvPr>
        </p:nvSpPr>
        <p:spPr/>
        <p:txBody>
          <a:bodyPr>
            <a:normAutofit fontScale="77500" lnSpcReduction="20000"/>
          </a:bodyPr>
          <a:lstStyle/>
          <a:p>
            <a:r>
              <a:rPr lang="sv-SE" dirty="0"/>
              <a:t>Specialist i allmänmedicin sökes till </a:t>
            </a:r>
            <a:r>
              <a:rPr lang="sv-SE" dirty="0">
                <a:hlinkClick r:id="rId2"/>
              </a:rPr>
              <a:t>arbetsgrupp laboratoriemedicin</a:t>
            </a:r>
            <a:r>
              <a:rPr lang="sv-SE" dirty="0"/>
              <a:t>.</a:t>
            </a:r>
          </a:p>
          <a:p>
            <a:r>
              <a:rPr lang="sv-SE" dirty="0"/>
              <a:t>Arbetsgruppens huvuduppdrag är att säkerställa en god kvalitet på </a:t>
            </a:r>
            <a:r>
              <a:rPr lang="sv-SE" dirty="0">
                <a:hlinkClick r:id="rId3"/>
              </a:rPr>
              <a:t>patientnära analyser</a:t>
            </a:r>
            <a:r>
              <a:rPr lang="sv-SE" dirty="0"/>
              <a:t> i Region Kronoberg.</a:t>
            </a:r>
          </a:p>
          <a:p>
            <a:r>
              <a:rPr lang="sv-SE" dirty="0"/>
              <a:t>Gruppen sammanträder ca 4-5 ggr/år, 1-1,5 h per tillfälle och det går att vara med fysiskt eller via teams. Ingen ersättning utgår.</a:t>
            </a:r>
          </a:p>
          <a:p>
            <a:r>
              <a:rPr lang="sv-SE" dirty="0"/>
              <a:t>Hör av dig till </a:t>
            </a:r>
            <a:r>
              <a:rPr lang="sv-SE" dirty="0">
                <a:hlinkClick r:id="rId4"/>
              </a:rPr>
              <a:t>lisa.oberg@kronoberg.se</a:t>
            </a:r>
            <a:r>
              <a:rPr lang="sv-SE" dirty="0"/>
              <a:t> för att meddela intresse. </a:t>
            </a:r>
          </a:p>
        </p:txBody>
      </p:sp>
      <p:pic>
        <p:nvPicPr>
          <p:cNvPr id="7" name="Platshållare för bild 6">
            <a:extLst>
              <a:ext uri="{FF2B5EF4-FFF2-40B4-BE49-F238E27FC236}">
                <a16:creationId xmlns:a16="http://schemas.microsoft.com/office/drawing/2014/main" id="{BA824A06-B49F-4D03-9E69-DA1C9355BD1D}"/>
              </a:ext>
            </a:extLst>
          </p:cNvPr>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21882" r="21882"/>
          <a:stretch>
            <a:fillRect/>
          </a:stretch>
        </p:blipFill>
        <p:spPr/>
      </p:pic>
      <p:sp>
        <p:nvSpPr>
          <p:cNvPr id="5" name="Platshållare för text 4">
            <a:extLst>
              <a:ext uri="{FF2B5EF4-FFF2-40B4-BE49-F238E27FC236}">
                <a16:creationId xmlns:a16="http://schemas.microsoft.com/office/drawing/2014/main" id="{EFDB9883-7CFD-4253-BAF8-F8D08083A2FC}"/>
              </a:ext>
            </a:extLst>
          </p:cNvPr>
          <p:cNvSpPr>
            <a:spLocks noGrp="1"/>
          </p:cNvSpPr>
          <p:nvPr>
            <p:ph type="body" sz="quarter" idx="17"/>
          </p:nvPr>
        </p:nvSpPr>
        <p:spPr/>
        <p:txBody>
          <a:bodyPr/>
          <a:lstStyle/>
          <a:p>
            <a:r>
              <a:rPr lang="sv-SE" dirty="0"/>
              <a:t>Arbets-grupp</a:t>
            </a:r>
          </a:p>
        </p:txBody>
      </p:sp>
    </p:spTree>
    <p:extLst>
      <p:ext uri="{BB962C8B-B14F-4D97-AF65-F5344CB8AC3E}">
        <p14:creationId xmlns:p14="http://schemas.microsoft.com/office/powerpoint/2010/main" val="2712686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9A5F75-D604-4891-A443-60EB5C351419}"/>
              </a:ext>
            </a:extLst>
          </p:cNvPr>
          <p:cNvSpPr>
            <a:spLocks noGrp="1"/>
          </p:cNvSpPr>
          <p:nvPr>
            <p:ph type="title"/>
          </p:nvPr>
        </p:nvSpPr>
        <p:spPr/>
        <p:txBody>
          <a:bodyPr/>
          <a:lstStyle/>
          <a:p>
            <a:r>
              <a:rPr lang="sv-SE" dirty="0" err="1"/>
              <a:t>Pneumocockvaccination</a:t>
            </a:r>
            <a:endParaRPr lang="sv-SE" dirty="0"/>
          </a:p>
        </p:txBody>
      </p:sp>
      <p:sp>
        <p:nvSpPr>
          <p:cNvPr id="3" name="Platshållare för innehåll 2">
            <a:extLst>
              <a:ext uri="{FF2B5EF4-FFF2-40B4-BE49-F238E27FC236}">
                <a16:creationId xmlns:a16="http://schemas.microsoft.com/office/drawing/2014/main" id="{35C127D1-6E52-493D-A6C0-BAC4FA446241}"/>
              </a:ext>
            </a:extLst>
          </p:cNvPr>
          <p:cNvSpPr>
            <a:spLocks noGrp="1"/>
          </p:cNvSpPr>
          <p:nvPr>
            <p:ph sz="quarter" idx="15"/>
          </p:nvPr>
        </p:nvSpPr>
        <p:spPr/>
        <p:txBody>
          <a:bodyPr>
            <a:normAutofit fontScale="92500"/>
          </a:bodyPr>
          <a:lstStyle/>
          <a:p>
            <a:r>
              <a:rPr lang="sv-SE" dirty="0"/>
              <a:t>Brev har gått ut till de som fyller 75 år i år och som inte har tagit vaccinet de senaste fem åren</a:t>
            </a:r>
          </a:p>
          <a:p>
            <a:r>
              <a:rPr lang="sv-SE" dirty="0"/>
              <a:t>Gratis även för grupperna över 65 år samt riskgrupper under hela året</a:t>
            </a:r>
          </a:p>
          <a:p>
            <a:r>
              <a:rPr lang="sv-SE" dirty="0"/>
              <a:t>Vaccin beställs via MSD, information finns på vårdgivarwebben</a:t>
            </a:r>
          </a:p>
          <a:p>
            <a:r>
              <a:rPr lang="sv-SE" dirty="0"/>
              <a:t>Ni beställer även vaccin till SÄBO och kommunen</a:t>
            </a:r>
          </a:p>
          <a:p>
            <a:r>
              <a:rPr lang="sv-SE" dirty="0"/>
              <a:t>Vaccinet bekostar ni själva</a:t>
            </a:r>
          </a:p>
          <a:p>
            <a:r>
              <a:rPr lang="sv-SE" dirty="0"/>
              <a:t>Ersättning utgår för de ni vaccinerar som inte är listade hos er </a:t>
            </a:r>
          </a:p>
          <a:p>
            <a:endParaRPr lang="sv-SE" dirty="0"/>
          </a:p>
        </p:txBody>
      </p:sp>
    </p:spTree>
    <p:extLst>
      <p:ext uri="{BB962C8B-B14F-4D97-AF65-F5344CB8AC3E}">
        <p14:creationId xmlns:p14="http://schemas.microsoft.com/office/powerpoint/2010/main" val="3922609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B3DE81-C004-4EF9-AE29-D0286D24FC37}"/>
              </a:ext>
            </a:extLst>
          </p:cNvPr>
          <p:cNvSpPr>
            <a:spLocks noGrp="1"/>
          </p:cNvSpPr>
          <p:nvPr>
            <p:ph type="title"/>
          </p:nvPr>
        </p:nvSpPr>
        <p:spPr/>
        <p:txBody>
          <a:bodyPr>
            <a:normAutofit/>
          </a:bodyPr>
          <a:lstStyle/>
          <a:p>
            <a:r>
              <a:rPr lang="sv-SE" dirty="0" err="1"/>
              <a:t>Vårdos</a:t>
            </a:r>
            <a:r>
              <a:rPr lang="sv-SE" dirty="0"/>
              <a:t> </a:t>
            </a:r>
            <a:r>
              <a:rPr lang="sv-SE" dirty="0" err="1"/>
              <a:t>covid</a:t>
            </a:r>
            <a:endParaRPr lang="sv-SE" dirty="0"/>
          </a:p>
        </p:txBody>
      </p:sp>
      <p:sp>
        <p:nvSpPr>
          <p:cNvPr id="3" name="Platshållare för innehåll 2">
            <a:extLst>
              <a:ext uri="{FF2B5EF4-FFF2-40B4-BE49-F238E27FC236}">
                <a16:creationId xmlns:a16="http://schemas.microsoft.com/office/drawing/2014/main" id="{0064D90B-7DE9-4DE9-BF98-A3C9F9421309}"/>
              </a:ext>
            </a:extLst>
          </p:cNvPr>
          <p:cNvSpPr>
            <a:spLocks noGrp="1"/>
          </p:cNvSpPr>
          <p:nvPr>
            <p:ph sz="quarter" idx="15"/>
          </p:nvPr>
        </p:nvSpPr>
        <p:spPr>
          <a:xfrm>
            <a:off x="633076" y="1619075"/>
            <a:ext cx="9624616" cy="4580389"/>
          </a:xfrm>
        </p:spPr>
        <p:txBody>
          <a:bodyPr>
            <a:normAutofit fontScale="55000" lnSpcReduction="20000"/>
          </a:bodyPr>
          <a:lstStyle/>
          <a:p>
            <a:r>
              <a:rPr lang="sv-SE" dirty="0"/>
              <a:t>Grunden är att det är 80+ och de över 65 med dagliga omsorgsinsatser som vaccineras nu.</a:t>
            </a:r>
          </a:p>
          <a:p>
            <a:r>
              <a:rPr lang="sv-SE" dirty="0"/>
              <a:t>De under 65 år som tillhör riskgrupp liksom de mellan 65-79 år som tog en dos i höstas har bra skydd mot allvarlig sjukdom och är inte aktuella för ytterligare en dos nu.</a:t>
            </a:r>
          </a:p>
          <a:p>
            <a:r>
              <a:rPr lang="sv-SE" dirty="0"/>
              <a:t>Om någon ur ovanstående grupper (de under 65 år som tillhör riskgrupp samt de mellan 65-79 år) av någon anledning inte tog sin höstdos eller gravida finns möjligheten att få den nu istället utan avgift (medicinsk indikation). Ordinationsrätten gäller för sjuksköterskor enligt </a:t>
            </a:r>
            <a:r>
              <a:rPr lang="sv-SE" u="sng" dirty="0">
                <a:hlinkClick r:id="rId2"/>
              </a:rPr>
              <a:t>HSLF-FS 2020:81</a:t>
            </a:r>
            <a:r>
              <a:rPr lang="sv-SE" dirty="0"/>
              <a:t>.</a:t>
            </a:r>
          </a:p>
          <a:p>
            <a:r>
              <a:rPr lang="sv-SE" dirty="0"/>
              <a:t>Brev har gått ut till de som är 80+</a:t>
            </a:r>
          </a:p>
          <a:p>
            <a:r>
              <a:rPr lang="sv-SE" dirty="0"/>
              <a:t>De som har dagliga omsorgsinsatser ska ha med sig ett påskrivet brev från kommunen som bekräftar detta</a:t>
            </a:r>
          </a:p>
          <a:p>
            <a:r>
              <a:rPr lang="sv-SE" dirty="0"/>
              <a:t>Utöver ovanstående kan vaccination ordineras av behandlande läkare efter individuell bedömning.</a:t>
            </a:r>
          </a:p>
          <a:p>
            <a:r>
              <a:rPr lang="sv-SE" dirty="0"/>
              <a:t>Vaccination av individer under 65 år som inte tillhör riskgrupp är sällan aktuellt, kräver läkarordination. Stickavgift tas ut.</a:t>
            </a:r>
          </a:p>
          <a:p>
            <a:r>
              <a:rPr lang="sv-SE" dirty="0"/>
              <a:t>Mellan vår- och höstdos kan bara gravida som jobbar inom vård och omsorg liksom de med kraftigt nedsatt immunförsvar bli aktuella för vaccination (avgiftsfritt). Vaccinsamordnare kontaktas i dessa fall.  </a:t>
            </a:r>
          </a:p>
          <a:p>
            <a:r>
              <a:rPr lang="sv-SE" dirty="0"/>
              <a:t>Det ska ha gått 3 månader sedan föregående dos.</a:t>
            </a:r>
          </a:p>
          <a:p>
            <a:r>
              <a:rPr lang="sv-SE" dirty="0"/>
              <a:t>Ni får ersättning för de ni vaccinerar som inte är listade hos er</a:t>
            </a:r>
          </a:p>
          <a:p>
            <a:endParaRPr lang="sv-SE" dirty="0"/>
          </a:p>
          <a:p>
            <a:endParaRPr lang="sv-SE" dirty="0"/>
          </a:p>
        </p:txBody>
      </p:sp>
    </p:spTree>
    <p:extLst>
      <p:ext uri="{BB962C8B-B14F-4D97-AF65-F5344CB8AC3E}">
        <p14:creationId xmlns:p14="http://schemas.microsoft.com/office/powerpoint/2010/main" val="3495537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A77205-7FA1-4CA6-B1B9-27D29346B6AC}"/>
              </a:ext>
            </a:extLst>
          </p:cNvPr>
          <p:cNvSpPr>
            <a:spLocks noGrp="1"/>
          </p:cNvSpPr>
          <p:nvPr>
            <p:ph type="title"/>
          </p:nvPr>
        </p:nvSpPr>
        <p:spPr/>
        <p:txBody>
          <a:bodyPr/>
          <a:lstStyle/>
          <a:p>
            <a:r>
              <a:rPr lang="sv-SE" dirty="0"/>
              <a:t>TBE-vaccination</a:t>
            </a:r>
          </a:p>
        </p:txBody>
      </p:sp>
      <p:sp>
        <p:nvSpPr>
          <p:cNvPr id="3" name="Platshållare för innehåll 2">
            <a:extLst>
              <a:ext uri="{FF2B5EF4-FFF2-40B4-BE49-F238E27FC236}">
                <a16:creationId xmlns:a16="http://schemas.microsoft.com/office/drawing/2014/main" id="{7B5E3910-02A4-417A-8D41-23488F17F98E}"/>
              </a:ext>
            </a:extLst>
          </p:cNvPr>
          <p:cNvSpPr>
            <a:spLocks noGrp="1"/>
          </p:cNvSpPr>
          <p:nvPr>
            <p:ph sz="quarter" idx="15"/>
          </p:nvPr>
        </p:nvSpPr>
        <p:spPr/>
        <p:txBody>
          <a:bodyPr>
            <a:normAutofit fontScale="70000" lnSpcReduction="20000"/>
          </a:bodyPr>
          <a:lstStyle/>
          <a:p>
            <a:r>
              <a:rPr lang="sv-SE" dirty="0"/>
              <a:t>Gratis för barn 3-18 år från 1 april</a:t>
            </a:r>
          </a:p>
          <a:p>
            <a:r>
              <a:rPr lang="sv-SE" dirty="0"/>
              <a:t>Om barn mellan 1–3 år löper stor risk att utsättas för TBE, t.ex. för barn som vistas mycket i regioner med högre risk än Kronoberg, så kan undantag göras.</a:t>
            </a:r>
          </a:p>
          <a:p>
            <a:r>
              <a:rPr lang="sv-SE" dirty="0"/>
              <a:t>Exempel på när det kan vara aktuellt i Kronoberg: Barn 1-3 år som bor på landet i någon av kommunerna med förhöjd förekomst, dvs har svårt undvika att utsättas för risk i vardagen. </a:t>
            </a:r>
          </a:p>
          <a:p>
            <a:r>
              <a:rPr lang="sv-SE" dirty="0"/>
              <a:t>Ovanstående gäller oavsett om barnet mellan 1-3 år har påbörjat TBE vaccination tidigare eller inte.</a:t>
            </a:r>
          </a:p>
          <a:p>
            <a:r>
              <a:rPr lang="sv-SE" dirty="0"/>
              <a:t>Sjuksköterskor eller distriktssköterskor får inte ordinera vaccinet. </a:t>
            </a:r>
          </a:p>
          <a:p>
            <a:r>
              <a:rPr lang="sv-SE" dirty="0"/>
              <a:t>Robot finns men man får då lägga in telefonordination, man får själva på vårdcentralen besluta hur man praktiskt löser ordinationen.</a:t>
            </a:r>
          </a:p>
          <a:p>
            <a:pPr marL="0" indent="0">
              <a:buNone/>
            </a:pPr>
            <a:endParaRPr lang="sv-SE" dirty="0"/>
          </a:p>
        </p:txBody>
      </p:sp>
    </p:spTree>
    <p:extLst>
      <p:ext uri="{BB962C8B-B14F-4D97-AF65-F5344CB8AC3E}">
        <p14:creationId xmlns:p14="http://schemas.microsoft.com/office/powerpoint/2010/main" val="502165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6FFA51-B6EE-4B06-A7C1-9C03D7B0E690}"/>
              </a:ext>
            </a:extLst>
          </p:cNvPr>
          <p:cNvSpPr>
            <a:spLocks noGrp="1"/>
          </p:cNvSpPr>
          <p:nvPr>
            <p:ph type="title"/>
          </p:nvPr>
        </p:nvSpPr>
        <p:spPr/>
        <p:txBody>
          <a:bodyPr/>
          <a:lstStyle/>
          <a:p>
            <a:r>
              <a:rPr lang="sv-SE" dirty="0"/>
              <a:t>TBE-vaccination fortsättning</a:t>
            </a:r>
          </a:p>
        </p:txBody>
      </p:sp>
      <p:sp>
        <p:nvSpPr>
          <p:cNvPr id="3" name="Platshållare för innehåll 2">
            <a:extLst>
              <a:ext uri="{FF2B5EF4-FFF2-40B4-BE49-F238E27FC236}">
                <a16:creationId xmlns:a16="http://schemas.microsoft.com/office/drawing/2014/main" id="{9FC2C72E-9B44-41E7-9F9C-3ACF8A1277C2}"/>
              </a:ext>
            </a:extLst>
          </p:cNvPr>
          <p:cNvSpPr>
            <a:spLocks noGrp="1"/>
          </p:cNvSpPr>
          <p:nvPr>
            <p:ph sz="quarter" idx="15"/>
          </p:nvPr>
        </p:nvSpPr>
        <p:spPr/>
        <p:txBody>
          <a:bodyPr>
            <a:normAutofit fontScale="92500" lnSpcReduction="20000"/>
          </a:bodyPr>
          <a:lstStyle/>
          <a:p>
            <a:r>
              <a:rPr lang="sv-SE" dirty="0"/>
              <a:t>Ersättning för vaccin och stickavgift, sköts av vårdval.</a:t>
            </a:r>
          </a:p>
          <a:p>
            <a:r>
              <a:rPr lang="sv-SE" dirty="0"/>
              <a:t>Ni beställer vaccin från Oriola på ert eget kundnummer. Ska ni även vaccinera de som ska betala för vaccinet så behöver ni ta kontakt med Oriola för att skaffa ytterligare ett kundnummer där ni beställer vaccin till de som ska betala för det. </a:t>
            </a:r>
          </a:p>
          <a:p>
            <a:r>
              <a:rPr lang="sv-SE" dirty="0"/>
              <a:t>Samtyckesblankett behövs om inte båda föräldrarna är med vid vaccinationen. Önskvärt är att dessa scannas in.</a:t>
            </a:r>
          </a:p>
          <a:p>
            <a:r>
              <a:rPr lang="sv-SE" dirty="0"/>
              <a:t>VC som har behov av att kunna arbeta med generella direktiv i roboten – hör av er till vaccinsamordnarna senast imorgon </a:t>
            </a:r>
            <a:r>
              <a:rPr lang="sv-SE"/>
              <a:t>2 april!</a:t>
            </a:r>
            <a:endParaRPr lang="sv-SE" dirty="0"/>
          </a:p>
          <a:p>
            <a:endParaRPr lang="sv-SE" dirty="0"/>
          </a:p>
        </p:txBody>
      </p:sp>
    </p:spTree>
    <p:extLst>
      <p:ext uri="{BB962C8B-B14F-4D97-AF65-F5344CB8AC3E}">
        <p14:creationId xmlns:p14="http://schemas.microsoft.com/office/powerpoint/2010/main" val="4200257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2F61CF-8C96-92F5-3488-15348F0E3C1F}"/>
              </a:ext>
            </a:extLst>
          </p:cNvPr>
          <p:cNvSpPr>
            <a:spLocks noGrp="1"/>
          </p:cNvSpPr>
          <p:nvPr>
            <p:ph type="title"/>
          </p:nvPr>
        </p:nvSpPr>
        <p:spPr/>
        <p:txBody>
          <a:bodyPr/>
          <a:lstStyle/>
          <a:p>
            <a:endParaRPr lang="sv-SE"/>
          </a:p>
        </p:txBody>
      </p:sp>
    </p:spTree>
    <p:extLst>
      <p:ext uri="{BB962C8B-B14F-4D97-AF65-F5344CB8AC3E}">
        <p14:creationId xmlns:p14="http://schemas.microsoft.com/office/powerpoint/2010/main" val="1670940028"/>
      </p:ext>
    </p:extLst>
  </p:cSld>
  <p:clrMapOvr>
    <a:masterClrMapping/>
  </p:clrMapOvr>
</p:sld>
</file>

<file path=ppt/theme/theme1.xml><?xml version="1.0" encoding="utf-8"?>
<a:theme xmlns:a="http://schemas.openxmlformats.org/drawingml/2006/main" name="Region Kronoberg LJUS">
  <a:themeElements>
    <a:clrScheme name="Region Kronoberg">
      <a:dk1>
        <a:srgbClr val="000000"/>
      </a:dk1>
      <a:lt1>
        <a:srgbClr val="FFFFFF"/>
      </a:lt1>
      <a:dk2>
        <a:srgbClr val="001328"/>
      </a:dk2>
      <a:lt2>
        <a:srgbClr val="F2F2F2"/>
      </a:lt2>
      <a:accent1>
        <a:srgbClr val="1E6633"/>
      </a:accent1>
      <a:accent2>
        <a:srgbClr val="E13288"/>
      </a:accent2>
      <a:accent3>
        <a:srgbClr val="FFD300"/>
      </a:accent3>
      <a:accent4>
        <a:srgbClr val="007BB9"/>
      </a:accent4>
      <a:accent5>
        <a:srgbClr val="D8301D"/>
      </a:accent5>
      <a:accent6>
        <a:srgbClr val="007F76"/>
      </a:accent6>
      <a:hlink>
        <a:srgbClr val="007BB9"/>
      </a:hlink>
      <a:folHlink>
        <a:srgbClr val="700545"/>
      </a:folHlink>
    </a:clrScheme>
    <a:fontScheme name="Region Kronoberg">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 2025" id="{CAE80FFF-0145-4F77-A59F-5B84E934228D}" vid="{BDDA80C7-8BED-464F-A009-1FAE942966C0}"/>
    </a:ext>
  </a:extLst>
</a:theme>
</file>

<file path=ppt/theme/theme2.xml><?xml version="1.0" encoding="utf-8"?>
<a:theme xmlns:a="http://schemas.openxmlformats.org/drawingml/2006/main" name="Region Kronoberg MÖRK">
  <a:themeElements>
    <a:clrScheme name="Region Kronoberg">
      <a:dk1>
        <a:srgbClr val="000000"/>
      </a:dk1>
      <a:lt1>
        <a:srgbClr val="FFFFFF"/>
      </a:lt1>
      <a:dk2>
        <a:srgbClr val="001328"/>
      </a:dk2>
      <a:lt2>
        <a:srgbClr val="F2F2F2"/>
      </a:lt2>
      <a:accent1>
        <a:srgbClr val="1E6633"/>
      </a:accent1>
      <a:accent2>
        <a:srgbClr val="E13288"/>
      </a:accent2>
      <a:accent3>
        <a:srgbClr val="FFD300"/>
      </a:accent3>
      <a:accent4>
        <a:srgbClr val="007BB9"/>
      </a:accent4>
      <a:accent5>
        <a:srgbClr val="D8301D"/>
      </a:accent5>
      <a:accent6>
        <a:srgbClr val="007F76"/>
      </a:accent6>
      <a:hlink>
        <a:srgbClr val="007BB9"/>
      </a:hlink>
      <a:folHlink>
        <a:srgbClr val="700545"/>
      </a:folHlink>
    </a:clrScheme>
    <a:fontScheme name="RK">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 2025" id="{CAE80FFF-0145-4F77-A59F-5B84E934228D}" vid="{401042FA-BC8C-469A-B1AB-98CEB166B00F}"/>
    </a:ext>
  </a:extLst>
</a:theme>
</file>

<file path=ppt/theme/theme3.xml><?xml version="1.0" encoding="utf-8"?>
<a:theme xmlns:a="http://schemas.openxmlformats.org/drawingml/2006/main" name="1_Region Kronoberg LJUS">
  <a:themeElements>
    <a:clrScheme name="Region Kronoberg">
      <a:dk1>
        <a:srgbClr val="000000"/>
      </a:dk1>
      <a:lt1>
        <a:srgbClr val="FFFFFF"/>
      </a:lt1>
      <a:dk2>
        <a:srgbClr val="001328"/>
      </a:dk2>
      <a:lt2>
        <a:srgbClr val="F2F2F2"/>
      </a:lt2>
      <a:accent1>
        <a:srgbClr val="1E6633"/>
      </a:accent1>
      <a:accent2>
        <a:srgbClr val="E13288"/>
      </a:accent2>
      <a:accent3>
        <a:srgbClr val="FFD300"/>
      </a:accent3>
      <a:accent4>
        <a:srgbClr val="007BB9"/>
      </a:accent4>
      <a:accent5>
        <a:srgbClr val="D8301D"/>
      </a:accent5>
      <a:accent6>
        <a:srgbClr val="007F76"/>
      </a:accent6>
      <a:hlink>
        <a:srgbClr val="007BB9"/>
      </a:hlink>
      <a:folHlink>
        <a:srgbClr val="700545"/>
      </a:folHlink>
    </a:clrScheme>
    <a:fontScheme name="Region Kronoberg">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err="1" smtClean="0"/>
        </a:defPPr>
      </a:lstStyle>
    </a:txDef>
  </a:objectDefaults>
  <a:extraClrSchemeLst/>
  <a:extLst>
    <a:ext uri="{05A4C25C-085E-4340-85A3-A5531E510DB2}">
      <thm15:themeFamily xmlns:thm15="http://schemas.microsoft.com/office/thememl/2012/main" name="Presentation2" id="{C79BC26F-E41B-431E-A2FD-DD2FF2981AEF}" vid="{1794A325-B46E-4332-9EA3-DFD8149D00CB}"/>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RK presentation</Template>
  <TotalTime>199</TotalTime>
  <Words>720</Words>
  <Application>Microsoft Office PowerPoint</Application>
  <PresentationFormat>Bredbild</PresentationFormat>
  <Paragraphs>51</Paragraphs>
  <Slides>9</Slides>
  <Notes>0</Notes>
  <HiddenSlides>0</HiddenSlides>
  <MMClips>0</MMClips>
  <ScaleCrop>false</ScaleCrop>
  <HeadingPairs>
    <vt:vector size="6" baseType="variant">
      <vt:variant>
        <vt:lpstr>Använt teckensnitt</vt:lpstr>
      </vt:variant>
      <vt:variant>
        <vt:i4>5</vt:i4>
      </vt:variant>
      <vt:variant>
        <vt:lpstr>Tema</vt:lpstr>
      </vt:variant>
      <vt:variant>
        <vt:i4>3</vt:i4>
      </vt:variant>
      <vt:variant>
        <vt:lpstr>Bildrubriker</vt:lpstr>
      </vt:variant>
      <vt:variant>
        <vt:i4>9</vt:i4>
      </vt:variant>
    </vt:vector>
  </HeadingPairs>
  <TitlesOfParts>
    <vt:vector size="17" baseType="lpstr">
      <vt:lpstr>Arial</vt:lpstr>
      <vt:lpstr>Calibri</vt:lpstr>
      <vt:lpstr>Open Sans</vt:lpstr>
      <vt:lpstr>Open Sans Bold</vt:lpstr>
      <vt:lpstr>Open Sans Extrabold</vt:lpstr>
      <vt:lpstr>Region Kronoberg LJUS</vt:lpstr>
      <vt:lpstr>Region Kronoberg MÖRK</vt:lpstr>
      <vt:lpstr>1_Region Kronoberg LJUS</vt:lpstr>
      <vt:lpstr>PV-forum  2025-04-01</vt:lpstr>
      <vt:lpstr>Utbildingar</vt:lpstr>
      <vt:lpstr>Patientnära analyser av  B-Ketoner</vt:lpstr>
      <vt:lpstr>Arbetsgrupp laboratoriemedicin</vt:lpstr>
      <vt:lpstr>Pneumocockvaccination</vt:lpstr>
      <vt:lpstr>Vårdos covid</vt:lpstr>
      <vt:lpstr>TBE-vaccination</vt:lpstr>
      <vt:lpstr>TBE-vaccination fortsättning</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PV-forum  2025-02-04</dc:title>
  <dc:subject/>
  <dc:creator>Öberg Lisa HSJ samordningsenheten</dc:creator>
  <cp:keywords/>
  <dc:description/>
  <cp:lastModifiedBy>Öberg Lisa HSJ samordningsenheten</cp:lastModifiedBy>
  <cp:revision>20</cp:revision>
  <cp:lastPrinted>2025-01-13T13:27:19Z</cp:lastPrinted>
  <dcterms:created xsi:type="dcterms:W3CDTF">2025-02-02T12:28:14Z</dcterms:created>
  <dcterms:modified xsi:type="dcterms:W3CDTF">2025-04-01T07:00:17Z</dcterms:modified>
  <cp:category/>
</cp:coreProperties>
</file>