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1" r:id="rId2"/>
  </p:sldMasterIdLst>
  <p:notesMasterIdLst>
    <p:notesMasterId r:id="rId14"/>
  </p:notesMasterIdLst>
  <p:sldIdLst>
    <p:sldId id="292" r:id="rId3"/>
    <p:sldId id="281" r:id="rId4"/>
    <p:sldId id="305" r:id="rId5"/>
    <p:sldId id="307" r:id="rId6"/>
    <p:sldId id="308" r:id="rId7"/>
    <p:sldId id="309" r:id="rId8"/>
    <p:sldId id="311" r:id="rId9"/>
    <p:sldId id="313" r:id="rId10"/>
    <p:sldId id="312" r:id="rId11"/>
    <p:sldId id="306" r:id="rId12"/>
    <p:sldId id="298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848"/>
    <a:srgbClr val="60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311" autoAdjust="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19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95FB7F-C742-D5A9-1853-B5A158E6A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4" r="19364"/>
          <a:stretch/>
        </p:blipFill>
        <p:spPr>
          <a:xfrm>
            <a:off x="6246338" y="0"/>
            <a:ext cx="5945662" cy="4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1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FE26AE9-4F06-BE8B-CA94-01B9E86FDC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839EFE-0248-88A9-AA09-D12C3981C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8" r="19174"/>
          <a:stretch/>
        </p:blipFill>
        <p:spPr>
          <a:xfrm>
            <a:off x="6228308" y="-12033"/>
            <a:ext cx="5959682" cy="43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tx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11" name="Bildobjekt 10" descr="Region Kronobergs logotyp i vitt.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20B82CF-9F6C-4273-AE3B-D391F3723301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23580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72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94494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C7A09AD-8787-54E2-737F-657992EC1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32055E-18AF-4C39-8C8F-38FE826D2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52" y="1382567"/>
            <a:ext cx="3238896" cy="45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740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29225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4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43587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408050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79934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124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9280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2023-05-22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1" y="6426926"/>
            <a:ext cx="509108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2CBCBC-1CB2-ED3F-A5C1-498B52CB8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98" r:id="rId3"/>
    <p:sldLayoutId id="2147483688" r:id="rId4"/>
    <p:sldLayoutId id="2147483684" r:id="rId5"/>
    <p:sldLayoutId id="2147483697" r:id="rId6"/>
    <p:sldLayoutId id="2147483690" r:id="rId7"/>
    <p:sldLayoutId id="2147483686" r:id="rId8"/>
    <p:sldLayoutId id="2147483699" r:id="rId9"/>
    <p:sldLayoutId id="2147483700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2023-05-22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Region Kronobergs logotyp i vitt.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DBF9F0-A56C-4B6E-A94E-36FCF1050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1" y="1169988"/>
            <a:ext cx="7934232" cy="2387600"/>
          </a:xfrm>
        </p:spPr>
        <p:txBody>
          <a:bodyPr/>
          <a:lstStyle/>
          <a:p>
            <a:r>
              <a:rPr lang="sv-SE" dirty="0"/>
              <a:t>      Workshop </a:t>
            </a:r>
            <a:br>
              <a:rPr lang="sv-SE" dirty="0"/>
            </a:br>
            <a:r>
              <a:rPr lang="sv-SE" dirty="0"/>
              <a:t>    26 april 2023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F0F38801-237C-446E-8EA0-B29743EE1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51" y="3923930"/>
            <a:ext cx="5711548" cy="656947"/>
          </a:xfrm>
        </p:spPr>
        <p:txBody>
          <a:bodyPr>
            <a:normAutofit/>
          </a:bodyPr>
          <a:lstStyle/>
          <a:p>
            <a:r>
              <a:rPr lang="sv-SE" sz="3200" dirty="0"/>
              <a:t>        om Implementering</a:t>
            </a:r>
          </a:p>
        </p:txBody>
      </p:sp>
    </p:spTree>
    <p:extLst>
      <p:ext uri="{BB962C8B-B14F-4D97-AF65-F5344CB8AC3E}">
        <p14:creationId xmlns:p14="http://schemas.microsoft.com/office/powerpoint/2010/main" val="289052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FD57F91-F29D-421A-BDFB-5377CE48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52" y="323490"/>
            <a:ext cx="11453580" cy="6402119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B1E069FE-6FC9-4B20-91FA-DAB50DA2C129}"/>
              </a:ext>
            </a:extLst>
          </p:cNvPr>
          <p:cNvSpPr/>
          <p:nvPr/>
        </p:nvSpPr>
        <p:spPr>
          <a:xfrm>
            <a:off x="11079332" y="976544"/>
            <a:ext cx="914400" cy="91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95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1BAC36E-AF82-4058-8FB4-97ACF55FD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8" y="435006"/>
            <a:ext cx="11321124" cy="607010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75FDD1A-FD44-4CFE-84CB-3D8DBE06D293}"/>
              </a:ext>
            </a:extLst>
          </p:cNvPr>
          <p:cNvSpPr/>
          <p:nvPr/>
        </p:nvSpPr>
        <p:spPr>
          <a:xfrm>
            <a:off x="10997952" y="1216241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80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4EBDB95-3DB7-4F47-8696-4195893E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88777"/>
            <a:ext cx="11222495" cy="1455938"/>
          </a:xfrm>
        </p:spPr>
        <p:txBody>
          <a:bodyPr/>
          <a:lstStyle/>
          <a:p>
            <a:r>
              <a:rPr lang="sv-SE" dirty="0"/>
              <a:t>Vilka projekt arbetar vi med just nu och hur ska de implementeras?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C93DEEF6-EAD5-47B5-8D71-FEC5A39E6D26}"/>
              </a:ext>
            </a:extLst>
          </p:cNvPr>
          <p:cNvSpPr/>
          <p:nvPr/>
        </p:nvSpPr>
        <p:spPr>
          <a:xfrm>
            <a:off x="92040" y="4093688"/>
            <a:ext cx="2263806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>
                <a:solidFill>
                  <a:schemeClr val="tx1"/>
                </a:solidFill>
              </a:rPr>
              <a:t>Skörhets-skattning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437B3A45-035C-4C3F-8765-919FA176C988}"/>
              </a:ext>
            </a:extLst>
          </p:cNvPr>
          <p:cNvSpPr/>
          <p:nvPr/>
        </p:nvSpPr>
        <p:spPr>
          <a:xfrm>
            <a:off x="110954" y="5221073"/>
            <a:ext cx="2885243" cy="10242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Spinal rörelsebegränsning - 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klinikövergripande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8F91B9C6-23DB-43D4-BD29-A246B7F30B16}"/>
              </a:ext>
            </a:extLst>
          </p:cNvPr>
          <p:cNvSpPr/>
          <p:nvPr/>
        </p:nvSpPr>
        <p:spPr>
          <a:xfrm>
            <a:off x="538964" y="2720134"/>
            <a:ext cx="2734323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Elimineringsplan Hepatit-C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0FC2169E-5FC2-4744-9137-DD466E2B2742}"/>
              </a:ext>
            </a:extLst>
          </p:cNvPr>
          <p:cNvSpPr/>
          <p:nvPr/>
        </p:nvSpPr>
        <p:spPr>
          <a:xfrm>
            <a:off x="3109921" y="1483664"/>
            <a:ext cx="1846555" cy="10653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Nya spirometrar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89EB4469-7F6C-4227-9A15-39C20C9CA5C0}"/>
              </a:ext>
            </a:extLst>
          </p:cNvPr>
          <p:cNvSpPr/>
          <p:nvPr/>
        </p:nvSpPr>
        <p:spPr>
          <a:xfrm>
            <a:off x="3915776" y="2519591"/>
            <a:ext cx="2728403" cy="112968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Implementering av nutritionsriktlinjer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75116CDC-21F3-44F7-A72A-2AFE9FB28F86}"/>
              </a:ext>
            </a:extLst>
          </p:cNvPr>
          <p:cNvSpPr/>
          <p:nvPr/>
        </p:nvSpPr>
        <p:spPr>
          <a:xfrm>
            <a:off x="46700" y="1601297"/>
            <a:ext cx="2803507" cy="106532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Uppdatering rekommenderade läkemedel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0D510F44-734A-4006-A70E-70870E92B25A}"/>
              </a:ext>
            </a:extLst>
          </p:cNvPr>
          <p:cNvSpPr/>
          <p:nvPr/>
        </p:nvSpPr>
        <p:spPr>
          <a:xfrm>
            <a:off x="10329929" y="4970927"/>
            <a:ext cx="1784411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Infektions-verktyget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AFA0D9B3-1F2D-4A17-89FA-A1AB93956CED}"/>
              </a:ext>
            </a:extLst>
          </p:cNvPr>
          <p:cNvSpPr/>
          <p:nvPr/>
        </p:nvSpPr>
        <p:spPr>
          <a:xfrm>
            <a:off x="2484236" y="5990745"/>
            <a:ext cx="2398837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Antibiotika statistik - slutenvård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CFB42F04-6B57-402B-80B1-3AB803BA0707}"/>
              </a:ext>
            </a:extLst>
          </p:cNvPr>
          <p:cNvSpPr/>
          <p:nvPr/>
        </p:nvSpPr>
        <p:spPr>
          <a:xfrm>
            <a:off x="5071220" y="1429023"/>
            <a:ext cx="2867488" cy="914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Antibiotikarond-antibiotikakonsult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E26FC3E6-EF90-4C93-9184-6BB7AECA34F8}"/>
              </a:ext>
            </a:extLst>
          </p:cNvPr>
          <p:cNvSpPr/>
          <p:nvPr/>
        </p:nvSpPr>
        <p:spPr>
          <a:xfrm>
            <a:off x="8143600" y="1312789"/>
            <a:ext cx="3331732" cy="135939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Socialstyrelsens nationella riktlinjer tandvård, 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LPO, RPO och LPO</a:t>
            </a:r>
            <a:endParaRPr lang="sv-SE" sz="1400" dirty="0">
              <a:solidFill>
                <a:srgbClr val="92D050"/>
              </a:solidFill>
            </a:endParaRP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8EC23487-61EA-42AA-969C-8E66369CCBA6}"/>
              </a:ext>
            </a:extLst>
          </p:cNvPr>
          <p:cNvSpPr/>
          <p:nvPr/>
        </p:nvSpPr>
        <p:spPr>
          <a:xfrm>
            <a:off x="5721283" y="3485668"/>
            <a:ext cx="2398837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>
                <a:solidFill>
                  <a:schemeClr val="tx1"/>
                </a:solidFill>
              </a:rPr>
              <a:t>Synprövning</a:t>
            </a:r>
            <a:r>
              <a:rPr lang="sv-SE" sz="1400" dirty="0">
                <a:solidFill>
                  <a:schemeClr val="tx1"/>
                </a:solidFill>
              </a:rPr>
              <a:t> på 4-åringar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661A4AA1-01F0-4DE1-83D3-46BA3781D851}"/>
              </a:ext>
            </a:extLst>
          </p:cNvPr>
          <p:cNvSpPr/>
          <p:nvPr/>
        </p:nvSpPr>
        <p:spPr>
          <a:xfrm>
            <a:off x="4649934" y="5452502"/>
            <a:ext cx="2791666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Riktlinje neonatal stöd till föräldrar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A23FE719-5C0C-4B26-A01A-F2B2C3F06F52}"/>
              </a:ext>
            </a:extLst>
          </p:cNvPr>
          <p:cNvSpPr/>
          <p:nvPr/>
        </p:nvSpPr>
        <p:spPr>
          <a:xfrm>
            <a:off x="6175057" y="4433278"/>
            <a:ext cx="3675355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Digitalt stöd – webbtidbok/videomöten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ADAF2DBF-B2AD-406D-ACDE-C126F294F301}"/>
              </a:ext>
            </a:extLst>
          </p:cNvPr>
          <p:cNvSpPr/>
          <p:nvPr/>
        </p:nvSpPr>
        <p:spPr>
          <a:xfrm>
            <a:off x="2850207" y="3456622"/>
            <a:ext cx="1722627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Vårdförlopp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A09D18FA-576A-4827-B16C-E732EF6F3F6E}"/>
              </a:ext>
            </a:extLst>
          </p:cNvPr>
          <p:cNvSpPr/>
          <p:nvPr/>
        </p:nvSpPr>
        <p:spPr>
          <a:xfrm>
            <a:off x="8741430" y="2732637"/>
            <a:ext cx="3244553" cy="112968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&lt; 250 uthämtade antibiotikarecept/1000 invånare/år </a:t>
            </a: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66ED9D5D-09E6-4050-8C28-818076755844}"/>
              </a:ext>
            </a:extLst>
          </p:cNvPr>
          <p:cNvSpPr/>
          <p:nvPr/>
        </p:nvSpPr>
        <p:spPr>
          <a:xfrm>
            <a:off x="6699139" y="2397376"/>
            <a:ext cx="2136208" cy="914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Stramaarbete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85CF916D-930F-4BCF-98BB-CA4D4579DEEF}"/>
              </a:ext>
            </a:extLst>
          </p:cNvPr>
          <p:cNvSpPr/>
          <p:nvPr/>
        </p:nvSpPr>
        <p:spPr>
          <a:xfrm>
            <a:off x="7556863" y="5428977"/>
            <a:ext cx="2791666" cy="914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Riktlinjer/Vårdprogram för Levnadsvanor</a:t>
            </a: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10822B02-DF1D-4D64-A253-F07FD417EAD5}"/>
              </a:ext>
            </a:extLst>
          </p:cNvPr>
          <p:cNvSpPr/>
          <p:nvPr/>
        </p:nvSpPr>
        <p:spPr>
          <a:xfrm>
            <a:off x="2400755" y="4484585"/>
            <a:ext cx="3294786" cy="104700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Förbättrad metabol kontroll hos diabetespatient i Primärvård</a:t>
            </a: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55C89036-961D-43FD-987E-9960E58AE2A7}"/>
              </a:ext>
            </a:extLst>
          </p:cNvPr>
          <p:cNvSpPr/>
          <p:nvPr/>
        </p:nvSpPr>
        <p:spPr>
          <a:xfrm>
            <a:off x="9628004" y="3942868"/>
            <a:ext cx="2223685" cy="914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Uppföljning - registerdata</a:t>
            </a:r>
          </a:p>
        </p:txBody>
      </p:sp>
    </p:spTree>
    <p:extLst>
      <p:ext uri="{BB962C8B-B14F-4D97-AF65-F5344CB8AC3E}">
        <p14:creationId xmlns:p14="http://schemas.microsoft.com/office/powerpoint/2010/main" val="374407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7CCDBEF-46F7-4583-87CF-D05F16FA2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51" y="323490"/>
            <a:ext cx="11524601" cy="64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0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AF57237-BA80-4DF4-8F37-9A685823D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51" y="323490"/>
            <a:ext cx="11426947" cy="63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7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B7CF44-D87B-484E-A424-D7089E528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363984"/>
            <a:ext cx="11127801" cy="1491449"/>
          </a:xfrm>
        </p:spPr>
        <p:txBody>
          <a:bodyPr/>
          <a:lstStyle/>
          <a:p>
            <a:pPr algn="ctr"/>
            <a:r>
              <a:rPr lang="sv-SE" sz="2800" dirty="0"/>
              <a:t>Hur ser  du/ni på Medicinska gruppernas roll vid implementering av t.ex. medicinska riktlinjer, vårdförlopp m.m.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C9697064-6AC0-48D3-B539-CE1FE65F5DED}"/>
              </a:ext>
            </a:extLst>
          </p:cNvPr>
          <p:cNvSpPr/>
          <p:nvPr/>
        </p:nvSpPr>
        <p:spPr>
          <a:xfrm>
            <a:off x="422609" y="2308195"/>
            <a:ext cx="5770485" cy="33557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 1:a hand bidra med  expertkunskap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 Forum för kunskapsutbyte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 Kunskapsunderlag och sammanställning av   evidens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 Komplettera nationella kunskapsstöd med lokala     anpassningar tillsammans med verksamheten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 Stöd vid prioritering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 Inspiration vid utbildningsdagar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Remissgranskning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D762CA2D-93A0-4558-9B48-6BE4CBB7D204}"/>
              </a:ext>
            </a:extLst>
          </p:cNvPr>
          <p:cNvSpPr/>
          <p:nvPr/>
        </p:nvSpPr>
        <p:spPr>
          <a:xfrm>
            <a:off x="6604986" y="2139519"/>
            <a:ext cx="5152009" cy="33557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Vårdförlopp - PSV</a:t>
            </a:r>
          </a:p>
          <a:p>
            <a:pPr algn="ctr"/>
            <a:endParaRPr lang="sv-S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sym typeface="Wingdings" panose="05000000000000000000" pitchFamily="2" charset="2"/>
              </a:rPr>
              <a:t>Närvara i processgrupp  bidra med kunskap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sym typeface="Wingdings" panose="05000000000000000000" pitchFamily="2" charset="2"/>
              </a:rPr>
              <a:t>Bidra med röd tråd vid implementering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sym typeface="Wingdings" panose="05000000000000000000" pitchFamily="2" charset="2"/>
              </a:rPr>
              <a:t>Delaktighet hela vägen; från remiss  införande – en röd tråd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sym typeface="Wingdings" panose="05000000000000000000" pitchFamily="2" charset="2"/>
              </a:rPr>
              <a:t>Ev. koppla processgrupp PSV till olika 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r>
              <a:rPr lang="sv-SE" sz="1600" i="1" dirty="0">
                <a:solidFill>
                  <a:schemeClr val="tx1"/>
                </a:solidFill>
                <a:sym typeface="Wingdings" panose="05000000000000000000" pitchFamily="2" charset="2"/>
              </a:rPr>
              <a:t>”Vara gruskornet i skon som följer upp vårdförloppen”</a:t>
            </a:r>
            <a:endParaRPr lang="sv-SE" sz="1600" i="1" dirty="0">
              <a:solidFill>
                <a:schemeClr val="tx1"/>
              </a:solidFill>
            </a:endParaRP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57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1F66954-176A-47A8-950F-FE929A16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7"/>
            <a:ext cx="9669809" cy="1101493"/>
          </a:xfrm>
        </p:spPr>
        <p:txBody>
          <a:bodyPr/>
          <a:lstStyle/>
          <a:p>
            <a:pPr algn="ctr"/>
            <a:r>
              <a:rPr lang="sv-SE" sz="2800" dirty="0">
                <a:solidFill>
                  <a:schemeClr val="tx1"/>
                </a:solidFill>
              </a:rPr>
              <a:t>Utmaningar för deltagande vid implementering:</a:t>
            </a:r>
            <a:endParaRPr lang="sv-SE" sz="2800" dirty="0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7DB9743F-1B5F-4B9A-8042-A76A05340DE0}"/>
              </a:ext>
            </a:extLst>
          </p:cNvPr>
          <p:cNvSpPr/>
          <p:nvPr/>
        </p:nvSpPr>
        <p:spPr>
          <a:xfrm>
            <a:off x="1091954" y="1819517"/>
            <a:ext cx="6187734" cy="14474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Krävs resurser – för få möten </a:t>
            </a:r>
            <a:r>
              <a:rPr lang="sv-SE" dirty="0">
                <a:solidFill>
                  <a:schemeClr val="tx1"/>
                </a:solidFill>
                <a:sym typeface="Wingdings" panose="05000000000000000000" pitchFamily="2" charset="2"/>
              </a:rPr>
              <a:t> omöjligt att driva</a:t>
            </a:r>
            <a:endParaRPr lang="sv-SE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Behov att tydliggöra vad som förväntas av MG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FA82567-A754-4081-91CF-EC390624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7" y="4358106"/>
            <a:ext cx="3425529" cy="192686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F05BAA6-CA9C-40C3-B224-E5D7A1392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124" y="2065908"/>
            <a:ext cx="3360938" cy="336093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3AFBC82-E4A8-4C13-B0DD-5281537F8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877" y="3856560"/>
            <a:ext cx="2768354" cy="27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6F93CF8-7756-4DAE-8730-CBBD55CAE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52" y="301841"/>
            <a:ext cx="11533480" cy="646925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4C5A364-A5E7-4E45-8CA3-2FE8ACE1B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" t="24870" r="-3476" b="60837"/>
          <a:stretch/>
        </p:blipFill>
        <p:spPr>
          <a:xfrm>
            <a:off x="717706" y="5015883"/>
            <a:ext cx="11355926" cy="8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4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7A3136-AF90-45BC-9895-8FE44259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Övriga synpunkter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1D7A9E99-869C-4D81-85C7-B0731537D9B9}"/>
              </a:ext>
            </a:extLst>
          </p:cNvPr>
          <p:cNvSpPr/>
          <p:nvPr/>
        </p:nvSpPr>
        <p:spPr>
          <a:xfrm>
            <a:off x="5779363" y="2220135"/>
            <a:ext cx="4880301" cy="31331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Från diskussionerna: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”</a:t>
            </a:r>
            <a:r>
              <a:rPr lang="sv-SE" i="1" dirty="0">
                <a:solidFill>
                  <a:schemeClr val="tx1"/>
                </a:solidFill>
              </a:rPr>
              <a:t>Olika områden kräver olika omfattning gällande implementeringsmetod</a:t>
            </a:r>
          </a:p>
          <a:p>
            <a:pPr algn="ctr"/>
            <a:r>
              <a:rPr lang="sv-SE" i="1" dirty="0">
                <a:solidFill>
                  <a:schemeClr val="tx1"/>
                </a:solidFill>
              </a:rPr>
              <a:t>Större förändringar kräver ofta större resurser.</a:t>
            </a:r>
          </a:p>
          <a:p>
            <a:pPr algn="ctr"/>
            <a:r>
              <a:rPr lang="sv-SE" i="1" dirty="0">
                <a:solidFill>
                  <a:schemeClr val="tx1"/>
                </a:solidFill>
              </a:rPr>
              <a:t>Viktigt att implementeringen är i fas när förändring mellan olika instanser.”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7712D80-708F-49E4-B28C-BF7B9E84D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26" y="1776251"/>
            <a:ext cx="4307224" cy="43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27676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Kronoberg LJUS 2022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E13288"/>
      </a:accent1>
      <a:accent2>
        <a:srgbClr val="412682"/>
      </a:accent2>
      <a:accent3>
        <a:srgbClr val="83B81A"/>
      </a:accent3>
      <a:accent4>
        <a:srgbClr val="1E6633"/>
      </a:accent4>
      <a:accent5>
        <a:srgbClr val="009EE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668A7373-14EF-4A9B-80F9-0516CD47C373}"/>
    </a:ext>
  </a:extLst>
</a:theme>
</file>

<file path=ppt/theme/theme2.xml><?xml version="1.0" encoding="utf-8"?>
<a:theme xmlns:a="http://schemas.openxmlformats.org/drawingml/2006/main" name="Region Kronoberg MÖRK">
  <a:themeElements>
    <a:clrScheme name="Kronoberg MÖRK 2022">
      <a:dk1>
        <a:srgbClr val="FFFFFF"/>
      </a:dk1>
      <a:lt1>
        <a:srgbClr val="000000"/>
      </a:lt1>
      <a:dk2>
        <a:srgbClr val="E13288"/>
      </a:dk2>
      <a:lt2>
        <a:srgbClr val="83B81A"/>
      </a:lt2>
      <a:accent1>
        <a:srgbClr val="83B81A"/>
      </a:accent1>
      <a:accent2>
        <a:srgbClr val="E13288"/>
      </a:accent2>
      <a:accent3>
        <a:srgbClr val="009EE0"/>
      </a:accent3>
      <a:accent4>
        <a:srgbClr val="F39800"/>
      </a:accent4>
      <a:accent5>
        <a:srgbClr val="FBD300"/>
      </a:accent5>
      <a:accent6>
        <a:srgbClr val="BCB1AB"/>
      </a:accent6>
      <a:hlink>
        <a:srgbClr val="009EE0"/>
      </a:hlink>
      <a:folHlink>
        <a:srgbClr val="1E6633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0BBB24D2-D144-497A-AAEF-42E9FBCC59E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Kronoberg mall</Template>
  <TotalTime>571</TotalTime>
  <Words>258</Words>
  <Application>Microsoft Office PowerPoint</Application>
  <PresentationFormat>Bredbild</PresentationFormat>
  <Paragraphs>52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Brandon Grotesque Black</vt:lpstr>
      <vt:lpstr>Brandon Grotesque Bold</vt:lpstr>
      <vt:lpstr>Calibri</vt:lpstr>
      <vt:lpstr>Wingdings</vt:lpstr>
      <vt:lpstr>Region Kronoberg ljus</vt:lpstr>
      <vt:lpstr>Region Kronoberg MÖRK</vt:lpstr>
      <vt:lpstr>      Workshop      26 april 2023</vt:lpstr>
      <vt:lpstr>PowerPoint-presentation</vt:lpstr>
      <vt:lpstr>Vilka projekt arbetar vi med just nu och hur ska de implementeras?</vt:lpstr>
      <vt:lpstr>PowerPoint-presentation</vt:lpstr>
      <vt:lpstr>PowerPoint-presentation</vt:lpstr>
      <vt:lpstr>Hur ser  du/ni på Medicinska gruppernas roll vid implementering av t.ex. medicinska riktlinjer, vårdförlopp m.m.</vt:lpstr>
      <vt:lpstr>Utmaningar för deltagande vid implementering:</vt:lpstr>
      <vt:lpstr>PowerPoint-presentation</vt:lpstr>
      <vt:lpstr>Övriga synpunkter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Workshop      26 april 2023</dc:title>
  <dc:creator>Engvall Christina HSJ uppföljn o kvalitet</dc:creator>
  <cp:lastModifiedBy>Engvall Christina HSJ uppföljn o kvalitet</cp:lastModifiedBy>
  <cp:revision>70</cp:revision>
  <dcterms:created xsi:type="dcterms:W3CDTF">2023-05-10T14:44:33Z</dcterms:created>
  <dcterms:modified xsi:type="dcterms:W3CDTF">2023-05-22T06:12:25Z</dcterms:modified>
</cp:coreProperties>
</file>