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5" autoAdjust="0"/>
    <p:restoredTop sz="94660"/>
  </p:normalViewPr>
  <p:slideViewPr>
    <p:cSldViewPr snapToGrid="0">
      <p:cViewPr>
        <p:scale>
          <a:sx n="80" d="100"/>
          <a:sy n="80" d="100"/>
        </p:scale>
        <p:origin x="8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2023-08-01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 dirty="0"/>
              <a:t>En rubrik kommer</a:t>
            </a:r>
            <a:br>
              <a:rPr lang="sv-SE" dirty="0"/>
            </a:br>
            <a:r>
              <a:rPr lang="sv-SE" dirty="0"/>
              <a:t>att stå här och kan</a:t>
            </a:r>
            <a:br>
              <a:rPr lang="sv-SE" dirty="0"/>
            </a:br>
            <a:r>
              <a:rPr lang="sv-SE" dirty="0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166" y="2879624"/>
            <a:ext cx="259636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854132B-7C08-624A-A1EA-872AD91E1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5085D1A-A25F-BC4F-8833-78D8DBCC8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32DA7996-1E23-BB43-B5B0-B41C897391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5FA62AD-6394-6B4F-BAD6-514062D7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005CDDF-F304-6A46-8FF7-C59CC995E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Vi finns på</a:t>
            </a:r>
            <a:br>
              <a:rPr lang="sv-SE" dirty="0"/>
            </a:br>
            <a:r>
              <a:rPr lang="sv-SE" dirty="0"/>
              <a:t>webb och telefon och</a:t>
            </a:r>
            <a:br>
              <a:rPr lang="sv-SE" dirty="0"/>
            </a:br>
            <a:r>
              <a:rPr lang="sv-SE" dirty="0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6594C08-4DB2-417A-96A5-74100ED0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621" y="1799480"/>
            <a:ext cx="6034062" cy="864207"/>
          </a:xfrm>
        </p:spPr>
        <p:txBody>
          <a:bodyPr/>
          <a:lstStyle/>
          <a:p>
            <a:r>
              <a:rPr lang="sv-SE" sz="4400" dirty="0">
                <a:solidFill>
                  <a:schemeClr val="accent1"/>
                </a:solidFill>
              </a:rPr>
              <a:t>Prov </a:t>
            </a:r>
            <a:r>
              <a:rPr lang="sv-SE" sz="4400" dirty="0"/>
              <a:t>i vården sparas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A203B4E9-E5FD-4B0E-B0BF-5DB491F88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0" t="1680" r="26014" b="979"/>
          <a:stretch/>
        </p:blipFill>
        <p:spPr>
          <a:xfrm>
            <a:off x="-265046" y="-45110"/>
            <a:ext cx="5369784" cy="6952196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98F9905-8EDB-41E0-9ECC-2DA3D92FDF8C}"/>
              </a:ext>
            </a:extLst>
          </p:cNvPr>
          <p:cNvSpPr/>
          <p:nvPr/>
        </p:nvSpPr>
        <p:spPr>
          <a:xfrm>
            <a:off x="5353482" y="2542065"/>
            <a:ext cx="6480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accent2"/>
                </a:solidFill>
              </a:rPr>
              <a:t>När du lämnar prov i vården kan vissa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Prov komma att sparas i en biobank. 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Läs mer om biobankslagen på 1177.se 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och på biobanksverige.se</a:t>
            </a:r>
            <a:endParaRPr lang="sv-SE" sz="2000" dirty="0">
              <a:solidFill>
                <a:schemeClr val="accent2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E5F7F7D-CDAF-4D5A-8CF7-7610EB469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74" y="5526156"/>
            <a:ext cx="2997609" cy="9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_Mall_2022_PPT" id="{F0558235-F980-9842-AE80-35F66CA6E98D}" vid="{F832F52E-FA2C-7747-B507-937D150623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1177_Mall_2022_PPT</Template>
  <TotalTime>10</TotalTime>
  <Words>33</Words>
  <Application>Microsoft Office PowerPoint</Application>
  <PresentationFormat>Bredbild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Inter</vt:lpstr>
      <vt:lpstr>Open Sans</vt:lpstr>
      <vt:lpstr>1177 Vårguiden</vt:lpstr>
      <vt:lpstr>Prov i vården sparas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rubrik kommer att stå här och kan vara på tre rader</dc:title>
  <dc:creator>Lange Åsa RST kommunikationsavd</dc:creator>
  <cp:lastModifiedBy>Lange Åsa RST kommunikationsavd</cp:lastModifiedBy>
  <cp:revision>3</cp:revision>
  <dcterms:created xsi:type="dcterms:W3CDTF">2023-03-29T07:08:41Z</dcterms:created>
  <dcterms:modified xsi:type="dcterms:W3CDTF">2023-08-01T06:12:35Z</dcterms:modified>
</cp:coreProperties>
</file>