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4"/>
  </p:notesMasterIdLst>
  <p:handoutMasterIdLst>
    <p:handoutMasterId r:id="rId5"/>
  </p:handoutMasterIdLst>
  <p:sldIdLst>
    <p:sldId id="1868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B81A"/>
    <a:srgbClr val="5F86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63" d="100"/>
          <a:sy n="63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016"/>
    </p:cViewPr>
  </p:sorter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6BE91-6AD9-4F0C-A3B3-EFEEAEF9A6CA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3EDAF-AA29-4B52-9B64-931FC866990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3750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9CE23-7E15-4D19-899C-300097DF1D83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0CDCA-DADC-42C9-B8AB-DA734AC42C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169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491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50996" y="792875"/>
            <a:ext cx="4602804" cy="4873625"/>
          </a:xfrm>
          <a:prstGeom prst="round2DiagRect">
            <a:avLst>
              <a:gd name="adj1" fmla="val 41753"/>
              <a:gd name="adj2" fmla="val 0"/>
            </a:avLst>
          </a:prstGeo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97735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97735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83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9151" y="1169988"/>
            <a:ext cx="5712278" cy="2387600"/>
          </a:xfrm>
        </p:spPr>
        <p:txBody>
          <a:bodyPr anchor="b"/>
          <a:lstStyle>
            <a:lvl1pPr algn="l">
              <a:defRPr sz="52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8F530B-6E96-46BC-BBCC-51B064E6AC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9151" y="3687763"/>
            <a:ext cx="5711548" cy="474662"/>
          </a:xfrm>
        </p:spPr>
        <p:txBody>
          <a:bodyPr/>
          <a:lstStyle>
            <a:lvl1pPr marL="0" indent="0" algn="l">
              <a:buNone/>
              <a:defRPr sz="2700" cap="all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5A95FB7F-C742-D5A9-1853-B5A158E6A2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84" r="19364"/>
          <a:stretch/>
        </p:blipFill>
        <p:spPr>
          <a:xfrm>
            <a:off x="6246338" y="0"/>
            <a:ext cx="5945662" cy="433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236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2DAA93-7C8C-4D51-93DF-15EE88B4A96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0" y="1719263"/>
            <a:ext cx="967038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809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3478711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2 spal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2DAA93-7C8C-4D51-93DF-15EE88B4A96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1" y="1719263"/>
            <a:ext cx="464920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6" name="Platshållare för innehåll 3">
            <a:extLst>
              <a:ext uri="{FF2B5EF4-FFF2-40B4-BE49-F238E27FC236}">
                <a16:creationId xmlns:a16="http://schemas.microsoft.com/office/drawing/2014/main" id="{080DDE41-53B5-421A-9E94-B341E8631D9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633788" y="1719263"/>
            <a:ext cx="464920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45378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ill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E5368555-1434-4513-B4A0-A0D3F34EC8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096000" cy="6882063"/>
          </a:xfrm>
          <a:solidFill>
            <a:schemeClr val="accent6">
              <a:lumMod val="60000"/>
              <a:lumOff val="40000"/>
            </a:schemeClr>
          </a:solidFill>
        </p:spPr>
        <p:txBody>
          <a:bodyPr lIns="252000" tIns="144000" rIns="72000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72796" y="1720800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72794" y="239181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1319480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ill hög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diagonala rundade hörn 4">
            <a:extLst>
              <a:ext uri="{FF2B5EF4-FFF2-40B4-BE49-F238E27FC236}">
                <a16:creationId xmlns:a16="http://schemas.microsoft.com/office/drawing/2014/main" id="{E7008C88-C1C1-4F6D-8A76-1E0E454A1DE5}"/>
              </a:ext>
            </a:extLst>
          </p:cNvPr>
          <p:cNvSpPr/>
          <p:nvPr userDrawn="1"/>
        </p:nvSpPr>
        <p:spPr>
          <a:xfrm>
            <a:off x="9271347" y="445079"/>
            <a:ext cx="2954242" cy="6461772"/>
          </a:xfrm>
          <a:custGeom>
            <a:avLst/>
            <a:gdLst>
              <a:gd name="connsiteX0" fmla="*/ 0 w 7476308"/>
              <a:gd name="connsiteY0" fmla="*/ 0 h 7597733"/>
              <a:gd name="connsiteX1" fmla="*/ 3970966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78147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317452 w 7476308"/>
              <a:gd name="connsiteY5" fmla="*/ 6858697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317452 w 7476308"/>
              <a:gd name="connsiteY5" fmla="*/ 6858697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730810 w 7476308"/>
              <a:gd name="connsiteY5" fmla="*/ 6633229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4670477 w 7476308"/>
              <a:gd name="connsiteY4" fmla="*/ 4428648 h 7597733"/>
              <a:gd name="connsiteX5" fmla="*/ 3730810 w 7476308"/>
              <a:gd name="connsiteY5" fmla="*/ 6633229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175325 w 7476308"/>
              <a:gd name="connsiteY4" fmla="*/ 7329676 h 7597733"/>
              <a:gd name="connsiteX5" fmla="*/ 4670477 w 7476308"/>
              <a:gd name="connsiteY5" fmla="*/ 4428648 h 7597733"/>
              <a:gd name="connsiteX6" fmla="*/ 3730810 w 7476308"/>
              <a:gd name="connsiteY6" fmla="*/ 6633229 h 7597733"/>
              <a:gd name="connsiteX7" fmla="*/ 937363 w 7476308"/>
              <a:gd name="connsiteY7" fmla="*/ 6502958 h 7597733"/>
              <a:gd name="connsiteX8" fmla="*/ 0 w 7476308"/>
              <a:gd name="connsiteY8" fmla="*/ 4092391 h 7597733"/>
              <a:gd name="connsiteX9" fmla="*/ 0 w 7476308"/>
              <a:gd name="connsiteY9" fmla="*/ 0 h 7597733"/>
              <a:gd name="connsiteX10" fmla="*/ 0 w 7476308"/>
              <a:gd name="connsiteY10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5384103 w 7476308"/>
              <a:gd name="connsiteY4" fmla="*/ 6164756 h 7597733"/>
              <a:gd name="connsiteX5" fmla="*/ 4670477 w 7476308"/>
              <a:gd name="connsiteY5" fmla="*/ 4428648 h 7597733"/>
              <a:gd name="connsiteX6" fmla="*/ 3730810 w 7476308"/>
              <a:gd name="connsiteY6" fmla="*/ 6633229 h 7597733"/>
              <a:gd name="connsiteX7" fmla="*/ 937363 w 7476308"/>
              <a:gd name="connsiteY7" fmla="*/ 6502958 h 7597733"/>
              <a:gd name="connsiteX8" fmla="*/ 0 w 7476308"/>
              <a:gd name="connsiteY8" fmla="*/ 4092391 h 7597733"/>
              <a:gd name="connsiteX9" fmla="*/ 0 w 7476308"/>
              <a:gd name="connsiteY9" fmla="*/ 0 h 7597733"/>
              <a:gd name="connsiteX10" fmla="*/ 0 w 7476308"/>
              <a:gd name="connsiteY10" fmla="*/ 0 h 7597733"/>
              <a:gd name="connsiteX0" fmla="*/ 0 w 7476308"/>
              <a:gd name="connsiteY0" fmla="*/ 0 h 7603170"/>
              <a:gd name="connsiteX1" fmla="*/ 2897099 w 7476308"/>
              <a:gd name="connsiteY1" fmla="*/ 0 h 7603170"/>
              <a:gd name="connsiteX2" fmla="*/ 7476308 w 7476308"/>
              <a:gd name="connsiteY2" fmla="*/ 3505342 h 7603170"/>
              <a:gd name="connsiteX3" fmla="*/ 7476308 w 7476308"/>
              <a:gd name="connsiteY3" fmla="*/ 7597733 h 7603170"/>
              <a:gd name="connsiteX4" fmla="*/ 4670477 w 7476308"/>
              <a:gd name="connsiteY4" fmla="*/ 4428648 h 7603170"/>
              <a:gd name="connsiteX5" fmla="*/ 3730810 w 7476308"/>
              <a:gd name="connsiteY5" fmla="*/ 6633229 h 7603170"/>
              <a:gd name="connsiteX6" fmla="*/ 937363 w 7476308"/>
              <a:gd name="connsiteY6" fmla="*/ 6502958 h 7603170"/>
              <a:gd name="connsiteX7" fmla="*/ 0 w 7476308"/>
              <a:gd name="connsiteY7" fmla="*/ 4092391 h 7603170"/>
              <a:gd name="connsiteX8" fmla="*/ 0 w 7476308"/>
              <a:gd name="connsiteY8" fmla="*/ 0 h 7603170"/>
              <a:gd name="connsiteX9" fmla="*/ 0 w 7476308"/>
              <a:gd name="connsiteY9" fmla="*/ 0 h 7603170"/>
              <a:gd name="connsiteX0" fmla="*/ 0 w 7476308"/>
              <a:gd name="connsiteY0" fmla="*/ 0 h 6633229"/>
              <a:gd name="connsiteX1" fmla="*/ 2897099 w 7476308"/>
              <a:gd name="connsiteY1" fmla="*/ 0 h 6633229"/>
              <a:gd name="connsiteX2" fmla="*/ 7476308 w 7476308"/>
              <a:gd name="connsiteY2" fmla="*/ 3505342 h 6633229"/>
              <a:gd name="connsiteX3" fmla="*/ 4670477 w 7476308"/>
              <a:gd name="connsiteY3" fmla="*/ 4428648 h 6633229"/>
              <a:gd name="connsiteX4" fmla="*/ 3730810 w 7476308"/>
              <a:gd name="connsiteY4" fmla="*/ 6633229 h 6633229"/>
              <a:gd name="connsiteX5" fmla="*/ 937363 w 7476308"/>
              <a:gd name="connsiteY5" fmla="*/ 6502958 h 6633229"/>
              <a:gd name="connsiteX6" fmla="*/ 0 w 7476308"/>
              <a:gd name="connsiteY6" fmla="*/ 4092391 h 6633229"/>
              <a:gd name="connsiteX7" fmla="*/ 0 w 7476308"/>
              <a:gd name="connsiteY7" fmla="*/ 0 h 6633229"/>
              <a:gd name="connsiteX8" fmla="*/ 0 w 7476308"/>
              <a:gd name="connsiteY8" fmla="*/ 0 h 6633229"/>
              <a:gd name="connsiteX0" fmla="*/ 0 w 4670477"/>
              <a:gd name="connsiteY0" fmla="*/ 0 h 6633229"/>
              <a:gd name="connsiteX1" fmla="*/ 2897099 w 4670477"/>
              <a:gd name="connsiteY1" fmla="*/ 0 h 6633229"/>
              <a:gd name="connsiteX2" fmla="*/ 4670477 w 4670477"/>
              <a:gd name="connsiteY2" fmla="*/ 4428648 h 6633229"/>
              <a:gd name="connsiteX3" fmla="*/ 3730810 w 4670477"/>
              <a:gd name="connsiteY3" fmla="*/ 6633229 h 6633229"/>
              <a:gd name="connsiteX4" fmla="*/ 937363 w 4670477"/>
              <a:gd name="connsiteY4" fmla="*/ 6502958 h 6633229"/>
              <a:gd name="connsiteX5" fmla="*/ 0 w 4670477"/>
              <a:gd name="connsiteY5" fmla="*/ 4092391 h 6633229"/>
              <a:gd name="connsiteX6" fmla="*/ 0 w 4670477"/>
              <a:gd name="connsiteY6" fmla="*/ 0 h 6633229"/>
              <a:gd name="connsiteX7" fmla="*/ 0 w 4670477"/>
              <a:gd name="connsiteY7" fmla="*/ 0 h 6633229"/>
              <a:gd name="connsiteX0" fmla="*/ 0 w 3829368"/>
              <a:gd name="connsiteY0" fmla="*/ 0 h 6633229"/>
              <a:gd name="connsiteX1" fmla="*/ 2897099 w 3829368"/>
              <a:gd name="connsiteY1" fmla="*/ 0 h 6633229"/>
              <a:gd name="connsiteX2" fmla="*/ 3730810 w 3829368"/>
              <a:gd name="connsiteY2" fmla="*/ 6633229 h 6633229"/>
              <a:gd name="connsiteX3" fmla="*/ 937363 w 3829368"/>
              <a:gd name="connsiteY3" fmla="*/ 6502958 h 6633229"/>
              <a:gd name="connsiteX4" fmla="*/ 0 w 3829368"/>
              <a:gd name="connsiteY4" fmla="*/ 4092391 h 6633229"/>
              <a:gd name="connsiteX5" fmla="*/ 0 w 3829368"/>
              <a:gd name="connsiteY5" fmla="*/ 0 h 6633229"/>
              <a:gd name="connsiteX6" fmla="*/ 0 w 3829368"/>
              <a:gd name="connsiteY6" fmla="*/ 0 h 6633229"/>
              <a:gd name="connsiteX0" fmla="*/ 0 w 3789095"/>
              <a:gd name="connsiteY0" fmla="*/ 0 h 6633229"/>
              <a:gd name="connsiteX1" fmla="*/ 2897099 w 3789095"/>
              <a:gd name="connsiteY1" fmla="*/ 0 h 6633229"/>
              <a:gd name="connsiteX2" fmla="*/ 3730810 w 3789095"/>
              <a:gd name="connsiteY2" fmla="*/ 6633229 h 6633229"/>
              <a:gd name="connsiteX3" fmla="*/ 937363 w 3789095"/>
              <a:gd name="connsiteY3" fmla="*/ 6502958 h 6633229"/>
              <a:gd name="connsiteX4" fmla="*/ 0 w 3789095"/>
              <a:gd name="connsiteY4" fmla="*/ 4092391 h 6633229"/>
              <a:gd name="connsiteX5" fmla="*/ 0 w 3789095"/>
              <a:gd name="connsiteY5" fmla="*/ 0 h 6633229"/>
              <a:gd name="connsiteX6" fmla="*/ 0 w 3789095"/>
              <a:gd name="connsiteY6" fmla="*/ 0 h 6633229"/>
              <a:gd name="connsiteX0" fmla="*/ 0 w 3730810"/>
              <a:gd name="connsiteY0" fmla="*/ 0 h 6633229"/>
              <a:gd name="connsiteX1" fmla="*/ 2897099 w 3730810"/>
              <a:gd name="connsiteY1" fmla="*/ 0 h 6633229"/>
              <a:gd name="connsiteX2" fmla="*/ 3730810 w 3730810"/>
              <a:gd name="connsiteY2" fmla="*/ 6633229 h 6633229"/>
              <a:gd name="connsiteX3" fmla="*/ 937363 w 3730810"/>
              <a:gd name="connsiteY3" fmla="*/ 6502958 h 6633229"/>
              <a:gd name="connsiteX4" fmla="*/ 0 w 3730810"/>
              <a:gd name="connsiteY4" fmla="*/ 4092391 h 6633229"/>
              <a:gd name="connsiteX5" fmla="*/ 0 w 3730810"/>
              <a:gd name="connsiteY5" fmla="*/ 0 h 6633229"/>
              <a:gd name="connsiteX6" fmla="*/ 0 w 3730810"/>
              <a:gd name="connsiteY6" fmla="*/ 0 h 6633229"/>
              <a:gd name="connsiteX0" fmla="*/ 0 w 2954210"/>
              <a:gd name="connsiteY0" fmla="*/ 0 h 6502958"/>
              <a:gd name="connsiteX1" fmla="*/ 2897099 w 2954210"/>
              <a:gd name="connsiteY1" fmla="*/ 0 h 6502958"/>
              <a:gd name="connsiteX2" fmla="*/ 2954197 w 2954210"/>
              <a:gd name="connsiteY2" fmla="*/ 6457865 h 6502958"/>
              <a:gd name="connsiteX3" fmla="*/ 937363 w 2954210"/>
              <a:gd name="connsiteY3" fmla="*/ 6502958 h 6502958"/>
              <a:gd name="connsiteX4" fmla="*/ 0 w 2954210"/>
              <a:gd name="connsiteY4" fmla="*/ 4092391 h 6502958"/>
              <a:gd name="connsiteX5" fmla="*/ 0 w 2954210"/>
              <a:gd name="connsiteY5" fmla="*/ 0 h 6502958"/>
              <a:gd name="connsiteX6" fmla="*/ 0 w 2954210"/>
              <a:gd name="connsiteY6" fmla="*/ 0 h 6502958"/>
              <a:gd name="connsiteX0" fmla="*/ 0 w 2954210"/>
              <a:gd name="connsiteY0" fmla="*/ 0 h 6502958"/>
              <a:gd name="connsiteX1" fmla="*/ 2897099 w 2954210"/>
              <a:gd name="connsiteY1" fmla="*/ 0 h 6502958"/>
              <a:gd name="connsiteX2" fmla="*/ 2954197 w 2954210"/>
              <a:gd name="connsiteY2" fmla="*/ 6457865 h 6502958"/>
              <a:gd name="connsiteX3" fmla="*/ 937363 w 2954210"/>
              <a:gd name="connsiteY3" fmla="*/ 6502958 h 6502958"/>
              <a:gd name="connsiteX4" fmla="*/ 0 w 2954210"/>
              <a:gd name="connsiteY4" fmla="*/ 4092391 h 6502958"/>
              <a:gd name="connsiteX5" fmla="*/ 0 w 2954210"/>
              <a:gd name="connsiteY5" fmla="*/ 0 h 6502958"/>
              <a:gd name="connsiteX6" fmla="*/ 0 w 2954210"/>
              <a:gd name="connsiteY6" fmla="*/ 0 h 6502958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4"/>
              <a:gd name="connsiteY0" fmla="*/ 0 h 6457865"/>
              <a:gd name="connsiteX1" fmla="*/ 2909625 w 2954214"/>
              <a:gd name="connsiteY1" fmla="*/ 0 h 6457865"/>
              <a:gd name="connsiteX2" fmla="*/ 2954197 w 2954214"/>
              <a:gd name="connsiteY2" fmla="*/ 6457865 h 6457865"/>
              <a:gd name="connsiteX3" fmla="*/ 887259 w 2954214"/>
              <a:gd name="connsiteY3" fmla="*/ 6440328 h 6457865"/>
              <a:gd name="connsiteX4" fmla="*/ 0 w 2954214"/>
              <a:gd name="connsiteY4" fmla="*/ 4092391 h 6457865"/>
              <a:gd name="connsiteX5" fmla="*/ 0 w 2954214"/>
              <a:gd name="connsiteY5" fmla="*/ 0 h 6457865"/>
              <a:gd name="connsiteX6" fmla="*/ 0 w 2954214"/>
              <a:gd name="connsiteY6" fmla="*/ 0 h 6457865"/>
              <a:gd name="connsiteX0" fmla="*/ 0 w 2954242"/>
              <a:gd name="connsiteY0" fmla="*/ 3907 h 6461772"/>
              <a:gd name="connsiteX1" fmla="*/ 2933071 w 2954242"/>
              <a:gd name="connsiteY1" fmla="*/ 0 h 6461772"/>
              <a:gd name="connsiteX2" fmla="*/ 2954197 w 2954242"/>
              <a:gd name="connsiteY2" fmla="*/ 6461772 h 6461772"/>
              <a:gd name="connsiteX3" fmla="*/ 887259 w 2954242"/>
              <a:gd name="connsiteY3" fmla="*/ 6444235 h 6461772"/>
              <a:gd name="connsiteX4" fmla="*/ 0 w 2954242"/>
              <a:gd name="connsiteY4" fmla="*/ 4096298 h 6461772"/>
              <a:gd name="connsiteX5" fmla="*/ 0 w 2954242"/>
              <a:gd name="connsiteY5" fmla="*/ 3907 h 6461772"/>
              <a:gd name="connsiteX6" fmla="*/ 0 w 2954242"/>
              <a:gd name="connsiteY6" fmla="*/ 3907 h 646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54242" h="6461772">
                <a:moveTo>
                  <a:pt x="0" y="3907"/>
                </a:moveTo>
                <a:lnTo>
                  <a:pt x="2933071" y="0"/>
                </a:lnTo>
                <a:cubicBezTo>
                  <a:pt x="2941098" y="15774"/>
                  <a:pt x="2955144" y="6430132"/>
                  <a:pt x="2954197" y="6461772"/>
                </a:cubicBezTo>
                <a:cubicBezTo>
                  <a:pt x="2941612" y="6442148"/>
                  <a:pt x="920338" y="6439735"/>
                  <a:pt x="887259" y="6444235"/>
                </a:cubicBezTo>
                <a:cubicBezTo>
                  <a:pt x="252931" y="5747277"/>
                  <a:pt x="118649" y="5330437"/>
                  <a:pt x="0" y="4096298"/>
                </a:cubicBezTo>
                <a:lnTo>
                  <a:pt x="0" y="3907"/>
                </a:lnTo>
                <a:lnTo>
                  <a:pt x="0" y="390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bild 3">
            <a:extLst>
              <a:ext uri="{FF2B5EF4-FFF2-40B4-BE49-F238E27FC236}">
                <a16:creationId xmlns:a16="http://schemas.microsoft.com/office/drawing/2014/main" id="{BF308462-1899-4B44-85C4-E857B1EA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rot="549817">
            <a:off x="6792696" y="790836"/>
            <a:ext cx="4279113" cy="4568015"/>
          </a:xfrm>
          <a:prstGeom prst="round2DiagRect">
            <a:avLst>
              <a:gd name="adj1" fmla="val 43413"/>
              <a:gd name="adj2" fmla="val 0"/>
            </a:avLst>
          </a:prstGeom>
          <a:solidFill>
            <a:schemeClr val="accent4">
              <a:alpha val="84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196" y="1720800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25574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035530D-EC0A-4A8F-AB0F-982880DFDF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4" t="11082" r="4760" b="13048"/>
          <a:stretch/>
        </p:blipFill>
        <p:spPr>
          <a:xfrm>
            <a:off x="10293701" y="6013437"/>
            <a:ext cx="1718777" cy="534864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82E62618-C8F3-498A-A987-94B31979706D}"/>
              </a:ext>
            </a:extLst>
          </p:cNvPr>
          <p:cNvSpPr txBox="1"/>
          <p:nvPr userDrawn="1"/>
        </p:nvSpPr>
        <p:spPr>
          <a:xfrm>
            <a:off x="9328298" y="-1309051"/>
            <a:ext cx="2819400" cy="120032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Lägg till en bild i bladet:</a:t>
            </a:r>
            <a:b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Klicka på symbolen –välj foto – infoga. </a:t>
            </a:r>
            <a:b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Ibland behöver man beskära fotot så att det fyller ut ytan. Ha fotot markerat – klicka på ”bildformat” – beskär – testa med ”anpassa” och ”fyll”.</a:t>
            </a:r>
          </a:p>
        </p:txBody>
      </p:sp>
    </p:spTree>
    <p:extLst>
      <p:ext uri="{BB962C8B-B14F-4D97-AF65-F5344CB8AC3E}">
        <p14:creationId xmlns:p14="http://schemas.microsoft.com/office/powerpoint/2010/main" val="1607511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9151" y="2140535"/>
            <a:ext cx="5712278" cy="2387600"/>
          </a:xfrm>
        </p:spPr>
        <p:txBody>
          <a:bodyPr anchor="t" anchorCtr="0"/>
          <a:lstStyle>
            <a:lvl1pPr algn="l">
              <a:defRPr sz="52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8F530B-6E96-46BC-BBCC-51B064E6AC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9151" y="1442076"/>
            <a:ext cx="5711548" cy="474662"/>
          </a:xfrm>
        </p:spPr>
        <p:txBody>
          <a:bodyPr/>
          <a:lstStyle>
            <a:lvl1pPr marL="0" indent="0" algn="l">
              <a:buNone/>
              <a:defRPr sz="2700" cap="all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avsnitt</a:t>
            </a:r>
          </a:p>
        </p:txBody>
      </p:sp>
    </p:spTree>
    <p:extLst>
      <p:ext uri="{BB962C8B-B14F-4D97-AF65-F5344CB8AC3E}">
        <p14:creationId xmlns:p14="http://schemas.microsoft.com/office/powerpoint/2010/main" val="3695231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>
            <a:extLst>
              <a:ext uri="{FF2B5EF4-FFF2-40B4-BE49-F238E27FC236}">
                <a16:creationId xmlns:a16="http://schemas.microsoft.com/office/drawing/2014/main" id="{1709AE4F-DE07-4194-9808-48C512EAA1A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3900" y="823913"/>
            <a:ext cx="2038350" cy="1652587"/>
          </a:xfrm>
          <a:custGeom>
            <a:avLst/>
            <a:gdLst>
              <a:gd name="T0" fmla="*/ 212 w 1284"/>
              <a:gd name="T1" fmla="*/ 1035 h 1041"/>
              <a:gd name="T2" fmla="*/ 250 w 1284"/>
              <a:gd name="T3" fmla="*/ 1037 h 1041"/>
              <a:gd name="T4" fmla="*/ 306 w 1284"/>
              <a:gd name="T5" fmla="*/ 995 h 1041"/>
              <a:gd name="T6" fmla="*/ 432 w 1284"/>
              <a:gd name="T7" fmla="*/ 863 h 1041"/>
              <a:gd name="T8" fmla="*/ 532 w 1284"/>
              <a:gd name="T9" fmla="*/ 697 h 1041"/>
              <a:gd name="T10" fmla="*/ 580 w 1284"/>
              <a:gd name="T11" fmla="*/ 533 h 1041"/>
              <a:gd name="T12" fmla="*/ 592 w 1284"/>
              <a:gd name="T13" fmla="*/ 404 h 1041"/>
              <a:gd name="T14" fmla="*/ 574 w 1284"/>
              <a:gd name="T15" fmla="*/ 254 h 1041"/>
              <a:gd name="T16" fmla="*/ 506 w 1284"/>
              <a:gd name="T17" fmla="*/ 114 h 1041"/>
              <a:gd name="T18" fmla="*/ 408 w 1284"/>
              <a:gd name="T19" fmla="*/ 34 h 1041"/>
              <a:gd name="T20" fmla="*/ 300 w 1284"/>
              <a:gd name="T21" fmla="*/ 2 h 1041"/>
              <a:gd name="T22" fmla="*/ 218 w 1284"/>
              <a:gd name="T23" fmla="*/ 6 h 1041"/>
              <a:gd name="T24" fmla="*/ 118 w 1284"/>
              <a:gd name="T25" fmla="*/ 44 h 1041"/>
              <a:gd name="T26" fmla="*/ 46 w 1284"/>
              <a:gd name="T27" fmla="*/ 112 h 1041"/>
              <a:gd name="T28" fmla="*/ 6 w 1284"/>
              <a:gd name="T29" fmla="*/ 202 h 1041"/>
              <a:gd name="T30" fmla="*/ 2 w 1284"/>
              <a:gd name="T31" fmla="*/ 278 h 1041"/>
              <a:gd name="T32" fmla="*/ 32 w 1284"/>
              <a:gd name="T33" fmla="*/ 370 h 1041"/>
              <a:gd name="T34" fmla="*/ 92 w 1284"/>
              <a:gd name="T35" fmla="*/ 442 h 1041"/>
              <a:gd name="T36" fmla="*/ 178 w 1284"/>
              <a:gd name="T37" fmla="*/ 488 h 1041"/>
              <a:gd name="T38" fmla="*/ 250 w 1284"/>
              <a:gd name="T39" fmla="*/ 498 h 1041"/>
              <a:gd name="T40" fmla="*/ 350 w 1284"/>
              <a:gd name="T41" fmla="*/ 486 h 1041"/>
              <a:gd name="T42" fmla="*/ 386 w 1284"/>
              <a:gd name="T43" fmla="*/ 518 h 1041"/>
              <a:gd name="T44" fmla="*/ 338 w 1284"/>
              <a:gd name="T45" fmla="*/ 669 h 1041"/>
              <a:gd name="T46" fmla="*/ 258 w 1284"/>
              <a:gd name="T47" fmla="*/ 785 h 1041"/>
              <a:gd name="T48" fmla="*/ 144 w 1284"/>
              <a:gd name="T49" fmla="*/ 891 h 1041"/>
              <a:gd name="T50" fmla="*/ 126 w 1284"/>
              <a:gd name="T51" fmla="*/ 915 h 1041"/>
              <a:gd name="T52" fmla="*/ 132 w 1284"/>
              <a:gd name="T53" fmla="*/ 957 h 1041"/>
              <a:gd name="T54" fmla="*/ 884 w 1284"/>
              <a:gd name="T55" fmla="*/ 1019 h 1041"/>
              <a:gd name="T56" fmla="*/ 924 w 1284"/>
              <a:gd name="T57" fmla="*/ 1041 h 1041"/>
              <a:gd name="T58" fmla="*/ 960 w 1284"/>
              <a:gd name="T59" fmla="*/ 1025 h 1041"/>
              <a:gd name="T60" fmla="*/ 1070 w 1284"/>
              <a:gd name="T61" fmla="*/ 925 h 1041"/>
              <a:gd name="T62" fmla="*/ 1178 w 1284"/>
              <a:gd name="T63" fmla="*/ 787 h 1041"/>
              <a:gd name="T64" fmla="*/ 1260 w 1284"/>
              <a:gd name="T65" fmla="*/ 591 h 1041"/>
              <a:gd name="T66" fmla="*/ 1280 w 1284"/>
              <a:gd name="T67" fmla="*/ 470 h 1041"/>
              <a:gd name="T68" fmla="*/ 1282 w 1284"/>
              <a:gd name="T69" fmla="*/ 350 h 1041"/>
              <a:gd name="T70" fmla="*/ 1236 w 1284"/>
              <a:gd name="T71" fmla="*/ 176 h 1041"/>
              <a:gd name="T72" fmla="*/ 1150 w 1284"/>
              <a:gd name="T73" fmla="*/ 68 h 1041"/>
              <a:gd name="T74" fmla="*/ 1046 w 1284"/>
              <a:gd name="T75" fmla="*/ 12 h 1041"/>
              <a:gd name="T76" fmla="*/ 968 w 1284"/>
              <a:gd name="T77" fmla="*/ 0 h 1041"/>
              <a:gd name="T78" fmla="*/ 856 w 1284"/>
              <a:gd name="T79" fmla="*/ 22 h 1041"/>
              <a:gd name="T80" fmla="*/ 770 w 1284"/>
              <a:gd name="T81" fmla="*/ 76 h 1041"/>
              <a:gd name="T82" fmla="*/ 712 w 1284"/>
              <a:gd name="T83" fmla="*/ 154 h 1041"/>
              <a:gd name="T84" fmla="*/ 692 w 1284"/>
              <a:gd name="T85" fmla="*/ 252 h 1041"/>
              <a:gd name="T86" fmla="*/ 704 w 1284"/>
              <a:gd name="T87" fmla="*/ 326 h 1041"/>
              <a:gd name="T88" fmla="*/ 750 w 1284"/>
              <a:gd name="T89" fmla="*/ 410 h 1041"/>
              <a:gd name="T90" fmla="*/ 824 w 1284"/>
              <a:gd name="T91" fmla="*/ 468 h 1041"/>
              <a:gd name="T92" fmla="*/ 918 w 1284"/>
              <a:gd name="T93" fmla="*/ 496 h 1041"/>
              <a:gd name="T94" fmla="*/ 998 w 1284"/>
              <a:gd name="T95" fmla="*/ 494 h 1041"/>
              <a:gd name="T96" fmla="*/ 1082 w 1284"/>
              <a:gd name="T97" fmla="*/ 474 h 1041"/>
              <a:gd name="T98" fmla="*/ 1062 w 1284"/>
              <a:gd name="T99" fmla="*/ 597 h 1041"/>
              <a:gd name="T100" fmla="*/ 992 w 1284"/>
              <a:gd name="T101" fmla="*/ 731 h 1041"/>
              <a:gd name="T102" fmla="*/ 890 w 1284"/>
              <a:gd name="T103" fmla="*/ 847 h 1041"/>
              <a:gd name="T104" fmla="*/ 828 w 1284"/>
              <a:gd name="T105" fmla="*/ 897 h 1041"/>
              <a:gd name="T106" fmla="*/ 816 w 1284"/>
              <a:gd name="T107" fmla="*/ 935 h 1041"/>
              <a:gd name="T108" fmla="*/ 884 w 1284"/>
              <a:gd name="T109" fmla="*/ 1019 h 1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284" h="1041">
                <a:moveTo>
                  <a:pt x="192" y="1019"/>
                </a:moveTo>
                <a:lnTo>
                  <a:pt x="192" y="1019"/>
                </a:lnTo>
                <a:lnTo>
                  <a:pt x="202" y="1029"/>
                </a:lnTo>
                <a:lnTo>
                  <a:pt x="212" y="1035"/>
                </a:lnTo>
                <a:lnTo>
                  <a:pt x="222" y="1039"/>
                </a:lnTo>
                <a:lnTo>
                  <a:pt x="232" y="1041"/>
                </a:lnTo>
                <a:lnTo>
                  <a:pt x="240" y="1039"/>
                </a:lnTo>
                <a:lnTo>
                  <a:pt x="250" y="1037"/>
                </a:lnTo>
                <a:lnTo>
                  <a:pt x="260" y="1031"/>
                </a:lnTo>
                <a:lnTo>
                  <a:pt x="268" y="1025"/>
                </a:lnTo>
                <a:lnTo>
                  <a:pt x="268" y="1025"/>
                </a:lnTo>
                <a:lnTo>
                  <a:pt x="306" y="995"/>
                </a:lnTo>
                <a:lnTo>
                  <a:pt x="352" y="951"/>
                </a:lnTo>
                <a:lnTo>
                  <a:pt x="378" y="925"/>
                </a:lnTo>
                <a:lnTo>
                  <a:pt x="406" y="895"/>
                </a:lnTo>
                <a:lnTo>
                  <a:pt x="432" y="863"/>
                </a:lnTo>
                <a:lnTo>
                  <a:pt x="460" y="827"/>
                </a:lnTo>
                <a:lnTo>
                  <a:pt x="486" y="787"/>
                </a:lnTo>
                <a:lnTo>
                  <a:pt x="510" y="743"/>
                </a:lnTo>
                <a:lnTo>
                  <a:pt x="532" y="697"/>
                </a:lnTo>
                <a:lnTo>
                  <a:pt x="552" y="645"/>
                </a:lnTo>
                <a:lnTo>
                  <a:pt x="568" y="591"/>
                </a:lnTo>
                <a:lnTo>
                  <a:pt x="576" y="561"/>
                </a:lnTo>
                <a:lnTo>
                  <a:pt x="580" y="533"/>
                </a:lnTo>
                <a:lnTo>
                  <a:pt x="586" y="502"/>
                </a:lnTo>
                <a:lnTo>
                  <a:pt x="588" y="470"/>
                </a:lnTo>
                <a:lnTo>
                  <a:pt x="590" y="438"/>
                </a:lnTo>
                <a:lnTo>
                  <a:pt x="592" y="404"/>
                </a:lnTo>
                <a:lnTo>
                  <a:pt x="592" y="404"/>
                </a:lnTo>
                <a:lnTo>
                  <a:pt x="590" y="350"/>
                </a:lnTo>
                <a:lnTo>
                  <a:pt x="584" y="300"/>
                </a:lnTo>
                <a:lnTo>
                  <a:pt x="574" y="254"/>
                </a:lnTo>
                <a:lnTo>
                  <a:pt x="560" y="214"/>
                </a:lnTo>
                <a:lnTo>
                  <a:pt x="544" y="176"/>
                </a:lnTo>
                <a:lnTo>
                  <a:pt x="526" y="144"/>
                </a:lnTo>
                <a:lnTo>
                  <a:pt x="506" y="114"/>
                </a:lnTo>
                <a:lnTo>
                  <a:pt x="482" y="90"/>
                </a:lnTo>
                <a:lnTo>
                  <a:pt x="458" y="68"/>
                </a:lnTo>
                <a:lnTo>
                  <a:pt x="434" y="48"/>
                </a:lnTo>
                <a:lnTo>
                  <a:pt x="408" y="34"/>
                </a:lnTo>
                <a:lnTo>
                  <a:pt x="380" y="22"/>
                </a:lnTo>
                <a:lnTo>
                  <a:pt x="354" y="12"/>
                </a:lnTo>
                <a:lnTo>
                  <a:pt x="326" y="6"/>
                </a:lnTo>
                <a:lnTo>
                  <a:pt x="300" y="2"/>
                </a:lnTo>
                <a:lnTo>
                  <a:pt x="276" y="0"/>
                </a:lnTo>
                <a:lnTo>
                  <a:pt x="276" y="0"/>
                </a:lnTo>
                <a:lnTo>
                  <a:pt x="246" y="2"/>
                </a:lnTo>
                <a:lnTo>
                  <a:pt x="218" y="6"/>
                </a:lnTo>
                <a:lnTo>
                  <a:pt x="190" y="12"/>
                </a:lnTo>
                <a:lnTo>
                  <a:pt x="164" y="22"/>
                </a:lnTo>
                <a:lnTo>
                  <a:pt x="140" y="32"/>
                </a:lnTo>
                <a:lnTo>
                  <a:pt x="118" y="44"/>
                </a:lnTo>
                <a:lnTo>
                  <a:pt x="98" y="58"/>
                </a:lnTo>
                <a:lnTo>
                  <a:pt x="78" y="76"/>
                </a:lnTo>
                <a:lnTo>
                  <a:pt x="60" y="94"/>
                </a:lnTo>
                <a:lnTo>
                  <a:pt x="46" y="112"/>
                </a:lnTo>
                <a:lnTo>
                  <a:pt x="32" y="134"/>
                </a:lnTo>
                <a:lnTo>
                  <a:pt x="20" y="154"/>
                </a:lnTo>
                <a:lnTo>
                  <a:pt x="12" y="178"/>
                </a:lnTo>
                <a:lnTo>
                  <a:pt x="6" y="202"/>
                </a:lnTo>
                <a:lnTo>
                  <a:pt x="2" y="226"/>
                </a:lnTo>
                <a:lnTo>
                  <a:pt x="0" y="252"/>
                </a:lnTo>
                <a:lnTo>
                  <a:pt x="0" y="252"/>
                </a:lnTo>
                <a:lnTo>
                  <a:pt x="2" y="278"/>
                </a:lnTo>
                <a:lnTo>
                  <a:pt x="6" y="302"/>
                </a:lnTo>
                <a:lnTo>
                  <a:pt x="12" y="326"/>
                </a:lnTo>
                <a:lnTo>
                  <a:pt x="20" y="348"/>
                </a:lnTo>
                <a:lnTo>
                  <a:pt x="32" y="370"/>
                </a:lnTo>
                <a:lnTo>
                  <a:pt x="44" y="390"/>
                </a:lnTo>
                <a:lnTo>
                  <a:pt x="58" y="410"/>
                </a:lnTo>
                <a:lnTo>
                  <a:pt x="74" y="426"/>
                </a:lnTo>
                <a:lnTo>
                  <a:pt x="92" y="442"/>
                </a:lnTo>
                <a:lnTo>
                  <a:pt x="112" y="456"/>
                </a:lnTo>
                <a:lnTo>
                  <a:pt x="132" y="468"/>
                </a:lnTo>
                <a:lnTo>
                  <a:pt x="154" y="480"/>
                </a:lnTo>
                <a:lnTo>
                  <a:pt x="178" y="488"/>
                </a:lnTo>
                <a:lnTo>
                  <a:pt x="202" y="494"/>
                </a:lnTo>
                <a:lnTo>
                  <a:pt x="226" y="496"/>
                </a:lnTo>
                <a:lnTo>
                  <a:pt x="250" y="498"/>
                </a:lnTo>
                <a:lnTo>
                  <a:pt x="250" y="498"/>
                </a:lnTo>
                <a:lnTo>
                  <a:pt x="280" y="498"/>
                </a:lnTo>
                <a:lnTo>
                  <a:pt x="306" y="494"/>
                </a:lnTo>
                <a:lnTo>
                  <a:pt x="330" y="490"/>
                </a:lnTo>
                <a:lnTo>
                  <a:pt x="350" y="486"/>
                </a:lnTo>
                <a:lnTo>
                  <a:pt x="380" y="478"/>
                </a:lnTo>
                <a:lnTo>
                  <a:pt x="390" y="474"/>
                </a:lnTo>
                <a:lnTo>
                  <a:pt x="390" y="474"/>
                </a:lnTo>
                <a:lnTo>
                  <a:pt x="386" y="518"/>
                </a:lnTo>
                <a:lnTo>
                  <a:pt x="380" y="557"/>
                </a:lnTo>
                <a:lnTo>
                  <a:pt x="370" y="597"/>
                </a:lnTo>
                <a:lnTo>
                  <a:pt x="356" y="633"/>
                </a:lnTo>
                <a:lnTo>
                  <a:pt x="338" y="669"/>
                </a:lnTo>
                <a:lnTo>
                  <a:pt x="320" y="701"/>
                </a:lnTo>
                <a:lnTo>
                  <a:pt x="300" y="731"/>
                </a:lnTo>
                <a:lnTo>
                  <a:pt x="280" y="759"/>
                </a:lnTo>
                <a:lnTo>
                  <a:pt x="258" y="785"/>
                </a:lnTo>
                <a:lnTo>
                  <a:pt x="238" y="809"/>
                </a:lnTo>
                <a:lnTo>
                  <a:pt x="198" y="847"/>
                </a:lnTo>
                <a:lnTo>
                  <a:pt x="164" y="873"/>
                </a:lnTo>
                <a:lnTo>
                  <a:pt x="144" y="891"/>
                </a:lnTo>
                <a:lnTo>
                  <a:pt x="144" y="891"/>
                </a:lnTo>
                <a:lnTo>
                  <a:pt x="136" y="897"/>
                </a:lnTo>
                <a:lnTo>
                  <a:pt x="130" y="905"/>
                </a:lnTo>
                <a:lnTo>
                  <a:pt x="126" y="915"/>
                </a:lnTo>
                <a:lnTo>
                  <a:pt x="124" y="925"/>
                </a:lnTo>
                <a:lnTo>
                  <a:pt x="124" y="935"/>
                </a:lnTo>
                <a:lnTo>
                  <a:pt x="126" y="945"/>
                </a:lnTo>
                <a:lnTo>
                  <a:pt x="132" y="957"/>
                </a:lnTo>
                <a:lnTo>
                  <a:pt x="140" y="967"/>
                </a:lnTo>
                <a:lnTo>
                  <a:pt x="192" y="1019"/>
                </a:lnTo>
                <a:close/>
                <a:moveTo>
                  <a:pt x="884" y="1019"/>
                </a:moveTo>
                <a:lnTo>
                  <a:pt x="884" y="1019"/>
                </a:lnTo>
                <a:lnTo>
                  <a:pt x="894" y="1029"/>
                </a:lnTo>
                <a:lnTo>
                  <a:pt x="904" y="1035"/>
                </a:lnTo>
                <a:lnTo>
                  <a:pt x="914" y="1039"/>
                </a:lnTo>
                <a:lnTo>
                  <a:pt x="924" y="1041"/>
                </a:lnTo>
                <a:lnTo>
                  <a:pt x="932" y="1039"/>
                </a:lnTo>
                <a:lnTo>
                  <a:pt x="942" y="1037"/>
                </a:lnTo>
                <a:lnTo>
                  <a:pt x="952" y="1031"/>
                </a:lnTo>
                <a:lnTo>
                  <a:pt x="960" y="1025"/>
                </a:lnTo>
                <a:lnTo>
                  <a:pt x="960" y="1025"/>
                </a:lnTo>
                <a:lnTo>
                  <a:pt x="998" y="995"/>
                </a:lnTo>
                <a:lnTo>
                  <a:pt x="1044" y="951"/>
                </a:lnTo>
                <a:lnTo>
                  <a:pt x="1070" y="925"/>
                </a:lnTo>
                <a:lnTo>
                  <a:pt x="1098" y="895"/>
                </a:lnTo>
                <a:lnTo>
                  <a:pt x="1124" y="863"/>
                </a:lnTo>
                <a:lnTo>
                  <a:pt x="1152" y="827"/>
                </a:lnTo>
                <a:lnTo>
                  <a:pt x="1178" y="787"/>
                </a:lnTo>
                <a:lnTo>
                  <a:pt x="1202" y="743"/>
                </a:lnTo>
                <a:lnTo>
                  <a:pt x="1224" y="697"/>
                </a:lnTo>
                <a:lnTo>
                  <a:pt x="1244" y="645"/>
                </a:lnTo>
                <a:lnTo>
                  <a:pt x="1260" y="591"/>
                </a:lnTo>
                <a:lnTo>
                  <a:pt x="1268" y="561"/>
                </a:lnTo>
                <a:lnTo>
                  <a:pt x="1272" y="533"/>
                </a:lnTo>
                <a:lnTo>
                  <a:pt x="1278" y="502"/>
                </a:lnTo>
                <a:lnTo>
                  <a:pt x="1280" y="470"/>
                </a:lnTo>
                <a:lnTo>
                  <a:pt x="1282" y="438"/>
                </a:lnTo>
                <a:lnTo>
                  <a:pt x="1284" y="404"/>
                </a:lnTo>
                <a:lnTo>
                  <a:pt x="1284" y="404"/>
                </a:lnTo>
                <a:lnTo>
                  <a:pt x="1282" y="350"/>
                </a:lnTo>
                <a:lnTo>
                  <a:pt x="1276" y="300"/>
                </a:lnTo>
                <a:lnTo>
                  <a:pt x="1266" y="254"/>
                </a:lnTo>
                <a:lnTo>
                  <a:pt x="1252" y="214"/>
                </a:lnTo>
                <a:lnTo>
                  <a:pt x="1236" y="176"/>
                </a:lnTo>
                <a:lnTo>
                  <a:pt x="1218" y="144"/>
                </a:lnTo>
                <a:lnTo>
                  <a:pt x="1198" y="114"/>
                </a:lnTo>
                <a:lnTo>
                  <a:pt x="1174" y="90"/>
                </a:lnTo>
                <a:lnTo>
                  <a:pt x="1150" y="68"/>
                </a:lnTo>
                <a:lnTo>
                  <a:pt x="1126" y="48"/>
                </a:lnTo>
                <a:lnTo>
                  <a:pt x="1100" y="34"/>
                </a:lnTo>
                <a:lnTo>
                  <a:pt x="1072" y="22"/>
                </a:lnTo>
                <a:lnTo>
                  <a:pt x="1046" y="12"/>
                </a:lnTo>
                <a:lnTo>
                  <a:pt x="1018" y="6"/>
                </a:lnTo>
                <a:lnTo>
                  <a:pt x="992" y="2"/>
                </a:lnTo>
                <a:lnTo>
                  <a:pt x="968" y="0"/>
                </a:lnTo>
                <a:lnTo>
                  <a:pt x="968" y="0"/>
                </a:lnTo>
                <a:lnTo>
                  <a:pt x="938" y="2"/>
                </a:lnTo>
                <a:lnTo>
                  <a:pt x="910" y="6"/>
                </a:lnTo>
                <a:lnTo>
                  <a:pt x="882" y="12"/>
                </a:lnTo>
                <a:lnTo>
                  <a:pt x="856" y="22"/>
                </a:lnTo>
                <a:lnTo>
                  <a:pt x="832" y="32"/>
                </a:lnTo>
                <a:lnTo>
                  <a:pt x="810" y="44"/>
                </a:lnTo>
                <a:lnTo>
                  <a:pt x="788" y="58"/>
                </a:lnTo>
                <a:lnTo>
                  <a:pt x="770" y="76"/>
                </a:lnTo>
                <a:lnTo>
                  <a:pt x="752" y="94"/>
                </a:lnTo>
                <a:lnTo>
                  <a:pt x="738" y="112"/>
                </a:lnTo>
                <a:lnTo>
                  <a:pt x="724" y="134"/>
                </a:lnTo>
                <a:lnTo>
                  <a:pt x="712" y="154"/>
                </a:lnTo>
                <a:lnTo>
                  <a:pt x="704" y="178"/>
                </a:lnTo>
                <a:lnTo>
                  <a:pt x="698" y="202"/>
                </a:lnTo>
                <a:lnTo>
                  <a:pt x="694" y="226"/>
                </a:lnTo>
                <a:lnTo>
                  <a:pt x="692" y="252"/>
                </a:lnTo>
                <a:lnTo>
                  <a:pt x="692" y="252"/>
                </a:lnTo>
                <a:lnTo>
                  <a:pt x="694" y="278"/>
                </a:lnTo>
                <a:lnTo>
                  <a:pt x="698" y="302"/>
                </a:lnTo>
                <a:lnTo>
                  <a:pt x="704" y="326"/>
                </a:lnTo>
                <a:lnTo>
                  <a:pt x="712" y="348"/>
                </a:lnTo>
                <a:lnTo>
                  <a:pt x="724" y="370"/>
                </a:lnTo>
                <a:lnTo>
                  <a:pt x="736" y="390"/>
                </a:lnTo>
                <a:lnTo>
                  <a:pt x="750" y="410"/>
                </a:lnTo>
                <a:lnTo>
                  <a:pt x="766" y="426"/>
                </a:lnTo>
                <a:lnTo>
                  <a:pt x="784" y="442"/>
                </a:lnTo>
                <a:lnTo>
                  <a:pt x="804" y="456"/>
                </a:lnTo>
                <a:lnTo>
                  <a:pt x="824" y="468"/>
                </a:lnTo>
                <a:lnTo>
                  <a:pt x="846" y="480"/>
                </a:lnTo>
                <a:lnTo>
                  <a:pt x="870" y="488"/>
                </a:lnTo>
                <a:lnTo>
                  <a:pt x="894" y="494"/>
                </a:lnTo>
                <a:lnTo>
                  <a:pt x="918" y="496"/>
                </a:lnTo>
                <a:lnTo>
                  <a:pt x="942" y="498"/>
                </a:lnTo>
                <a:lnTo>
                  <a:pt x="942" y="498"/>
                </a:lnTo>
                <a:lnTo>
                  <a:pt x="972" y="498"/>
                </a:lnTo>
                <a:lnTo>
                  <a:pt x="998" y="494"/>
                </a:lnTo>
                <a:lnTo>
                  <a:pt x="1022" y="490"/>
                </a:lnTo>
                <a:lnTo>
                  <a:pt x="1042" y="486"/>
                </a:lnTo>
                <a:lnTo>
                  <a:pt x="1072" y="478"/>
                </a:lnTo>
                <a:lnTo>
                  <a:pt x="1082" y="474"/>
                </a:lnTo>
                <a:lnTo>
                  <a:pt x="1082" y="474"/>
                </a:lnTo>
                <a:lnTo>
                  <a:pt x="1078" y="518"/>
                </a:lnTo>
                <a:lnTo>
                  <a:pt x="1072" y="557"/>
                </a:lnTo>
                <a:lnTo>
                  <a:pt x="1062" y="597"/>
                </a:lnTo>
                <a:lnTo>
                  <a:pt x="1048" y="633"/>
                </a:lnTo>
                <a:lnTo>
                  <a:pt x="1030" y="669"/>
                </a:lnTo>
                <a:lnTo>
                  <a:pt x="1012" y="701"/>
                </a:lnTo>
                <a:lnTo>
                  <a:pt x="992" y="731"/>
                </a:lnTo>
                <a:lnTo>
                  <a:pt x="972" y="759"/>
                </a:lnTo>
                <a:lnTo>
                  <a:pt x="950" y="785"/>
                </a:lnTo>
                <a:lnTo>
                  <a:pt x="928" y="809"/>
                </a:lnTo>
                <a:lnTo>
                  <a:pt x="890" y="847"/>
                </a:lnTo>
                <a:lnTo>
                  <a:pt x="856" y="873"/>
                </a:lnTo>
                <a:lnTo>
                  <a:pt x="834" y="891"/>
                </a:lnTo>
                <a:lnTo>
                  <a:pt x="834" y="891"/>
                </a:lnTo>
                <a:lnTo>
                  <a:pt x="828" y="897"/>
                </a:lnTo>
                <a:lnTo>
                  <a:pt x="822" y="905"/>
                </a:lnTo>
                <a:lnTo>
                  <a:pt x="818" y="915"/>
                </a:lnTo>
                <a:lnTo>
                  <a:pt x="816" y="925"/>
                </a:lnTo>
                <a:lnTo>
                  <a:pt x="816" y="935"/>
                </a:lnTo>
                <a:lnTo>
                  <a:pt x="818" y="945"/>
                </a:lnTo>
                <a:lnTo>
                  <a:pt x="824" y="957"/>
                </a:lnTo>
                <a:lnTo>
                  <a:pt x="832" y="967"/>
                </a:lnTo>
                <a:lnTo>
                  <a:pt x="884" y="101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2305051" y="1693862"/>
            <a:ext cx="8153400" cy="4113213"/>
          </a:xfrm>
        </p:spPr>
        <p:txBody>
          <a:bodyPr anchor="t" anchorCtr="0"/>
          <a:lstStyle>
            <a:lvl1pPr algn="l">
              <a:lnSpc>
                <a:spcPts val="6800"/>
              </a:lnSpc>
              <a:defRPr sz="5400">
                <a:solidFill>
                  <a:schemeClr val="tx2"/>
                </a:solidFill>
                <a:latin typeface="Brandon Grotesque Bold" panose="020B0803020203060202" pitchFamily="34" charset="0"/>
              </a:defRPr>
            </a:lvl1pPr>
          </a:lstStyle>
          <a:p>
            <a:r>
              <a:rPr lang="sv-SE" dirty="0"/>
              <a:t>citat</a:t>
            </a:r>
          </a:p>
        </p:txBody>
      </p:sp>
    </p:spTree>
    <p:extLst>
      <p:ext uri="{BB962C8B-B14F-4D97-AF65-F5344CB8AC3E}">
        <p14:creationId xmlns:p14="http://schemas.microsoft.com/office/powerpoint/2010/main" val="16863845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&amp; stora siffro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196" y="1719954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6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22B9DBBF-BB63-4AEC-AC1D-C803A4C8C6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81725" y="1395663"/>
            <a:ext cx="5381080" cy="4411579"/>
          </a:xfrm>
        </p:spPr>
        <p:txBody>
          <a:bodyPr wrap="none">
            <a:normAutofit/>
          </a:bodyPr>
          <a:lstStyle>
            <a:lvl1pPr marL="0" indent="0" algn="ctr">
              <a:lnSpc>
                <a:spcPts val="25000"/>
              </a:lnSpc>
              <a:spcBef>
                <a:spcPts val="0"/>
              </a:spcBef>
              <a:buNone/>
              <a:defRPr sz="22000">
                <a:solidFill>
                  <a:schemeClr val="accent4"/>
                </a:solidFill>
                <a:latin typeface="Brandon Grotesque Black" panose="020B0A03020203060202" pitchFamily="34" charset="0"/>
              </a:defRPr>
            </a:lvl1pPr>
          </a:lstStyle>
          <a:p>
            <a:pPr lvl="0"/>
            <a:r>
              <a:rPr lang="sv-SE" dirty="0"/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5438949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2209801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56886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5319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38504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FE26AE9-4F06-BE8B-CA94-01B9E86FDC5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2E9DD8D-881E-40DC-BF61-D608435DC8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065" y="1427607"/>
            <a:ext cx="3531870" cy="4002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60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8"/>
            <a:ext cx="10515600" cy="13735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346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7634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7634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7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222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i log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12"/>
          <p:cNvSpPr>
            <a:spLocks noGrp="1"/>
          </p:cNvSpPr>
          <p:nvPr>
            <p:ph type="pic" sz="quarter" idx="16"/>
          </p:nvPr>
        </p:nvSpPr>
        <p:spPr>
          <a:xfrm>
            <a:off x="3699716" y="752595"/>
            <a:ext cx="4792568" cy="5352811"/>
          </a:xfrm>
          <a:custGeom>
            <a:avLst/>
            <a:gdLst>
              <a:gd name="connsiteX0" fmla="*/ 2347784 w 4658627"/>
              <a:gd name="connsiteY0" fmla="*/ 2619633 h 5029200"/>
              <a:gd name="connsiteX1" fmla="*/ 4000915 w 4658627"/>
              <a:gd name="connsiteY1" fmla="*/ 2619633 h 5029200"/>
              <a:gd name="connsiteX2" fmla="*/ 4658627 w 4658627"/>
              <a:gd name="connsiteY2" fmla="*/ 3277345 h 5029200"/>
              <a:gd name="connsiteX3" fmla="*/ 4658627 w 4658627"/>
              <a:gd name="connsiteY3" fmla="*/ 5029200 h 5029200"/>
              <a:gd name="connsiteX4" fmla="*/ 3005496 w 4658627"/>
              <a:gd name="connsiteY4" fmla="*/ 5029200 h 5029200"/>
              <a:gd name="connsiteX5" fmla="*/ 2347784 w 4658627"/>
              <a:gd name="connsiteY5" fmla="*/ 4371488 h 5029200"/>
              <a:gd name="connsiteX6" fmla="*/ 1014234 w 4658627"/>
              <a:gd name="connsiteY6" fmla="*/ 656840 h 5029200"/>
              <a:gd name="connsiteX7" fmla="*/ 695997 w 4658627"/>
              <a:gd name="connsiteY7" fmla="*/ 947352 h 5029200"/>
              <a:gd name="connsiteX8" fmla="*/ 1014234 w 4658627"/>
              <a:gd name="connsiteY8" fmla="*/ 1237864 h 5029200"/>
              <a:gd name="connsiteX9" fmla="*/ 1332471 w 4658627"/>
              <a:gd name="connsiteY9" fmla="*/ 947352 h 5029200"/>
              <a:gd name="connsiteX10" fmla="*/ 1014234 w 4658627"/>
              <a:gd name="connsiteY10" fmla="*/ 656840 h 5029200"/>
              <a:gd name="connsiteX11" fmla="*/ 3005496 w 4658627"/>
              <a:gd name="connsiteY11" fmla="*/ 0 h 5029200"/>
              <a:gd name="connsiteX12" fmla="*/ 4658627 w 4658627"/>
              <a:gd name="connsiteY12" fmla="*/ 0 h 5029200"/>
              <a:gd name="connsiteX13" fmla="*/ 4658627 w 4658627"/>
              <a:gd name="connsiteY13" fmla="*/ 1751855 h 5029200"/>
              <a:gd name="connsiteX14" fmla="*/ 4000915 w 4658627"/>
              <a:gd name="connsiteY14" fmla="*/ 2409567 h 5029200"/>
              <a:gd name="connsiteX15" fmla="*/ 2347784 w 4658627"/>
              <a:gd name="connsiteY15" fmla="*/ 2409567 h 5029200"/>
              <a:gd name="connsiteX16" fmla="*/ 2347784 w 4658627"/>
              <a:gd name="connsiteY16" fmla="*/ 657712 h 5029200"/>
              <a:gd name="connsiteX17" fmla="*/ 3005496 w 4658627"/>
              <a:gd name="connsiteY17" fmla="*/ 0 h 5029200"/>
              <a:gd name="connsiteX18" fmla="*/ 0 w 4658627"/>
              <a:gd name="connsiteY18" fmla="*/ 0 h 5029200"/>
              <a:gd name="connsiteX19" fmla="*/ 1399484 w 4658627"/>
              <a:gd name="connsiteY19" fmla="*/ 0 h 5029200"/>
              <a:gd name="connsiteX20" fmla="*/ 2131540 w 4658627"/>
              <a:gd name="connsiteY20" fmla="*/ 732056 h 5029200"/>
              <a:gd name="connsiteX21" fmla="*/ 2131540 w 4658627"/>
              <a:gd name="connsiteY21" fmla="*/ 5029200 h 5029200"/>
              <a:gd name="connsiteX22" fmla="*/ 732056 w 4658627"/>
              <a:gd name="connsiteY22" fmla="*/ 5029200 h 5029200"/>
              <a:gd name="connsiteX23" fmla="*/ 0 w 4658627"/>
              <a:gd name="connsiteY23" fmla="*/ 4297144 h 5029200"/>
              <a:gd name="connsiteX0" fmla="*/ 2347784 w 4658627"/>
              <a:gd name="connsiteY0" fmla="*/ 2619633 h 5260206"/>
              <a:gd name="connsiteX1" fmla="*/ 4000915 w 4658627"/>
              <a:gd name="connsiteY1" fmla="*/ 2619633 h 5260206"/>
              <a:gd name="connsiteX2" fmla="*/ 4658627 w 4658627"/>
              <a:gd name="connsiteY2" fmla="*/ 3277345 h 5260206"/>
              <a:gd name="connsiteX3" fmla="*/ 4658627 w 4658627"/>
              <a:gd name="connsiteY3" fmla="*/ 5029200 h 5260206"/>
              <a:gd name="connsiteX4" fmla="*/ 3005496 w 4658627"/>
              <a:gd name="connsiteY4" fmla="*/ 5029200 h 5260206"/>
              <a:gd name="connsiteX5" fmla="*/ 2347784 w 4658627"/>
              <a:gd name="connsiteY5" fmla="*/ 4371488 h 5260206"/>
              <a:gd name="connsiteX6" fmla="*/ 2347784 w 4658627"/>
              <a:gd name="connsiteY6" fmla="*/ 2619633 h 5260206"/>
              <a:gd name="connsiteX7" fmla="*/ 1014234 w 4658627"/>
              <a:gd name="connsiteY7" fmla="*/ 656840 h 5260206"/>
              <a:gd name="connsiteX8" fmla="*/ 695997 w 4658627"/>
              <a:gd name="connsiteY8" fmla="*/ 947352 h 5260206"/>
              <a:gd name="connsiteX9" fmla="*/ 1014234 w 4658627"/>
              <a:gd name="connsiteY9" fmla="*/ 1237864 h 5260206"/>
              <a:gd name="connsiteX10" fmla="*/ 1332471 w 4658627"/>
              <a:gd name="connsiteY10" fmla="*/ 947352 h 5260206"/>
              <a:gd name="connsiteX11" fmla="*/ 1014234 w 4658627"/>
              <a:gd name="connsiteY11" fmla="*/ 656840 h 5260206"/>
              <a:gd name="connsiteX12" fmla="*/ 3005496 w 4658627"/>
              <a:gd name="connsiteY12" fmla="*/ 0 h 5260206"/>
              <a:gd name="connsiteX13" fmla="*/ 4658627 w 4658627"/>
              <a:gd name="connsiteY13" fmla="*/ 0 h 5260206"/>
              <a:gd name="connsiteX14" fmla="*/ 4658627 w 4658627"/>
              <a:gd name="connsiteY14" fmla="*/ 1751855 h 5260206"/>
              <a:gd name="connsiteX15" fmla="*/ 4000915 w 4658627"/>
              <a:gd name="connsiteY15" fmla="*/ 2409567 h 5260206"/>
              <a:gd name="connsiteX16" fmla="*/ 2347784 w 4658627"/>
              <a:gd name="connsiteY16" fmla="*/ 2409567 h 5260206"/>
              <a:gd name="connsiteX17" fmla="*/ 2347784 w 4658627"/>
              <a:gd name="connsiteY17" fmla="*/ 657712 h 5260206"/>
              <a:gd name="connsiteX18" fmla="*/ 3005496 w 4658627"/>
              <a:gd name="connsiteY18" fmla="*/ 0 h 5260206"/>
              <a:gd name="connsiteX19" fmla="*/ 0 w 4658627"/>
              <a:gd name="connsiteY19" fmla="*/ 0 h 5260206"/>
              <a:gd name="connsiteX20" fmla="*/ 1399484 w 4658627"/>
              <a:gd name="connsiteY20" fmla="*/ 0 h 5260206"/>
              <a:gd name="connsiteX21" fmla="*/ 2131540 w 4658627"/>
              <a:gd name="connsiteY21" fmla="*/ 732056 h 5260206"/>
              <a:gd name="connsiteX22" fmla="*/ 2131540 w 4658627"/>
              <a:gd name="connsiteY22" fmla="*/ 5029200 h 5260206"/>
              <a:gd name="connsiteX23" fmla="*/ 693555 w 4658627"/>
              <a:gd name="connsiteY23" fmla="*/ 5260206 h 5260206"/>
              <a:gd name="connsiteX24" fmla="*/ 0 w 4658627"/>
              <a:gd name="connsiteY24" fmla="*/ 4297144 h 5260206"/>
              <a:gd name="connsiteX25" fmla="*/ 0 w 4658627"/>
              <a:gd name="connsiteY25" fmla="*/ 0 h 5260206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693555 w 4658627"/>
              <a:gd name="connsiteY23" fmla="*/ 5260206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95997 w 4658627"/>
              <a:gd name="connsiteY8" fmla="*/ 947352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415161 w 4658627"/>
              <a:gd name="connsiteY16" fmla="*/ 2563571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005496 w 4783755"/>
              <a:gd name="connsiteY12" fmla="*/ 0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005496 w 4783755"/>
              <a:gd name="connsiteY18" fmla="*/ 0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5489"/>
              <a:gd name="connsiteY0" fmla="*/ 2619633 h 5317958"/>
              <a:gd name="connsiteX1" fmla="*/ 4000915 w 4785489"/>
              <a:gd name="connsiteY1" fmla="*/ 2619633 h 5317958"/>
              <a:gd name="connsiteX2" fmla="*/ 4658627 w 4785489"/>
              <a:gd name="connsiteY2" fmla="*/ 3277345 h 5317958"/>
              <a:gd name="connsiteX3" fmla="*/ 4658627 w 4785489"/>
              <a:gd name="connsiteY3" fmla="*/ 5029200 h 5317958"/>
              <a:gd name="connsiteX4" fmla="*/ 3005496 w 4785489"/>
              <a:gd name="connsiteY4" fmla="*/ 5029200 h 5317958"/>
              <a:gd name="connsiteX5" fmla="*/ 2347784 w 4785489"/>
              <a:gd name="connsiteY5" fmla="*/ 4371488 h 5317958"/>
              <a:gd name="connsiteX6" fmla="*/ 2347784 w 4785489"/>
              <a:gd name="connsiteY6" fmla="*/ 2619633 h 5317958"/>
              <a:gd name="connsiteX7" fmla="*/ 1014234 w 4785489"/>
              <a:gd name="connsiteY7" fmla="*/ 599089 h 5317958"/>
              <a:gd name="connsiteX8" fmla="*/ 657496 w 4785489"/>
              <a:gd name="connsiteY8" fmla="*/ 956977 h 5317958"/>
              <a:gd name="connsiteX9" fmla="*/ 1014234 w 4785489"/>
              <a:gd name="connsiteY9" fmla="*/ 1314866 h 5317958"/>
              <a:gd name="connsiteX10" fmla="*/ 1390222 w 4785489"/>
              <a:gd name="connsiteY10" fmla="*/ 966603 h 5317958"/>
              <a:gd name="connsiteX11" fmla="*/ 1014234 w 4785489"/>
              <a:gd name="connsiteY11" fmla="*/ 599089 h 5317958"/>
              <a:gd name="connsiteX12" fmla="*/ 3005496 w 4785489"/>
              <a:gd name="connsiteY12" fmla="*/ 0 h 5317958"/>
              <a:gd name="connsiteX13" fmla="*/ 4783755 w 4785489"/>
              <a:gd name="connsiteY13" fmla="*/ 9625 h 5317958"/>
              <a:gd name="connsiteX14" fmla="*/ 4658627 w 4785489"/>
              <a:gd name="connsiteY14" fmla="*/ 1751855 h 5317958"/>
              <a:gd name="connsiteX15" fmla="*/ 4000915 w 4785489"/>
              <a:gd name="connsiteY15" fmla="*/ 2409567 h 5317958"/>
              <a:gd name="connsiteX16" fmla="*/ 2415161 w 4785489"/>
              <a:gd name="connsiteY16" fmla="*/ 2563571 h 5317958"/>
              <a:gd name="connsiteX17" fmla="*/ 2347784 w 4785489"/>
              <a:gd name="connsiteY17" fmla="*/ 657712 h 5317958"/>
              <a:gd name="connsiteX18" fmla="*/ 3005496 w 4785489"/>
              <a:gd name="connsiteY18" fmla="*/ 0 h 5317958"/>
              <a:gd name="connsiteX19" fmla="*/ 0 w 4785489"/>
              <a:gd name="connsiteY19" fmla="*/ 0 h 5317958"/>
              <a:gd name="connsiteX20" fmla="*/ 1399484 w 4785489"/>
              <a:gd name="connsiteY20" fmla="*/ 0 h 5317958"/>
              <a:gd name="connsiteX21" fmla="*/ 2131540 w 4785489"/>
              <a:gd name="connsiteY21" fmla="*/ 732056 h 5317958"/>
              <a:gd name="connsiteX22" fmla="*/ 2141165 w 4785489"/>
              <a:gd name="connsiteY22" fmla="*/ 5317958 h 5317958"/>
              <a:gd name="connsiteX23" fmla="*/ 712806 w 4785489"/>
              <a:gd name="connsiteY23" fmla="*/ 5289082 h 5317958"/>
              <a:gd name="connsiteX24" fmla="*/ 0 w 4785489"/>
              <a:gd name="connsiteY24" fmla="*/ 4297144 h 5317958"/>
              <a:gd name="connsiteX25" fmla="*/ 0 w 4785489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005496 w 4783755"/>
              <a:gd name="connsiteY12" fmla="*/ 0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005496 w 4783755"/>
              <a:gd name="connsiteY18" fmla="*/ 0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178751 w 4783755"/>
              <a:gd name="connsiteY12" fmla="*/ 3850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178751 w 4783755"/>
              <a:gd name="connsiteY18" fmla="*/ 3850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178751 w 4783755"/>
              <a:gd name="connsiteY12" fmla="*/ 3850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178751 w 4783755"/>
              <a:gd name="connsiteY18" fmla="*/ 3850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23570 h 5321895"/>
              <a:gd name="connsiteX1" fmla="*/ 4000915 w 4783755"/>
              <a:gd name="connsiteY1" fmla="*/ 2623570 h 5321895"/>
              <a:gd name="connsiteX2" fmla="*/ 4658627 w 4783755"/>
              <a:gd name="connsiteY2" fmla="*/ 3281282 h 5321895"/>
              <a:gd name="connsiteX3" fmla="*/ 4658627 w 4783755"/>
              <a:gd name="connsiteY3" fmla="*/ 5033137 h 5321895"/>
              <a:gd name="connsiteX4" fmla="*/ 3005496 w 4783755"/>
              <a:gd name="connsiteY4" fmla="*/ 5033137 h 5321895"/>
              <a:gd name="connsiteX5" fmla="*/ 2347784 w 4783755"/>
              <a:gd name="connsiteY5" fmla="*/ 4375425 h 5321895"/>
              <a:gd name="connsiteX6" fmla="*/ 2347784 w 4783755"/>
              <a:gd name="connsiteY6" fmla="*/ 2623570 h 5321895"/>
              <a:gd name="connsiteX7" fmla="*/ 1014234 w 4783755"/>
              <a:gd name="connsiteY7" fmla="*/ 603026 h 5321895"/>
              <a:gd name="connsiteX8" fmla="*/ 657496 w 4783755"/>
              <a:gd name="connsiteY8" fmla="*/ 960914 h 5321895"/>
              <a:gd name="connsiteX9" fmla="*/ 1014234 w 4783755"/>
              <a:gd name="connsiteY9" fmla="*/ 1318803 h 5321895"/>
              <a:gd name="connsiteX10" fmla="*/ 1390222 w 4783755"/>
              <a:gd name="connsiteY10" fmla="*/ 970540 h 5321895"/>
              <a:gd name="connsiteX11" fmla="*/ 1014234 w 4783755"/>
              <a:gd name="connsiteY11" fmla="*/ 603026 h 5321895"/>
              <a:gd name="connsiteX12" fmla="*/ 3313504 w 4783755"/>
              <a:gd name="connsiteY12" fmla="*/ 23188 h 5321895"/>
              <a:gd name="connsiteX13" fmla="*/ 4783755 w 4783755"/>
              <a:gd name="connsiteY13" fmla="*/ 13562 h 5321895"/>
              <a:gd name="connsiteX14" fmla="*/ 4658627 w 4783755"/>
              <a:gd name="connsiteY14" fmla="*/ 1755792 h 5321895"/>
              <a:gd name="connsiteX15" fmla="*/ 4000915 w 4783755"/>
              <a:gd name="connsiteY15" fmla="*/ 2413504 h 5321895"/>
              <a:gd name="connsiteX16" fmla="*/ 2415161 w 4783755"/>
              <a:gd name="connsiteY16" fmla="*/ 2567508 h 5321895"/>
              <a:gd name="connsiteX17" fmla="*/ 2415160 w 4783755"/>
              <a:gd name="connsiteY17" fmla="*/ 892655 h 5321895"/>
              <a:gd name="connsiteX18" fmla="*/ 3313504 w 4783755"/>
              <a:gd name="connsiteY18" fmla="*/ 23188 h 5321895"/>
              <a:gd name="connsiteX19" fmla="*/ 0 w 4783755"/>
              <a:gd name="connsiteY19" fmla="*/ 3937 h 5321895"/>
              <a:gd name="connsiteX20" fmla="*/ 1399484 w 4783755"/>
              <a:gd name="connsiteY20" fmla="*/ 3937 h 5321895"/>
              <a:gd name="connsiteX21" fmla="*/ 2131540 w 4783755"/>
              <a:gd name="connsiteY21" fmla="*/ 735993 h 5321895"/>
              <a:gd name="connsiteX22" fmla="*/ 2141165 w 4783755"/>
              <a:gd name="connsiteY22" fmla="*/ 5321895 h 5321895"/>
              <a:gd name="connsiteX23" fmla="*/ 712806 w 4783755"/>
              <a:gd name="connsiteY23" fmla="*/ 5293019 h 5321895"/>
              <a:gd name="connsiteX24" fmla="*/ 0 w 4783755"/>
              <a:gd name="connsiteY24" fmla="*/ 4301081 h 5321895"/>
              <a:gd name="connsiteX25" fmla="*/ 0 w 4783755"/>
              <a:gd name="connsiteY25" fmla="*/ 3937 h 5321895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313504 w 4783755"/>
              <a:gd name="connsiteY12" fmla="*/ 1925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313504 w 4783755"/>
              <a:gd name="connsiteY18" fmla="*/ 1925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313504 w 4783755"/>
              <a:gd name="connsiteY12" fmla="*/ 1925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313504 w 4783755"/>
              <a:gd name="connsiteY18" fmla="*/ 1925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4000915 w 4784218"/>
              <a:gd name="connsiteY15" fmla="*/ 2409567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4000915 w 4784218"/>
              <a:gd name="connsiteY15" fmla="*/ 2409567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3972040 w 4784218"/>
              <a:gd name="connsiteY15" fmla="*/ 2534696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3972040 w 4784218"/>
              <a:gd name="connsiteY15" fmla="*/ 2534696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7385"/>
              <a:gd name="connsiteY0" fmla="*/ 2619633 h 5317958"/>
              <a:gd name="connsiteX1" fmla="*/ 4000915 w 4787385"/>
              <a:gd name="connsiteY1" fmla="*/ 2619633 h 5317958"/>
              <a:gd name="connsiteX2" fmla="*/ 4658627 w 4787385"/>
              <a:gd name="connsiteY2" fmla="*/ 3277345 h 5317958"/>
              <a:gd name="connsiteX3" fmla="*/ 4658627 w 4787385"/>
              <a:gd name="connsiteY3" fmla="*/ 5029200 h 5317958"/>
              <a:gd name="connsiteX4" fmla="*/ 3005496 w 4787385"/>
              <a:gd name="connsiteY4" fmla="*/ 5029200 h 5317958"/>
              <a:gd name="connsiteX5" fmla="*/ 2347784 w 4787385"/>
              <a:gd name="connsiteY5" fmla="*/ 4371488 h 5317958"/>
              <a:gd name="connsiteX6" fmla="*/ 2347784 w 4787385"/>
              <a:gd name="connsiteY6" fmla="*/ 2619633 h 5317958"/>
              <a:gd name="connsiteX7" fmla="*/ 1014234 w 4787385"/>
              <a:gd name="connsiteY7" fmla="*/ 599089 h 5317958"/>
              <a:gd name="connsiteX8" fmla="*/ 657496 w 4787385"/>
              <a:gd name="connsiteY8" fmla="*/ 956977 h 5317958"/>
              <a:gd name="connsiteX9" fmla="*/ 1014234 w 4787385"/>
              <a:gd name="connsiteY9" fmla="*/ 1314866 h 5317958"/>
              <a:gd name="connsiteX10" fmla="*/ 1390222 w 4787385"/>
              <a:gd name="connsiteY10" fmla="*/ 966603 h 5317958"/>
              <a:gd name="connsiteX11" fmla="*/ 1014234 w 4787385"/>
              <a:gd name="connsiteY11" fmla="*/ 599089 h 5317958"/>
              <a:gd name="connsiteX12" fmla="*/ 3313504 w 4787385"/>
              <a:gd name="connsiteY12" fmla="*/ 19251 h 5317958"/>
              <a:gd name="connsiteX13" fmla="*/ 4783755 w 4787385"/>
              <a:gd name="connsiteY13" fmla="*/ 9625 h 5317958"/>
              <a:gd name="connsiteX14" fmla="*/ 4754880 w 4787385"/>
              <a:gd name="connsiteY14" fmla="*/ 1722979 h 5317958"/>
              <a:gd name="connsiteX15" fmla="*/ 3972040 w 4787385"/>
              <a:gd name="connsiteY15" fmla="*/ 2534696 h 5317958"/>
              <a:gd name="connsiteX16" fmla="*/ 2415161 w 4787385"/>
              <a:gd name="connsiteY16" fmla="*/ 2563571 h 5317958"/>
              <a:gd name="connsiteX17" fmla="*/ 2415160 w 4787385"/>
              <a:gd name="connsiteY17" fmla="*/ 888718 h 5317958"/>
              <a:gd name="connsiteX18" fmla="*/ 3313504 w 4787385"/>
              <a:gd name="connsiteY18" fmla="*/ 19251 h 5317958"/>
              <a:gd name="connsiteX19" fmla="*/ 0 w 4787385"/>
              <a:gd name="connsiteY19" fmla="*/ 0 h 5317958"/>
              <a:gd name="connsiteX20" fmla="*/ 1399484 w 4787385"/>
              <a:gd name="connsiteY20" fmla="*/ 0 h 5317958"/>
              <a:gd name="connsiteX21" fmla="*/ 2131540 w 4787385"/>
              <a:gd name="connsiteY21" fmla="*/ 732056 h 5317958"/>
              <a:gd name="connsiteX22" fmla="*/ 2141165 w 4787385"/>
              <a:gd name="connsiteY22" fmla="*/ 5317958 h 5317958"/>
              <a:gd name="connsiteX23" fmla="*/ 712806 w 4787385"/>
              <a:gd name="connsiteY23" fmla="*/ 5289082 h 5317958"/>
              <a:gd name="connsiteX24" fmla="*/ 0 w 4787385"/>
              <a:gd name="connsiteY24" fmla="*/ 4297144 h 5317958"/>
              <a:gd name="connsiteX25" fmla="*/ 0 w 4787385"/>
              <a:gd name="connsiteY25" fmla="*/ 0 h 5317958"/>
              <a:gd name="connsiteX0" fmla="*/ 2415161 w 4787385"/>
              <a:gd name="connsiteY0" fmla="*/ 2821764 h 5317958"/>
              <a:gd name="connsiteX1" fmla="*/ 4000915 w 4787385"/>
              <a:gd name="connsiteY1" fmla="*/ 2619633 h 5317958"/>
              <a:gd name="connsiteX2" fmla="*/ 4658627 w 4787385"/>
              <a:gd name="connsiteY2" fmla="*/ 3277345 h 5317958"/>
              <a:gd name="connsiteX3" fmla="*/ 4658627 w 4787385"/>
              <a:gd name="connsiteY3" fmla="*/ 5029200 h 5317958"/>
              <a:gd name="connsiteX4" fmla="*/ 3005496 w 4787385"/>
              <a:gd name="connsiteY4" fmla="*/ 5029200 h 5317958"/>
              <a:gd name="connsiteX5" fmla="*/ 2347784 w 4787385"/>
              <a:gd name="connsiteY5" fmla="*/ 4371488 h 5317958"/>
              <a:gd name="connsiteX6" fmla="*/ 2415161 w 4787385"/>
              <a:gd name="connsiteY6" fmla="*/ 2821764 h 5317958"/>
              <a:gd name="connsiteX7" fmla="*/ 1014234 w 4787385"/>
              <a:gd name="connsiteY7" fmla="*/ 599089 h 5317958"/>
              <a:gd name="connsiteX8" fmla="*/ 657496 w 4787385"/>
              <a:gd name="connsiteY8" fmla="*/ 956977 h 5317958"/>
              <a:gd name="connsiteX9" fmla="*/ 1014234 w 4787385"/>
              <a:gd name="connsiteY9" fmla="*/ 1314866 h 5317958"/>
              <a:gd name="connsiteX10" fmla="*/ 1390222 w 4787385"/>
              <a:gd name="connsiteY10" fmla="*/ 966603 h 5317958"/>
              <a:gd name="connsiteX11" fmla="*/ 1014234 w 4787385"/>
              <a:gd name="connsiteY11" fmla="*/ 599089 h 5317958"/>
              <a:gd name="connsiteX12" fmla="*/ 3313504 w 4787385"/>
              <a:gd name="connsiteY12" fmla="*/ 19251 h 5317958"/>
              <a:gd name="connsiteX13" fmla="*/ 4783755 w 4787385"/>
              <a:gd name="connsiteY13" fmla="*/ 9625 h 5317958"/>
              <a:gd name="connsiteX14" fmla="*/ 4754880 w 4787385"/>
              <a:gd name="connsiteY14" fmla="*/ 1722979 h 5317958"/>
              <a:gd name="connsiteX15" fmla="*/ 3972040 w 4787385"/>
              <a:gd name="connsiteY15" fmla="*/ 2534696 h 5317958"/>
              <a:gd name="connsiteX16" fmla="*/ 2415161 w 4787385"/>
              <a:gd name="connsiteY16" fmla="*/ 2563571 h 5317958"/>
              <a:gd name="connsiteX17" fmla="*/ 2415160 w 4787385"/>
              <a:gd name="connsiteY17" fmla="*/ 888718 h 5317958"/>
              <a:gd name="connsiteX18" fmla="*/ 3313504 w 4787385"/>
              <a:gd name="connsiteY18" fmla="*/ 19251 h 5317958"/>
              <a:gd name="connsiteX19" fmla="*/ 0 w 4787385"/>
              <a:gd name="connsiteY19" fmla="*/ 0 h 5317958"/>
              <a:gd name="connsiteX20" fmla="*/ 1399484 w 4787385"/>
              <a:gd name="connsiteY20" fmla="*/ 0 h 5317958"/>
              <a:gd name="connsiteX21" fmla="*/ 2131540 w 4787385"/>
              <a:gd name="connsiteY21" fmla="*/ 732056 h 5317958"/>
              <a:gd name="connsiteX22" fmla="*/ 2141165 w 4787385"/>
              <a:gd name="connsiteY22" fmla="*/ 5317958 h 5317958"/>
              <a:gd name="connsiteX23" fmla="*/ 712806 w 4787385"/>
              <a:gd name="connsiteY23" fmla="*/ 5289082 h 5317958"/>
              <a:gd name="connsiteX24" fmla="*/ 0 w 4787385"/>
              <a:gd name="connsiteY24" fmla="*/ 4297144 h 5317958"/>
              <a:gd name="connsiteX25" fmla="*/ 0 w 4787385"/>
              <a:gd name="connsiteY25" fmla="*/ 0 h 5317958"/>
              <a:gd name="connsiteX0" fmla="*/ 2415161 w 4787385"/>
              <a:gd name="connsiteY0" fmla="*/ 2821764 h 5337209"/>
              <a:gd name="connsiteX1" fmla="*/ 4000915 w 4787385"/>
              <a:gd name="connsiteY1" fmla="*/ 2619633 h 5337209"/>
              <a:gd name="connsiteX2" fmla="*/ 4658627 w 4787385"/>
              <a:gd name="connsiteY2" fmla="*/ 3277345 h 5337209"/>
              <a:gd name="connsiteX3" fmla="*/ 4783755 w 4787385"/>
              <a:gd name="connsiteY3" fmla="*/ 5337209 h 5337209"/>
              <a:gd name="connsiteX4" fmla="*/ 3005496 w 4787385"/>
              <a:gd name="connsiteY4" fmla="*/ 5029200 h 5337209"/>
              <a:gd name="connsiteX5" fmla="*/ 2347784 w 4787385"/>
              <a:gd name="connsiteY5" fmla="*/ 4371488 h 5337209"/>
              <a:gd name="connsiteX6" fmla="*/ 2415161 w 4787385"/>
              <a:gd name="connsiteY6" fmla="*/ 2821764 h 5337209"/>
              <a:gd name="connsiteX7" fmla="*/ 1014234 w 4787385"/>
              <a:gd name="connsiteY7" fmla="*/ 599089 h 5337209"/>
              <a:gd name="connsiteX8" fmla="*/ 657496 w 4787385"/>
              <a:gd name="connsiteY8" fmla="*/ 956977 h 5337209"/>
              <a:gd name="connsiteX9" fmla="*/ 1014234 w 4787385"/>
              <a:gd name="connsiteY9" fmla="*/ 1314866 h 5337209"/>
              <a:gd name="connsiteX10" fmla="*/ 1390222 w 4787385"/>
              <a:gd name="connsiteY10" fmla="*/ 966603 h 5337209"/>
              <a:gd name="connsiteX11" fmla="*/ 1014234 w 4787385"/>
              <a:gd name="connsiteY11" fmla="*/ 599089 h 5337209"/>
              <a:gd name="connsiteX12" fmla="*/ 3313504 w 4787385"/>
              <a:gd name="connsiteY12" fmla="*/ 19251 h 5337209"/>
              <a:gd name="connsiteX13" fmla="*/ 4783755 w 4787385"/>
              <a:gd name="connsiteY13" fmla="*/ 9625 h 5337209"/>
              <a:gd name="connsiteX14" fmla="*/ 4754880 w 4787385"/>
              <a:gd name="connsiteY14" fmla="*/ 1722979 h 5337209"/>
              <a:gd name="connsiteX15" fmla="*/ 3972040 w 4787385"/>
              <a:gd name="connsiteY15" fmla="*/ 2534696 h 5337209"/>
              <a:gd name="connsiteX16" fmla="*/ 2415161 w 4787385"/>
              <a:gd name="connsiteY16" fmla="*/ 2563571 h 5337209"/>
              <a:gd name="connsiteX17" fmla="*/ 2415160 w 4787385"/>
              <a:gd name="connsiteY17" fmla="*/ 888718 h 5337209"/>
              <a:gd name="connsiteX18" fmla="*/ 3313504 w 4787385"/>
              <a:gd name="connsiteY18" fmla="*/ 19251 h 5337209"/>
              <a:gd name="connsiteX19" fmla="*/ 0 w 4787385"/>
              <a:gd name="connsiteY19" fmla="*/ 0 h 5337209"/>
              <a:gd name="connsiteX20" fmla="*/ 1399484 w 4787385"/>
              <a:gd name="connsiteY20" fmla="*/ 0 h 5337209"/>
              <a:gd name="connsiteX21" fmla="*/ 2131540 w 4787385"/>
              <a:gd name="connsiteY21" fmla="*/ 732056 h 5337209"/>
              <a:gd name="connsiteX22" fmla="*/ 2141165 w 4787385"/>
              <a:gd name="connsiteY22" fmla="*/ 5317958 h 5337209"/>
              <a:gd name="connsiteX23" fmla="*/ 712806 w 4787385"/>
              <a:gd name="connsiteY23" fmla="*/ 5289082 h 5337209"/>
              <a:gd name="connsiteX24" fmla="*/ 0 w 4787385"/>
              <a:gd name="connsiteY24" fmla="*/ 4297144 h 5337209"/>
              <a:gd name="connsiteX25" fmla="*/ 0 w 4787385"/>
              <a:gd name="connsiteY25" fmla="*/ 0 h 5337209"/>
              <a:gd name="connsiteX0" fmla="*/ 2415161 w 4787385"/>
              <a:gd name="connsiteY0" fmla="*/ 2821764 h 5346834"/>
              <a:gd name="connsiteX1" fmla="*/ 4000915 w 4787385"/>
              <a:gd name="connsiteY1" fmla="*/ 2619633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347784 w 4787385"/>
              <a:gd name="connsiteY5" fmla="*/ 4371488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00915 w 4787385"/>
              <a:gd name="connsiteY1" fmla="*/ 2619633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10541 w 4787385"/>
              <a:gd name="connsiteY1" fmla="*/ 2821764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10541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91144"/>
              <a:gd name="connsiteY0" fmla="*/ 2821764 h 5346834"/>
              <a:gd name="connsiteX1" fmla="*/ 3856536 w 4791144"/>
              <a:gd name="connsiteY1" fmla="*/ 2821764 h 5346834"/>
              <a:gd name="connsiteX2" fmla="*/ 4764505 w 4791144"/>
              <a:gd name="connsiteY2" fmla="*/ 3671980 h 5346834"/>
              <a:gd name="connsiteX3" fmla="*/ 4783755 w 4791144"/>
              <a:gd name="connsiteY3" fmla="*/ 5337209 h 5346834"/>
              <a:gd name="connsiteX4" fmla="*/ 3419382 w 4791144"/>
              <a:gd name="connsiteY4" fmla="*/ 5346834 h 5346834"/>
              <a:gd name="connsiteX5" fmla="*/ 2415160 w 4791144"/>
              <a:gd name="connsiteY5" fmla="*/ 4400364 h 5346834"/>
              <a:gd name="connsiteX6" fmla="*/ 2415161 w 4791144"/>
              <a:gd name="connsiteY6" fmla="*/ 2821764 h 5346834"/>
              <a:gd name="connsiteX7" fmla="*/ 1014234 w 4791144"/>
              <a:gd name="connsiteY7" fmla="*/ 599089 h 5346834"/>
              <a:gd name="connsiteX8" fmla="*/ 657496 w 4791144"/>
              <a:gd name="connsiteY8" fmla="*/ 956977 h 5346834"/>
              <a:gd name="connsiteX9" fmla="*/ 1014234 w 4791144"/>
              <a:gd name="connsiteY9" fmla="*/ 1314866 h 5346834"/>
              <a:gd name="connsiteX10" fmla="*/ 1390222 w 4791144"/>
              <a:gd name="connsiteY10" fmla="*/ 966603 h 5346834"/>
              <a:gd name="connsiteX11" fmla="*/ 1014234 w 4791144"/>
              <a:gd name="connsiteY11" fmla="*/ 599089 h 5346834"/>
              <a:gd name="connsiteX12" fmla="*/ 3313504 w 4791144"/>
              <a:gd name="connsiteY12" fmla="*/ 19251 h 5346834"/>
              <a:gd name="connsiteX13" fmla="*/ 4783755 w 4791144"/>
              <a:gd name="connsiteY13" fmla="*/ 9625 h 5346834"/>
              <a:gd name="connsiteX14" fmla="*/ 4754880 w 4791144"/>
              <a:gd name="connsiteY14" fmla="*/ 1722979 h 5346834"/>
              <a:gd name="connsiteX15" fmla="*/ 3972040 w 4791144"/>
              <a:gd name="connsiteY15" fmla="*/ 2534696 h 5346834"/>
              <a:gd name="connsiteX16" fmla="*/ 2415161 w 4791144"/>
              <a:gd name="connsiteY16" fmla="*/ 2563571 h 5346834"/>
              <a:gd name="connsiteX17" fmla="*/ 2415160 w 4791144"/>
              <a:gd name="connsiteY17" fmla="*/ 888718 h 5346834"/>
              <a:gd name="connsiteX18" fmla="*/ 3313504 w 4791144"/>
              <a:gd name="connsiteY18" fmla="*/ 19251 h 5346834"/>
              <a:gd name="connsiteX19" fmla="*/ 0 w 4791144"/>
              <a:gd name="connsiteY19" fmla="*/ 0 h 5346834"/>
              <a:gd name="connsiteX20" fmla="*/ 1399484 w 4791144"/>
              <a:gd name="connsiteY20" fmla="*/ 0 h 5346834"/>
              <a:gd name="connsiteX21" fmla="*/ 2131540 w 4791144"/>
              <a:gd name="connsiteY21" fmla="*/ 732056 h 5346834"/>
              <a:gd name="connsiteX22" fmla="*/ 2141165 w 4791144"/>
              <a:gd name="connsiteY22" fmla="*/ 5317958 h 5346834"/>
              <a:gd name="connsiteX23" fmla="*/ 712806 w 4791144"/>
              <a:gd name="connsiteY23" fmla="*/ 5289082 h 5346834"/>
              <a:gd name="connsiteX24" fmla="*/ 0 w 4791144"/>
              <a:gd name="connsiteY24" fmla="*/ 4297144 h 5346834"/>
              <a:gd name="connsiteX25" fmla="*/ 0 w 4791144"/>
              <a:gd name="connsiteY25" fmla="*/ 0 h 5346834"/>
              <a:gd name="connsiteX0" fmla="*/ 2415161 w 4803056"/>
              <a:gd name="connsiteY0" fmla="*/ 2821764 h 5346834"/>
              <a:gd name="connsiteX1" fmla="*/ 3856536 w 4803056"/>
              <a:gd name="connsiteY1" fmla="*/ 2821764 h 5346834"/>
              <a:gd name="connsiteX2" fmla="*/ 4764505 w 4803056"/>
              <a:gd name="connsiteY2" fmla="*/ 3671980 h 5346834"/>
              <a:gd name="connsiteX3" fmla="*/ 4783755 w 4803056"/>
              <a:gd name="connsiteY3" fmla="*/ 5337209 h 5346834"/>
              <a:gd name="connsiteX4" fmla="*/ 3419382 w 4803056"/>
              <a:gd name="connsiteY4" fmla="*/ 5346834 h 5346834"/>
              <a:gd name="connsiteX5" fmla="*/ 2415160 w 4803056"/>
              <a:gd name="connsiteY5" fmla="*/ 4400364 h 5346834"/>
              <a:gd name="connsiteX6" fmla="*/ 2415161 w 4803056"/>
              <a:gd name="connsiteY6" fmla="*/ 2821764 h 5346834"/>
              <a:gd name="connsiteX7" fmla="*/ 1014234 w 4803056"/>
              <a:gd name="connsiteY7" fmla="*/ 599089 h 5346834"/>
              <a:gd name="connsiteX8" fmla="*/ 657496 w 4803056"/>
              <a:gd name="connsiteY8" fmla="*/ 956977 h 5346834"/>
              <a:gd name="connsiteX9" fmla="*/ 1014234 w 4803056"/>
              <a:gd name="connsiteY9" fmla="*/ 1314866 h 5346834"/>
              <a:gd name="connsiteX10" fmla="*/ 1390222 w 4803056"/>
              <a:gd name="connsiteY10" fmla="*/ 966603 h 5346834"/>
              <a:gd name="connsiteX11" fmla="*/ 1014234 w 4803056"/>
              <a:gd name="connsiteY11" fmla="*/ 599089 h 5346834"/>
              <a:gd name="connsiteX12" fmla="*/ 3313504 w 4803056"/>
              <a:gd name="connsiteY12" fmla="*/ 19251 h 5346834"/>
              <a:gd name="connsiteX13" fmla="*/ 4783755 w 4803056"/>
              <a:gd name="connsiteY13" fmla="*/ 9625 h 5346834"/>
              <a:gd name="connsiteX14" fmla="*/ 4754880 w 4803056"/>
              <a:gd name="connsiteY14" fmla="*/ 1722979 h 5346834"/>
              <a:gd name="connsiteX15" fmla="*/ 3972040 w 4803056"/>
              <a:gd name="connsiteY15" fmla="*/ 2534696 h 5346834"/>
              <a:gd name="connsiteX16" fmla="*/ 2415161 w 4803056"/>
              <a:gd name="connsiteY16" fmla="*/ 2563571 h 5346834"/>
              <a:gd name="connsiteX17" fmla="*/ 2415160 w 4803056"/>
              <a:gd name="connsiteY17" fmla="*/ 888718 h 5346834"/>
              <a:gd name="connsiteX18" fmla="*/ 3313504 w 4803056"/>
              <a:gd name="connsiteY18" fmla="*/ 19251 h 5346834"/>
              <a:gd name="connsiteX19" fmla="*/ 0 w 4803056"/>
              <a:gd name="connsiteY19" fmla="*/ 0 h 5346834"/>
              <a:gd name="connsiteX20" fmla="*/ 1399484 w 4803056"/>
              <a:gd name="connsiteY20" fmla="*/ 0 h 5346834"/>
              <a:gd name="connsiteX21" fmla="*/ 2131540 w 4803056"/>
              <a:gd name="connsiteY21" fmla="*/ 732056 h 5346834"/>
              <a:gd name="connsiteX22" fmla="*/ 2141165 w 4803056"/>
              <a:gd name="connsiteY22" fmla="*/ 5317958 h 5346834"/>
              <a:gd name="connsiteX23" fmla="*/ 712806 w 4803056"/>
              <a:gd name="connsiteY23" fmla="*/ 5289082 h 5346834"/>
              <a:gd name="connsiteX24" fmla="*/ 0 w 4803056"/>
              <a:gd name="connsiteY24" fmla="*/ 4297144 h 5346834"/>
              <a:gd name="connsiteX25" fmla="*/ 0 w 4803056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0 h 5346834"/>
              <a:gd name="connsiteX21" fmla="*/ 2131540 w 4792568"/>
              <a:gd name="connsiteY21" fmla="*/ 732056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732056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7618 h 5352688"/>
              <a:gd name="connsiteX1" fmla="*/ 3778841 w 4792568"/>
              <a:gd name="connsiteY1" fmla="*/ 2821642 h 5352688"/>
              <a:gd name="connsiteX2" fmla="*/ 4764505 w 4792568"/>
              <a:gd name="connsiteY2" fmla="*/ 3677834 h 5352688"/>
              <a:gd name="connsiteX3" fmla="*/ 4783755 w 4792568"/>
              <a:gd name="connsiteY3" fmla="*/ 5343063 h 5352688"/>
              <a:gd name="connsiteX4" fmla="*/ 3419382 w 4792568"/>
              <a:gd name="connsiteY4" fmla="*/ 5352688 h 5352688"/>
              <a:gd name="connsiteX5" fmla="*/ 2409184 w 4792568"/>
              <a:gd name="connsiteY5" fmla="*/ 4334501 h 5352688"/>
              <a:gd name="connsiteX6" fmla="*/ 2409185 w 4792568"/>
              <a:gd name="connsiteY6" fmla="*/ 2827618 h 5352688"/>
              <a:gd name="connsiteX7" fmla="*/ 1008257 w 4792568"/>
              <a:gd name="connsiteY7" fmla="*/ 604943 h 5352688"/>
              <a:gd name="connsiteX8" fmla="*/ 657496 w 4792568"/>
              <a:gd name="connsiteY8" fmla="*/ 962831 h 5352688"/>
              <a:gd name="connsiteX9" fmla="*/ 1026187 w 4792568"/>
              <a:gd name="connsiteY9" fmla="*/ 1332673 h 5352688"/>
              <a:gd name="connsiteX10" fmla="*/ 1378269 w 4792568"/>
              <a:gd name="connsiteY10" fmla="*/ 972457 h 5352688"/>
              <a:gd name="connsiteX11" fmla="*/ 1008257 w 4792568"/>
              <a:gd name="connsiteY11" fmla="*/ 604943 h 5352688"/>
              <a:gd name="connsiteX12" fmla="*/ 3313504 w 4792568"/>
              <a:gd name="connsiteY12" fmla="*/ 25105 h 5352688"/>
              <a:gd name="connsiteX13" fmla="*/ 4783755 w 4792568"/>
              <a:gd name="connsiteY13" fmla="*/ 15479 h 5352688"/>
              <a:gd name="connsiteX14" fmla="*/ 4754880 w 4792568"/>
              <a:gd name="connsiteY14" fmla="*/ 1728833 h 5352688"/>
              <a:gd name="connsiteX15" fmla="*/ 3888369 w 4792568"/>
              <a:gd name="connsiteY15" fmla="*/ 2540550 h 5352688"/>
              <a:gd name="connsiteX16" fmla="*/ 2403208 w 4792568"/>
              <a:gd name="connsiteY16" fmla="*/ 2551496 h 5352688"/>
              <a:gd name="connsiteX17" fmla="*/ 2409184 w 4792568"/>
              <a:gd name="connsiteY17" fmla="*/ 1026054 h 5352688"/>
              <a:gd name="connsiteX18" fmla="*/ 3313504 w 4792568"/>
              <a:gd name="connsiteY18" fmla="*/ 25105 h 5352688"/>
              <a:gd name="connsiteX19" fmla="*/ 0 w 4792568"/>
              <a:gd name="connsiteY19" fmla="*/ 5854 h 5352688"/>
              <a:gd name="connsiteX20" fmla="*/ 1262025 w 4792568"/>
              <a:gd name="connsiteY20" fmla="*/ 7176 h 5352688"/>
              <a:gd name="connsiteX21" fmla="*/ 2131540 w 4792568"/>
              <a:gd name="connsiteY21" fmla="*/ 997792 h 5352688"/>
              <a:gd name="connsiteX22" fmla="*/ 2141165 w 4792568"/>
              <a:gd name="connsiteY22" fmla="*/ 5323812 h 5352688"/>
              <a:gd name="connsiteX23" fmla="*/ 870145 w 4792568"/>
              <a:gd name="connsiteY23" fmla="*/ 5326140 h 5352688"/>
              <a:gd name="connsiteX24" fmla="*/ 0 w 4792568"/>
              <a:gd name="connsiteY24" fmla="*/ 4302998 h 5352688"/>
              <a:gd name="connsiteX25" fmla="*/ 0 w 4792568"/>
              <a:gd name="connsiteY25" fmla="*/ 5854 h 5352688"/>
              <a:gd name="connsiteX0" fmla="*/ 2409185 w 4792568"/>
              <a:gd name="connsiteY0" fmla="*/ 2827618 h 5352688"/>
              <a:gd name="connsiteX1" fmla="*/ 3778841 w 4792568"/>
              <a:gd name="connsiteY1" fmla="*/ 2821642 h 5352688"/>
              <a:gd name="connsiteX2" fmla="*/ 4764505 w 4792568"/>
              <a:gd name="connsiteY2" fmla="*/ 3677834 h 5352688"/>
              <a:gd name="connsiteX3" fmla="*/ 4783755 w 4792568"/>
              <a:gd name="connsiteY3" fmla="*/ 5343063 h 5352688"/>
              <a:gd name="connsiteX4" fmla="*/ 3419382 w 4792568"/>
              <a:gd name="connsiteY4" fmla="*/ 5352688 h 5352688"/>
              <a:gd name="connsiteX5" fmla="*/ 2409184 w 4792568"/>
              <a:gd name="connsiteY5" fmla="*/ 4334501 h 5352688"/>
              <a:gd name="connsiteX6" fmla="*/ 2409185 w 4792568"/>
              <a:gd name="connsiteY6" fmla="*/ 2827618 h 5352688"/>
              <a:gd name="connsiteX7" fmla="*/ 1008257 w 4792568"/>
              <a:gd name="connsiteY7" fmla="*/ 604943 h 5352688"/>
              <a:gd name="connsiteX8" fmla="*/ 657496 w 4792568"/>
              <a:gd name="connsiteY8" fmla="*/ 962831 h 5352688"/>
              <a:gd name="connsiteX9" fmla="*/ 1026187 w 4792568"/>
              <a:gd name="connsiteY9" fmla="*/ 1332673 h 5352688"/>
              <a:gd name="connsiteX10" fmla="*/ 1378269 w 4792568"/>
              <a:gd name="connsiteY10" fmla="*/ 972457 h 5352688"/>
              <a:gd name="connsiteX11" fmla="*/ 1008257 w 4792568"/>
              <a:gd name="connsiteY11" fmla="*/ 604943 h 5352688"/>
              <a:gd name="connsiteX12" fmla="*/ 3313504 w 4792568"/>
              <a:gd name="connsiteY12" fmla="*/ 25105 h 5352688"/>
              <a:gd name="connsiteX13" fmla="*/ 4783755 w 4792568"/>
              <a:gd name="connsiteY13" fmla="*/ 15479 h 5352688"/>
              <a:gd name="connsiteX14" fmla="*/ 4754880 w 4792568"/>
              <a:gd name="connsiteY14" fmla="*/ 1728833 h 5352688"/>
              <a:gd name="connsiteX15" fmla="*/ 3888369 w 4792568"/>
              <a:gd name="connsiteY15" fmla="*/ 2540550 h 5352688"/>
              <a:gd name="connsiteX16" fmla="*/ 2403208 w 4792568"/>
              <a:gd name="connsiteY16" fmla="*/ 2551496 h 5352688"/>
              <a:gd name="connsiteX17" fmla="*/ 2409184 w 4792568"/>
              <a:gd name="connsiteY17" fmla="*/ 1026054 h 5352688"/>
              <a:gd name="connsiteX18" fmla="*/ 3313504 w 4792568"/>
              <a:gd name="connsiteY18" fmla="*/ 25105 h 5352688"/>
              <a:gd name="connsiteX19" fmla="*/ 0 w 4792568"/>
              <a:gd name="connsiteY19" fmla="*/ 5854 h 5352688"/>
              <a:gd name="connsiteX20" fmla="*/ 1262025 w 4792568"/>
              <a:gd name="connsiteY20" fmla="*/ 7176 h 5352688"/>
              <a:gd name="connsiteX21" fmla="*/ 2131540 w 4792568"/>
              <a:gd name="connsiteY21" fmla="*/ 997792 h 5352688"/>
              <a:gd name="connsiteX22" fmla="*/ 2141165 w 4792568"/>
              <a:gd name="connsiteY22" fmla="*/ 5323812 h 5352688"/>
              <a:gd name="connsiteX23" fmla="*/ 870145 w 4792568"/>
              <a:gd name="connsiteY23" fmla="*/ 5326140 h 5352688"/>
              <a:gd name="connsiteX24" fmla="*/ 0 w 4792568"/>
              <a:gd name="connsiteY24" fmla="*/ 4302998 h 5352688"/>
              <a:gd name="connsiteX25" fmla="*/ 0 w 4792568"/>
              <a:gd name="connsiteY25" fmla="*/ 5854 h 5352688"/>
              <a:gd name="connsiteX0" fmla="*/ 2409185 w 4792568"/>
              <a:gd name="connsiteY0" fmla="*/ 2825785 h 5350855"/>
              <a:gd name="connsiteX1" fmla="*/ 3778841 w 4792568"/>
              <a:gd name="connsiteY1" fmla="*/ 2819809 h 5350855"/>
              <a:gd name="connsiteX2" fmla="*/ 4764505 w 4792568"/>
              <a:gd name="connsiteY2" fmla="*/ 3676001 h 5350855"/>
              <a:gd name="connsiteX3" fmla="*/ 4783755 w 4792568"/>
              <a:gd name="connsiteY3" fmla="*/ 5341230 h 5350855"/>
              <a:gd name="connsiteX4" fmla="*/ 3419382 w 4792568"/>
              <a:gd name="connsiteY4" fmla="*/ 5350855 h 5350855"/>
              <a:gd name="connsiteX5" fmla="*/ 2409184 w 4792568"/>
              <a:gd name="connsiteY5" fmla="*/ 4332668 h 5350855"/>
              <a:gd name="connsiteX6" fmla="*/ 2409185 w 4792568"/>
              <a:gd name="connsiteY6" fmla="*/ 2825785 h 5350855"/>
              <a:gd name="connsiteX7" fmla="*/ 1008257 w 4792568"/>
              <a:gd name="connsiteY7" fmla="*/ 603110 h 5350855"/>
              <a:gd name="connsiteX8" fmla="*/ 657496 w 4792568"/>
              <a:gd name="connsiteY8" fmla="*/ 960998 h 5350855"/>
              <a:gd name="connsiteX9" fmla="*/ 1026187 w 4792568"/>
              <a:gd name="connsiteY9" fmla="*/ 1330840 h 5350855"/>
              <a:gd name="connsiteX10" fmla="*/ 1378269 w 4792568"/>
              <a:gd name="connsiteY10" fmla="*/ 970624 h 5350855"/>
              <a:gd name="connsiteX11" fmla="*/ 1008257 w 4792568"/>
              <a:gd name="connsiteY11" fmla="*/ 603110 h 5350855"/>
              <a:gd name="connsiteX12" fmla="*/ 3313504 w 4792568"/>
              <a:gd name="connsiteY12" fmla="*/ 23272 h 5350855"/>
              <a:gd name="connsiteX13" fmla="*/ 4783755 w 4792568"/>
              <a:gd name="connsiteY13" fmla="*/ 13646 h 5350855"/>
              <a:gd name="connsiteX14" fmla="*/ 4754880 w 4792568"/>
              <a:gd name="connsiteY14" fmla="*/ 1727000 h 5350855"/>
              <a:gd name="connsiteX15" fmla="*/ 3888369 w 4792568"/>
              <a:gd name="connsiteY15" fmla="*/ 2538717 h 5350855"/>
              <a:gd name="connsiteX16" fmla="*/ 2403208 w 4792568"/>
              <a:gd name="connsiteY16" fmla="*/ 2549663 h 5350855"/>
              <a:gd name="connsiteX17" fmla="*/ 2409184 w 4792568"/>
              <a:gd name="connsiteY17" fmla="*/ 1024221 h 5350855"/>
              <a:gd name="connsiteX18" fmla="*/ 3313504 w 4792568"/>
              <a:gd name="connsiteY18" fmla="*/ 23272 h 5350855"/>
              <a:gd name="connsiteX19" fmla="*/ 11952 w 4792568"/>
              <a:gd name="connsiteY19" fmla="*/ 15974 h 5350855"/>
              <a:gd name="connsiteX20" fmla="*/ 1262025 w 4792568"/>
              <a:gd name="connsiteY20" fmla="*/ 5343 h 5350855"/>
              <a:gd name="connsiteX21" fmla="*/ 2131540 w 4792568"/>
              <a:gd name="connsiteY21" fmla="*/ 995959 h 5350855"/>
              <a:gd name="connsiteX22" fmla="*/ 2141165 w 4792568"/>
              <a:gd name="connsiteY22" fmla="*/ 5321979 h 5350855"/>
              <a:gd name="connsiteX23" fmla="*/ 870145 w 4792568"/>
              <a:gd name="connsiteY23" fmla="*/ 5324307 h 5350855"/>
              <a:gd name="connsiteX24" fmla="*/ 0 w 4792568"/>
              <a:gd name="connsiteY24" fmla="*/ 4301165 h 5350855"/>
              <a:gd name="connsiteX25" fmla="*/ 11952 w 4792568"/>
              <a:gd name="connsiteY25" fmla="*/ 15974 h 5350855"/>
              <a:gd name="connsiteX0" fmla="*/ 2409185 w 4792568"/>
              <a:gd name="connsiteY0" fmla="*/ 2826480 h 5351550"/>
              <a:gd name="connsiteX1" fmla="*/ 3778841 w 4792568"/>
              <a:gd name="connsiteY1" fmla="*/ 2820504 h 5351550"/>
              <a:gd name="connsiteX2" fmla="*/ 4764505 w 4792568"/>
              <a:gd name="connsiteY2" fmla="*/ 3676696 h 5351550"/>
              <a:gd name="connsiteX3" fmla="*/ 4783755 w 4792568"/>
              <a:gd name="connsiteY3" fmla="*/ 5341925 h 5351550"/>
              <a:gd name="connsiteX4" fmla="*/ 3419382 w 4792568"/>
              <a:gd name="connsiteY4" fmla="*/ 5351550 h 5351550"/>
              <a:gd name="connsiteX5" fmla="*/ 2409184 w 4792568"/>
              <a:gd name="connsiteY5" fmla="*/ 4333363 h 5351550"/>
              <a:gd name="connsiteX6" fmla="*/ 2409185 w 4792568"/>
              <a:gd name="connsiteY6" fmla="*/ 2826480 h 5351550"/>
              <a:gd name="connsiteX7" fmla="*/ 1008257 w 4792568"/>
              <a:gd name="connsiteY7" fmla="*/ 603805 h 5351550"/>
              <a:gd name="connsiteX8" fmla="*/ 657496 w 4792568"/>
              <a:gd name="connsiteY8" fmla="*/ 961693 h 5351550"/>
              <a:gd name="connsiteX9" fmla="*/ 1026187 w 4792568"/>
              <a:gd name="connsiteY9" fmla="*/ 1331535 h 5351550"/>
              <a:gd name="connsiteX10" fmla="*/ 1378269 w 4792568"/>
              <a:gd name="connsiteY10" fmla="*/ 971319 h 5351550"/>
              <a:gd name="connsiteX11" fmla="*/ 1008257 w 4792568"/>
              <a:gd name="connsiteY11" fmla="*/ 603805 h 5351550"/>
              <a:gd name="connsiteX12" fmla="*/ 3313504 w 4792568"/>
              <a:gd name="connsiteY12" fmla="*/ 23967 h 5351550"/>
              <a:gd name="connsiteX13" fmla="*/ 4783755 w 4792568"/>
              <a:gd name="connsiteY13" fmla="*/ 14341 h 5351550"/>
              <a:gd name="connsiteX14" fmla="*/ 4754880 w 4792568"/>
              <a:gd name="connsiteY14" fmla="*/ 1727695 h 5351550"/>
              <a:gd name="connsiteX15" fmla="*/ 3888369 w 4792568"/>
              <a:gd name="connsiteY15" fmla="*/ 2539412 h 5351550"/>
              <a:gd name="connsiteX16" fmla="*/ 2403208 w 4792568"/>
              <a:gd name="connsiteY16" fmla="*/ 2550358 h 5351550"/>
              <a:gd name="connsiteX17" fmla="*/ 2409184 w 4792568"/>
              <a:gd name="connsiteY17" fmla="*/ 1024916 h 5351550"/>
              <a:gd name="connsiteX18" fmla="*/ 3313504 w 4792568"/>
              <a:gd name="connsiteY18" fmla="*/ 23967 h 5351550"/>
              <a:gd name="connsiteX19" fmla="*/ 11952 w 4792568"/>
              <a:gd name="connsiteY19" fmla="*/ 16669 h 5351550"/>
              <a:gd name="connsiteX20" fmla="*/ 1262025 w 4792568"/>
              <a:gd name="connsiteY20" fmla="*/ 6038 h 5351550"/>
              <a:gd name="connsiteX21" fmla="*/ 2131540 w 4792568"/>
              <a:gd name="connsiteY21" fmla="*/ 996654 h 5351550"/>
              <a:gd name="connsiteX22" fmla="*/ 2141165 w 4792568"/>
              <a:gd name="connsiteY22" fmla="*/ 5322674 h 5351550"/>
              <a:gd name="connsiteX23" fmla="*/ 870145 w 4792568"/>
              <a:gd name="connsiteY23" fmla="*/ 5325002 h 5351550"/>
              <a:gd name="connsiteX24" fmla="*/ 0 w 4792568"/>
              <a:gd name="connsiteY24" fmla="*/ 4301860 h 5351550"/>
              <a:gd name="connsiteX25" fmla="*/ 11952 w 4792568"/>
              <a:gd name="connsiteY25" fmla="*/ 16669 h 5351550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8257 w 4792568"/>
              <a:gd name="connsiteY7" fmla="*/ 605066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8257 w 4792568"/>
              <a:gd name="connsiteY11" fmla="*/ 605066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8257 w 4792568"/>
              <a:gd name="connsiteY7" fmla="*/ 605066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8257 w 4792568"/>
              <a:gd name="connsiteY11" fmla="*/ 605066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63656 w 4792568"/>
              <a:gd name="connsiteY15" fmla="*/ 2548911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63656 w 4792568"/>
              <a:gd name="connsiteY15" fmla="*/ 2548911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792568" h="5352811">
                <a:moveTo>
                  <a:pt x="2409185" y="2827741"/>
                </a:moveTo>
                <a:lnTo>
                  <a:pt x="3778841" y="2821765"/>
                </a:lnTo>
                <a:cubicBezTo>
                  <a:pt x="4354533" y="2835038"/>
                  <a:pt x="4764505" y="3314713"/>
                  <a:pt x="4764505" y="3677957"/>
                </a:cubicBezTo>
                <a:cubicBezTo>
                  <a:pt x="4780547" y="4271534"/>
                  <a:pt x="4806213" y="4778484"/>
                  <a:pt x="4783755" y="5343186"/>
                </a:cubicBezTo>
                <a:lnTo>
                  <a:pt x="3419382" y="5352811"/>
                </a:lnTo>
                <a:cubicBezTo>
                  <a:pt x="2719254" y="5314310"/>
                  <a:pt x="2418809" y="4830672"/>
                  <a:pt x="2409184" y="4334624"/>
                </a:cubicBezTo>
                <a:cubicBezTo>
                  <a:pt x="2409184" y="3808424"/>
                  <a:pt x="2409185" y="3353941"/>
                  <a:pt x="2409185" y="2827741"/>
                </a:cubicBezTo>
                <a:close/>
                <a:moveTo>
                  <a:pt x="1002281" y="611043"/>
                </a:moveTo>
                <a:cubicBezTo>
                  <a:pt x="750670" y="609438"/>
                  <a:pt x="653512" y="842662"/>
                  <a:pt x="657496" y="962954"/>
                </a:cubicBezTo>
                <a:cubicBezTo>
                  <a:pt x="661480" y="1083246"/>
                  <a:pt x="750669" y="1343144"/>
                  <a:pt x="1026187" y="1332796"/>
                </a:cubicBezTo>
                <a:cubicBezTo>
                  <a:pt x="1301705" y="1322448"/>
                  <a:pt x="1382253" y="1092872"/>
                  <a:pt x="1378269" y="972580"/>
                </a:cubicBezTo>
                <a:cubicBezTo>
                  <a:pt x="1374285" y="852288"/>
                  <a:pt x="1253892" y="612648"/>
                  <a:pt x="1002281" y="611043"/>
                </a:cubicBezTo>
                <a:close/>
                <a:moveTo>
                  <a:pt x="3313504" y="25228"/>
                </a:moveTo>
                <a:cubicBezTo>
                  <a:pt x="3829255" y="9186"/>
                  <a:pt x="4268004" y="31644"/>
                  <a:pt x="4783755" y="15602"/>
                </a:cubicBezTo>
                <a:cubicBezTo>
                  <a:pt x="4780548" y="798475"/>
                  <a:pt x="4806214" y="1157839"/>
                  <a:pt x="4754880" y="1728956"/>
                </a:cubicBezTo>
                <a:cubicBezTo>
                  <a:pt x="4697128" y="2236579"/>
                  <a:pt x="4271223" y="2499082"/>
                  <a:pt x="3863656" y="2548911"/>
                </a:cubicBezTo>
                <a:lnTo>
                  <a:pt x="2403208" y="2551619"/>
                </a:lnTo>
                <a:cubicBezTo>
                  <a:pt x="2403208" y="1993335"/>
                  <a:pt x="2403208" y="1632273"/>
                  <a:pt x="2409184" y="1026177"/>
                </a:cubicBezTo>
                <a:cubicBezTo>
                  <a:pt x="2421137" y="453755"/>
                  <a:pt x="2825132" y="63729"/>
                  <a:pt x="3313504" y="25228"/>
                </a:cubicBezTo>
                <a:close/>
                <a:moveTo>
                  <a:pt x="17929" y="0"/>
                </a:moveTo>
                <a:lnTo>
                  <a:pt x="1262025" y="7299"/>
                </a:lnTo>
                <a:cubicBezTo>
                  <a:pt x="1791834" y="-22583"/>
                  <a:pt x="2150790" y="545486"/>
                  <a:pt x="2131540" y="997915"/>
                </a:cubicBezTo>
                <a:cubicBezTo>
                  <a:pt x="2134748" y="2526549"/>
                  <a:pt x="2137957" y="3795301"/>
                  <a:pt x="2141165" y="5323935"/>
                </a:cubicBezTo>
                <a:lnTo>
                  <a:pt x="870145" y="5326263"/>
                </a:lnTo>
                <a:cubicBezTo>
                  <a:pt x="284598" y="5333561"/>
                  <a:pt x="0" y="4707424"/>
                  <a:pt x="0" y="4303121"/>
                </a:cubicBezTo>
                <a:cubicBezTo>
                  <a:pt x="5976" y="2868747"/>
                  <a:pt x="11953" y="1434374"/>
                  <a:pt x="1792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35748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694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967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73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76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534EC4E-653F-44F8-91A4-8055E33ABF2E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7" name="Rak 6"/>
          <p:cNvCxnSpPr/>
          <p:nvPr userDrawn="1"/>
        </p:nvCxnSpPr>
        <p:spPr>
          <a:xfrm>
            <a:off x="838200" y="6229488"/>
            <a:ext cx="10538388" cy="0"/>
          </a:xfrm>
          <a:prstGeom prst="line">
            <a:avLst/>
          </a:prstGeom>
          <a:ln w="19050">
            <a:solidFill>
              <a:srgbClr val="E1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03" y="6301496"/>
            <a:ext cx="1368182" cy="419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1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2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DB6828-10AF-47B4-BF5D-275A16139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194" y="237664"/>
            <a:ext cx="5961600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7BD704-AF7B-4C4D-89DD-734EF63C3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528" y="1727424"/>
            <a:ext cx="5980612" cy="4015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B3ED49-D6DB-4F2F-81FB-724525E89D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7903" y="6426926"/>
            <a:ext cx="1129937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63AC0A1-BF03-4687-BDDD-A787ED1917E4}" type="datetimeFigureOut">
              <a:rPr lang="sv-SE" smtClean="0"/>
              <a:pPr/>
              <a:t>2025-12-18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5F03B2-91DA-4A48-AB8F-E227C991CB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6926"/>
            <a:ext cx="4114800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009161-4D9F-4935-A23F-27979DED39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221" y="6426926"/>
            <a:ext cx="509108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DD9FC71-94E5-4C63-83F9-09F1766974D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C2CBCBC-1CB2-ED3F-A5C1-498B52CB801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7767" y="6065814"/>
            <a:ext cx="1583106" cy="44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8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800" kern="1200" cap="all" spc="14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13" indent="-2492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58825" indent="-2476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009650" indent="-2476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290638" indent="-2603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59">
          <p15:clr>
            <a:srgbClr val="F26B43"/>
          </p15:clr>
        </p15:guide>
        <p15:guide id="2" orient="horz" pos="1277">
          <p15:clr>
            <a:srgbClr val="F26B43"/>
          </p15:clr>
        </p15:guide>
        <p15:guide id="3" orient="horz" pos="36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axjo.se/sidor/stod-och-omsorg/centrum-mot-vald.html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ktangel 24">
            <a:extLst>
              <a:ext uri="{FF2B5EF4-FFF2-40B4-BE49-F238E27FC236}">
                <a16:creationId xmlns:a16="http://schemas.microsoft.com/office/drawing/2014/main" id="{FCC8CE01-8506-47A4-A44A-307B8214EDDF}"/>
              </a:ext>
            </a:extLst>
          </p:cNvPr>
          <p:cNvSpPr/>
          <p:nvPr/>
        </p:nvSpPr>
        <p:spPr>
          <a:xfrm>
            <a:off x="10553745" y="5993869"/>
            <a:ext cx="1292087" cy="6460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4AA38E35-3FCA-4462-B094-4212E9B15B4B}"/>
              </a:ext>
            </a:extLst>
          </p:cNvPr>
          <p:cNvSpPr txBox="1"/>
          <p:nvPr/>
        </p:nvSpPr>
        <p:spPr>
          <a:xfrm>
            <a:off x="2690907" y="103519"/>
            <a:ext cx="6810187" cy="2616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100" b="1" dirty="0"/>
              <a:t>PATIENT VI MISSTÄNKER/VET ÄR UTSATT FÖR PROSTITUTION ELLER MÄNNISKOHANDEL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DA74E0B6-C524-44E9-9647-A4CCFD5323B2}"/>
              </a:ext>
            </a:extLst>
          </p:cNvPr>
          <p:cNvSpPr txBox="1"/>
          <p:nvPr/>
        </p:nvSpPr>
        <p:spPr>
          <a:xfrm>
            <a:off x="3542173" y="447103"/>
            <a:ext cx="5112000" cy="40011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Samtal med patienten i enskilt rum</a:t>
            </a:r>
          </a:p>
          <a:p>
            <a:pPr algn="ctr"/>
            <a:r>
              <a:rPr lang="sv-SE" sz="1000" dirty="0"/>
              <a:t>Utan medföljande. Observera att medföljande kan vara (förmedlare till) våldsutövare</a:t>
            </a:r>
            <a:endParaRPr lang="sv-SE" sz="1000" b="1" dirty="0"/>
          </a:p>
        </p:txBody>
      </p:sp>
      <p:sp>
        <p:nvSpPr>
          <p:cNvPr id="64" name="Pil: nedåt 63">
            <a:extLst>
              <a:ext uri="{FF2B5EF4-FFF2-40B4-BE49-F238E27FC236}">
                <a16:creationId xmlns:a16="http://schemas.microsoft.com/office/drawing/2014/main" id="{DFFBF58E-F285-481E-B2E7-B8B42E2B38AD}"/>
              </a:ext>
            </a:extLst>
          </p:cNvPr>
          <p:cNvSpPr/>
          <p:nvPr/>
        </p:nvSpPr>
        <p:spPr>
          <a:xfrm>
            <a:off x="6006000" y="1627579"/>
            <a:ext cx="180000" cy="216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6" name="textruta 75">
            <a:extLst>
              <a:ext uri="{FF2B5EF4-FFF2-40B4-BE49-F238E27FC236}">
                <a16:creationId xmlns:a16="http://schemas.microsoft.com/office/drawing/2014/main" id="{7703658D-83C7-4871-927E-55A1B4D90429}"/>
              </a:ext>
            </a:extLst>
          </p:cNvPr>
          <p:cNvSpPr txBox="1"/>
          <p:nvPr/>
        </p:nvSpPr>
        <p:spPr>
          <a:xfrm>
            <a:off x="6084123" y="5529624"/>
            <a:ext cx="4469622" cy="553998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u="sng" dirty="0"/>
              <a:t>Polisanmälan:</a:t>
            </a:r>
            <a:r>
              <a:rPr lang="sv-SE" sz="1000" dirty="0"/>
              <a:t> Vi får bryta sekretess och göra en polisanmälan vid sexuellt våld och människohandel eftersom detta kan ge minst 1 års fängelse. </a:t>
            </a:r>
            <a:br>
              <a:rPr lang="sv-SE" sz="1000" dirty="0"/>
            </a:br>
            <a:r>
              <a:rPr lang="sv-SE" sz="1000" dirty="0"/>
              <a:t>Ring 112 vid akuta situationer, annars 114 14.</a:t>
            </a:r>
            <a:endParaRPr lang="sv-SE" sz="900" dirty="0"/>
          </a:p>
        </p:txBody>
      </p:sp>
      <p:sp>
        <p:nvSpPr>
          <p:cNvPr id="79" name="textruta 78">
            <a:extLst>
              <a:ext uri="{FF2B5EF4-FFF2-40B4-BE49-F238E27FC236}">
                <a16:creationId xmlns:a16="http://schemas.microsoft.com/office/drawing/2014/main" id="{DEF17B96-CAA9-4A0A-A8F5-5114384D1253}"/>
              </a:ext>
            </a:extLst>
          </p:cNvPr>
          <p:cNvSpPr txBox="1"/>
          <p:nvPr/>
        </p:nvSpPr>
        <p:spPr>
          <a:xfrm>
            <a:off x="3540000" y="3087835"/>
            <a:ext cx="5112000" cy="324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Finns det risk att patienten far illa av anteckningar om våldsutsatthet?</a:t>
            </a:r>
          </a:p>
        </p:txBody>
      </p:sp>
      <p:sp>
        <p:nvSpPr>
          <p:cNvPr id="80" name="Pil: nedåt 79">
            <a:extLst>
              <a:ext uri="{FF2B5EF4-FFF2-40B4-BE49-F238E27FC236}">
                <a16:creationId xmlns:a16="http://schemas.microsoft.com/office/drawing/2014/main" id="{C429ED7D-CCD7-4534-A6B7-8F7408EDB24A}"/>
              </a:ext>
            </a:extLst>
          </p:cNvPr>
          <p:cNvSpPr/>
          <p:nvPr/>
        </p:nvSpPr>
        <p:spPr>
          <a:xfrm>
            <a:off x="8328149" y="3478587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1" name="Pil: nedåt 80">
            <a:extLst>
              <a:ext uri="{FF2B5EF4-FFF2-40B4-BE49-F238E27FC236}">
                <a16:creationId xmlns:a16="http://schemas.microsoft.com/office/drawing/2014/main" id="{CAAAB650-DA99-439F-A1A8-70DECB1A74EA}"/>
              </a:ext>
            </a:extLst>
          </p:cNvPr>
          <p:cNvSpPr/>
          <p:nvPr/>
        </p:nvSpPr>
        <p:spPr>
          <a:xfrm>
            <a:off x="3674519" y="3478587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2" name="textruta 81">
            <a:extLst>
              <a:ext uri="{FF2B5EF4-FFF2-40B4-BE49-F238E27FC236}">
                <a16:creationId xmlns:a16="http://schemas.microsoft.com/office/drawing/2014/main" id="{256F535B-8159-4FB0-A664-BC945A903558}"/>
              </a:ext>
            </a:extLst>
          </p:cNvPr>
          <p:cNvSpPr txBox="1"/>
          <p:nvPr/>
        </p:nvSpPr>
        <p:spPr>
          <a:xfrm>
            <a:off x="8204947" y="3725338"/>
            <a:ext cx="432000" cy="2462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Nej</a:t>
            </a:r>
          </a:p>
        </p:txBody>
      </p:sp>
      <p:sp>
        <p:nvSpPr>
          <p:cNvPr id="83" name="textruta 82">
            <a:extLst>
              <a:ext uri="{FF2B5EF4-FFF2-40B4-BE49-F238E27FC236}">
                <a16:creationId xmlns:a16="http://schemas.microsoft.com/office/drawing/2014/main" id="{FE807561-906B-4F6F-A16E-9A5FB32B6436}"/>
              </a:ext>
            </a:extLst>
          </p:cNvPr>
          <p:cNvSpPr txBox="1"/>
          <p:nvPr/>
        </p:nvSpPr>
        <p:spPr>
          <a:xfrm>
            <a:off x="3557145" y="3725338"/>
            <a:ext cx="432000" cy="246221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Ja </a:t>
            </a:r>
          </a:p>
        </p:txBody>
      </p:sp>
      <p:sp>
        <p:nvSpPr>
          <p:cNvPr id="85" name="textruta 84">
            <a:extLst>
              <a:ext uri="{FF2B5EF4-FFF2-40B4-BE49-F238E27FC236}">
                <a16:creationId xmlns:a16="http://schemas.microsoft.com/office/drawing/2014/main" id="{1CCEE10D-B587-4D08-B42F-918F9D8113A2}"/>
              </a:ext>
            </a:extLst>
          </p:cNvPr>
          <p:cNvSpPr txBox="1"/>
          <p:nvPr/>
        </p:nvSpPr>
        <p:spPr>
          <a:xfrm>
            <a:off x="395203" y="3600294"/>
            <a:ext cx="2772000" cy="565200"/>
          </a:xfrm>
          <a:prstGeom prst="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Anteckna i den skyddade anteckningsmallen ”Våldsutsatthet”</a:t>
            </a:r>
            <a:endParaRPr lang="sv-SE" sz="900" dirty="0"/>
          </a:p>
        </p:txBody>
      </p:sp>
      <p:sp>
        <p:nvSpPr>
          <p:cNvPr id="86" name="textruta 85">
            <a:extLst>
              <a:ext uri="{FF2B5EF4-FFF2-40B4-BE49-F238E27FC236}">
                <a16:creationId xmlns:a16="http://schemas.microsoft.com/office/drawing/2014/main" id="{934C1009-38F9-4E2A-BD0C-E36A573CAA46}"/>
              </a:ext>
            </a:extLst>
          </p:cNvPr>
          <p:cNvSpPr txBox="1"/>
          <p:nvPr/>
        </p:nvSpPr>
        <p:spPr>
          <a:xfrm>
            <a:off x="9622501" y="3609522"/>
            <a:ext cx="2052000" cy="5652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Anteckna i löpande </a:t>
            </a:r>
            <a:br>
              <a:rPr lang="sv-SE" sz="1000" b="1" dirty="0"/>
            </a:br>
            <a:r>
              <a:rPr lang="sv-SE" sz="1000" b="1" dirty="0"/>
              <a:t>journalanteckning</a:t>
            </a:r>
            <a:endParaRPr lang="sv-SE" sz="900" dirty="0"/>
          </a:p>
        </p:txBody>
      </p:sp>
      <p:sp>
        <p:nvSpPr>
          <p:cNvPr id="88" name="textruta 87">
            <a:extLst>
              <a:ext uri="{FF2B5EF4-FFF2-40B4-BE49-F238E27FC236}">
                <a16:creationId xmlns:a16="http://schemas.microsoft.com/office/drawing/2014/main" id="{7FF6777E-AF05-4212-9365-5F5687EECFA3}"/>
              </a:ext>
            </a:extLst>
          </p:cNvPr>
          <p:cNvSpPr txBox="1"/>
          <p:nvPr/>
        </p:nvSpPr>
        <p:spPr>
          <a:xfrm>
            <a:off x="395203" y="4426908"/>
            <a:ext cx="2772000" cy="5652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Ska remiss skickas på patienten?</a:t>
            </a:r>
            <a:endParaRPr lang="sv-SE" sz="900" dirty="0"/>
          </a:p>
        </p:txBody>
      </p:sp>
      <p:sp>
        <p:nvSpPr>
          <p:cNvPr id="89" name="Pil: höger 88">
            <a:extLst>
              <a:ext uri="{FF2B5EF4-FFF2-40B4-BE49-F238E27FC236}">
                <a16:creationId xmlns:a16="http://schemas.microsoft.com/office/drawing/2014/main" id="{FC425B99-017F-42A9-BDEC-91A8BC436BFC}"/>
              </a:ext>
            </a:extLst>
          </p:cNvPr>
          <p:cNvSpPr/>
          <p:nvPr/>
        </p:nvSpPr>
        <p:spPr>
          <a:xfrm flipH="1">
            <a:off x="3250920" y="3774425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0" name="textruta 89">
            <a:extLst>
              <a:ext uri="{FF2B5EF4-FFF2-40B4-BE49-F238E27FC236}">
                <a16:creationId xmlns:a16="http://schemas.microsoft.com/office/drawing/2014/main" id="{0B5C5823-DC6E-48B5-BE3A-286E7A4000B0}"/>
              </a:ext>
            </a:extLst>
          </p:cNvPr>
          <p:cNvSpPr txBox="1"/>
          <p:nvPr/>
        </p:nvSpPr>
        <p:spPr>
          <a:xfrm>
            <a:off x="1565203" y="5032815"/>
            <a:ext cx="432000" cy="246221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Ja </a:t>
            </a:r>
          </a:p>
        </p:txBody>
      </p:sp>
      <p:sp>
        <p:nvSpPr>
          <p:cNvPr id="91" name="Pil: nedåt 90">
            <a:extLst>
              <a:ext uri="{FF2B5EF4-FFF2-40B4-BE49-F238E27FC236}">
                <a16:creationId xmlns:a16="http://schemas.microsoft.com/office/drawing/2014/main" id="{3E1D2F65-63E3-49EE-B64E-EF8C358D4733}"/>
              </a:ext>
            </a:extLst>
          </p:cNvPr>
          <p:cNvSpPr/>
          <p:nvPr/>
        </p:nvSpPr>
        <p:spPr>
          <a:xfrm>
            <a:off x="1691203" y="5319743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3" name="textruta 92">
            <a:extLst>
              <a:ext uri="{FF2B5EF4-FFF2-40B4-BE49-F238E27FC236}">
                <a16:creationId xmlns:a16="http://schemas.microsoft.com/office/drawing/2014/main" id="{161C0B74-59D9-4695-BEF5-83B3D2465A5D}"/>
              </a:ext>
            </a:extLst>
          </p:cNvPr>
          <p:cNvSpPr txBox="1"/>
          <p:nvPr/>
        </p:nvSpPr>
        <p:spPr>
          <a:xfrm>
            <a:off x="3571774" y="4563299"/>
            <a:ext cx="432000" cy="2462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Nej</a:t>
            </a:r>
          </a:p>
        </p:txBody>
      </p:sp>
      <p:sp>
        <p:nvSpPr>
          <p:cNvPr id="94" name="textruta 93">
            <a:extLst>
              <a:ext uri="{FF2B5EF4-FFF2-40B4-BE49-F238E27FC236}">
                <a16:creationId xmlns:a16="http://schemas.microsoft.com/office/drawing/2014/main" id="{EFA5D6B2-2413-45E8-990E-2CFE017EE569}"/>
              </a:ext>
            </a:extLst>
          </p:cNvPr>
          <p:cNvSpPr txBox="1"/>
          <p:nvPr/>
        </p:nvSpPr>
        <p:spPr>
          <a:xfrm>
            <a:off x="395203" y="5540451"/>
            <a:ext cx="4015186" cy="553998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Skriv inget om våldsutsattheten i remissen.</a:t>
            </a:r>
          </a:p>
          <a:p>
            <a:pPr algn="ctr"/>
            <a:r>
              <a:rPr lang="sv-SE" sz="1000" dirty="0"/>
              <a:t>Skicka ett meddelande i Messenger till mottagande verksamhet </a:t>
            </a:r>
            <a:br>
              <a:rPr lang="sv-SE" sz="1000" dirty="0"/>
            </a:br>
            <a:r>
              <a:rPr lang="sv-SE" sz="1000" dirty="0"/>
              <a:t>om att anteckning finns i anteckningsmallen ”Våldsutsatthet”</a:t>
            </a:r>
            <a:endParaRPr lang="sv-SE" sz="900" dirty="0"/>
          </a:p>
        </p:txBody>
      </p:sp>
      <p:sp>
        <p:nvSpPr>
          <p:cNvPr id="96" name="Pil: nedåt 95">
            <a:extLst>
              <a:ext uri="{FF2B5EF4-FFF2-40B4-BE49-F238E27FC236}">
                <a16:creationId xmlns:a16="http://schemas.microsoft.com/office/drawing/2014/main" id="{1CD3E8A3-01AF-4D8E-B295-11E1C21A6799}"/>
              </a:ext>
            </a:extLst>
          </p:cNvPr>
          <p:cNvSpPr/>
          <p:nvPr/>
        </p:nvSpPr>
        <p:spPr>
          <a:xfrm>
            <a:off x="6006000" y="913965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7" name="Pil: nedåt 96">
            <a:extLst>
              <a:ext uri="{FF2B5EF4-FFF2-40B4-BE49-F238E27FC236}">
                <a16:creationId xmlns:a16="http://schemas.microsoft.com/office/drawing/2014/main" id="{2D8AD01B-7968-4611-B7E9-6DCD673333AA}"/>
              </a:ext>
            </a:extLst>
          </p:cNvPr>
          <p:cNvSpPr/>
          <p:nvPr/>
        </p:nvSpPr>
        <p:spPr>
          <a:xfrm>
            <a:off x="1690212" y="4206201"/>
            <a:ext cx="180000" cy="180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textruta 54">
            <a:extLst>
              <a:ext uri="{FF2B5EF4-FFF2-40B4-BE49-F238E27FC236}">
                <a16:creationId xmlns:a16="http://schemas.microsoft.com/office/drawing/2014/main" id="{B92E983B-E412-46D4-9220-D22E661DAD67}"/>
              </a:ext>
            </a:extLst>
          </p:cNvPr>
          <p:cNvSpPr txBox="1"/>
          <p:nvPr/>
        </p:nvSpPr>
        <p:spPr>
          <a:xfrm>
            <a:off x="395203" y="1563650"/>
            <a:ext cx="2052000" cy="40011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Barn under 12 år: </a:t>
            </a:r>
            <a:br>
              <a:rPr lang="sv-SE" sz="1000" b="1" dirty="0"/>
            </a:br>
            <a:r>
              <a:rPr lang="sv-SE" sz="1000" b="1" dirty="0"/>
              <a:t>Barn- och ungdomskliniken</a:t>
            </a:r>
          </a:p>
        </p:txBody>
      </p:sp>
      <p:sp>
        <p:nvSpPr>
          <p:cNvPr id="59" name="textruta 58">
            <a:extLst>
              <a:ext uri="{FF2B5EF4-FFF2-40B4-BE49-F238E27FC236}">
                <a16:creationId xmlns:a16="http://schemas.microsoft.com/office/drawing/2014/main" id="{9CD73708-456F-4B4D-8DF9-2EDF2339142F}"/>
              </a:ext>
            </a:extLst>
          </p:cNvPr>
          <p:cNvSpPr txBox="1"/>
          <p:nvPr/>
        </p:nvSpPr>
        <p:spPr>
          <a:xfrm>
            <a:off x="3529396" y="1160717"/>
            <a:ext cx="5112000" cy="400110"/>
          </a:xfrm>
          <a:prstGeom prst="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OBS: Orosanmälan SKA göras när patienten är/har barn under 18 år.</a:t>
            </a:r>
          </a:p>
        </p:txBody>
      </p:sp>
      <p:sp>
        <p:nvSpPr>
          <p:cNvPr id="61" name="textruta 60">
            <a:extLst>
              <a:ext uri="{FF2B5EF4-FFF2-40B4-BE49-F238E27FC236}">
                <a16:creationId xmlns:a16="http://schemas.microsoft.com/office/drawing/2014/main" id="{06BC36DA-6441-4E28-AC1A-79A75AE4D289}"/>
              </a:ext>
            </a:extLst>
          </p:cNvPr>
          <p:cNvSpPr txBox="1"/>
          <p:nvPr/>
        </p:nvSpPr>
        <p:spPr>
          <a:xfrm>
            <a:off x="395203" y="2098668"/>
            <a:ext cx="2052000" cy="40011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Flickor (13-18 år) och kvinnor: Kvinnokliniken (gyn)</a:t>
            </a:r>
          </a:p>
        </p:txBody>
      </p:sp>
      <p:sp>
        <p:nvSpPr>
          <p:cNvPr id="62" name="textruta 61">
            <a:extLst>
              <a:ext uri="{FF2B5EF4-FFF2-40B4-BE49-F238E27FC236}">
                <a16:creationId xmlns:a16="http://schemas.microsoft.com/office/drawing/2014/main" id="{E792D9F5-0A0C-4980-8C1C-6DF393A5D388}"/>
              </a:ext>
            </a:extLst>
          </p:cNvPr>
          <p:cNvSpPr txBox="1"/>
          <p:nvPr/>
        </p:nvSpPr>
        <p:spPr>
          <a:xfrm>
            <a:off x="395203" y="2615373"/>
            <a:ext cx="2052000" cy="40011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Pojkar (13-18 år) och män: Akutkliniken/urologen</a:t>
            </a:r>
          </a:p>
        </p:txBody>
      </p:sp>
      <p:sp>
        <p:nvSpPr>
          <p:cNvPr id="77" name="textruta 76">
            <a:extLst>
              <a:ext uri="{FF2B5EF4-FFF2-40B4-BE49-F238E27FC236}">
                <a16:creationId xmlns:a16="http://schemas.microsoft.com/office/drawing/2014/main" id="{DF005674-20A5-478C-9E7C-31D799F0EDF7}"/>
              </a:ext>
            </a:extLst>
          </p:cNvPr>
          <p:cNvSpPr txBox="1"/>
          <p:nvPr/>
        </p:nvSpPr>
        <p:spPr>
          <a:xfrm>
            <a:off x="5053807" y="1910331"/>
            <a:ext cx="2052000" cy="82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Bedöm behov av somatisk vård. Behandla eller remittera till lämplig vårdnivå.</a:t>
            </a:r>
          </a:p>
        </p:txBody>
      </p:sp>
      <p:sp>
        <p:nvSpPr>
          <p:cNvPr id="98" name="textruta 97">
            <a:extLst>
              <a:ext uri="{FF2B5EF4-FFF2-40B4-BE49-F238E27FC236}">
                <a16:creationId xmlns:a16="http://schemas.microsoft.com/office/drawing/2014/main" id="{96BA4ED0-0841-4F82-A7FE-F5676336B9ED}"/>
              </a:ext>
            </a:extLst>
          </p:cNvPr>
          <p:cNvSpPr txBox="1"/>
          <p:nvPr/>
        </p:nvSpPr>
        <p:spPr>
          <a:xfrm>
            <a:off x="2724505" y="1910331"/>
            <a:ext cx="2052000" cy="82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Bedöm behov av vård efter sexuella övergrepp och/eller skador i underlivet. </a:t>
            </a:r>
          </a:p>
          <a:p>
            <a:pPr algn="ctr"/>
            <a:r>
              <a:rPr lang="sv-SE" sz="1000" b="1" dirty="0"/>
              <a:t>Behandla eller remittera till lämplig vårdnivå</a:t>
            </a:r>
          </a:p>
        </p:txBody>
      </p:sp>
      <p:sp>
        <p:nvSpPr>
          <p:cNvPr id="99" name="textruta 98">
            <a:extLst>
              <a:ext uri="{FF2B5EF4-FFF2-40B4-BE49-F238E27FC236}">
                <a16:creationId xmlns:a16="http://schemas.microsoft.com/office/drawing/2014/main" id="{BCE930F2-0F8B-4AC6-AD50-82783694DF26}"/>
              </a:ext>
            </a:extLst>
          </p:cNvPr>
          <p:cNvSpPr txBox="1"/>
          <p:nvPr/>
        </p:nvSpPr>
        <p:spPr>
          <a:xfrm>
            <a:off x="7383109" y="1910331"/>
            <a:ext cx="2052000" cy="82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Bedöm behov av psykiskt stöd. Behandla eller remittera till lämplig vårdnivå.</a:t>
            </a:r>
          </a:p>
        </p:txBody>
      </p:sp>
      <p:sp>
        <p:nvSpPr>
          <p:cNvPr id="104" name="textruta 103">
            <a:extLst>
              <a:ext uri="{FF2B5EF4-FFF2-40B4-BE49-F238E27FC236}">
                <a16:creationId xmlns:a16="http://schemas.microsoft.com/office/drawing/2014/main" id="{16694DD0-384F-4A62-AAB5-85FBB5940D4C}"/>
              </a:ext>
            </a:extLst>
          </p:cNvPr>
          <p:cNvSpPr txBox="1"/>
          <p:nvPr/>
        </p:nvSpPr>
        <p:spPr>
          <a:xfrm>
            <a:off x="9712411" y="1735743"/>
            <a:ext cx="2052000" cy="55440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Barn under 18 år: </a:t>
            </a:r>
            <a:br>
              <a:rPr lang="sv-SE" sz="1000" b="1" dirty="0"/>
            </a:br>
            <a:r>
              <a:rPr lang="sv-SE" sz="1000" b="1" dirty="0"/>
              <a:t>Barn- och ungdomsklinikens kurator,  En väg in</a:t>
            </a:r>
          </a:p>
        </p:txBody>
      </p:sp>
      <p:sp>
        <p:nvSpPr>
          <p:cNvPr id="105" name="textruta 104">
            <a:extLst>
              <a:ext uri="{FF2B5EF4-FFF2-40B4-BE49-F238E27FC236}">
                <a16:creationId xmlns:a16="http://schemas.microsoft.com/office/drawing/2014/main" id="{4A80DB3C-C12D-46E9-B4CF-BC85C2B0AE27}"/>
              </a:ext>
            </a:extLst>
          </p:cNvPr>
          <p:cNvSpPr txBox="1"/>
          <p:nvPr/>
        </p:nvSpPr>
        <p:spPr>
          <a:xfrm>
            <a:off x="9711952" y="2389876"/>
            <a:ext cx="2052000" cy="55440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Vuxna: Lasarettsrehab, kurator, psykosocial resurs på VC</a:t>
            </a:r>
          </a:p>
        </p:txBody>
      </p:sp>
      <p:sp>
        <p:nvSpPr>
          <p:cNvPr id="115" name="Pil: nedåt 114">
            <a:extLst>
              <a:ext uri="{FF2B5EF4-FFF2-40B4-BE49-F238E27FC236}">
                <a16:creationId xmlns:a16="http://schemas.microsoft.com/office/drawing/2014/main" id="{5CA13350-0C61-4BC8-B6C5-B23C87F2CDF1}"/>
              </a:ext>
            </a:extLst>
          </p:cNvPr>
          <p:cNvSpPr/>
          <p:nvPr/>
        </p:nvSpPr>
        <p:spPr>
          <a:xfrm rot="16200000">
            <a:off x="9039724" y="3650252"/>
            <a:ext cx="180000" cy="468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5DDF68D2-57CB-4EE2-AE47-DC13990E4589}"/>
              </a:ext>
            </a:extLst>
          </p:cNvPr>
          <p:cNvSpPr txBox="1"/>
          <p:nvPr/>
        </p:nvSpPr>
        <p:spPr>
          <a:xfrm>
            <a:off x="9216750" y="452848"/>
            <a:ext cx="2816243" cy="553998"/>
          </a:xfrm>
          <a:prstGeom prst="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sv-SE" sz="1000" b="1" dirty="0"/>
              <a:t>Anteckna i den skyddade anteckningsmallen ”Våldsutsatthet” att frågor ställts – oavsett vad patienten svarar</a:t>
            </a:r>
            <a:endParaRPr lang="sv-SE" sz="900" dirty="0"/>
          </a:p>
        </p:txBody>
      </p:sp>
      <p:sp>
        <p:nvSpPr>
          <p:cNvPr id="46" name="Pil: höger 45">
            <a:extLst>
              <a:ext uri="{FF2B5EF4-FFF2-40B4-BE49-F238E27FC236}">
                <a16:creationId xmlns:a16="http://schemas.microsoft.com/office/drawing/2014/main" id="{54BC44A6-9CB7-4D7F-939C-5C46198E0AC5}"/>
              </a:ext>
            </a:extLst>
          </p:cNvPr>
          <p:cNvSpPr/>
          <p:nvPr/>
        </p:nvSpPr>
        <p:spPr>
          <a:xfrm>
            <a:off x="8878707" y="547816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7" name="Pil: höger 46">
            <a:extLst>
              <a:ext uri="{FF2B5EF4-FFF2-40B4-BE49-F238E27FC236}">
                <a16:creationId xmlns:a16="http://schemas.microsoft.com/office/drawing/2014/main" id="{ADCFEA22-BD8C-4566-A7DB-0D8D49ED254C}"/>
              </a:ext>
            </a:extLst>
          </p:cNvPr>
          <p:cNvSpPr/>
          <p:nvPr/>
        </p:nvSpPr>
        <p:spPr>
          <a:xfrm flipH="1">
            <a:off x="2497802" y="2217584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Pil: höger 47">
            <a:extLst>
              <a:ext uri="{FF2B5EF4-FFF2-40B4-BE49-F238E27FC236}">
                <a16:creationId xmlns:a16="http://schemas.microsoft.com/office/drawing/2014/main" id="{FA8436AB-2ACB-402B-97B9-D5D2EBF0B34F}"/>
              </a:ext>
            </a:extLst>
          </p:cNvPr>
          <p:cNvSpPr/>
          <p:nvPr/>
        </p:nvSpPr>
        <p:spPr>
          <a:xfrm>
            <a:off x="9483760" y="1912789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Pil: höger 48">
            <a:extLst>
              <a:ext uri="{FF2B5EF4-FFF2-40B4-BE49-F238E27FC236}">
                <a16:creationId xmlns:a16="http://schemas.microsoft.com/office/drawing/2014/main" id="{B9D11B36-82CA-4D75-833F-070AFA0AFD40}"/>
              </a:ext>
            </a:extLst>
          </p:cNvPr>
          <p:cNvSpPr/>
          <p:nvPr/>
        </p:nvSpPr>
        <p:spPr>
          <a:xfrm>
            <a:off x="9483530" y="2552200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Pil: höger 50">
            <a:extLst>
              <a:ext uri="{FF2B5EF4-FFF2-40B4-BE49-F238E27FC236}">
                <a16:creationId xmlns:a16="http://schemas.microsoft.com/office/drawing/2014/main" id="{0EAC2E49-F497-496B-836C-FDDE5A8CA282}"/>
              </a:ext>
            </a:extLst>
          </p:cNvPr>
          <p:cNvSpPr/>
          <p:nvPr/>
        </p:nvSpPr>
        <p:spPr>
          <a:xfrm rot="9183490">
            <a:off x="2493693" y="2730949"/>
            <a:ext cx="216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Pil: höger 51">
            <a:extLst>
              <a:ext uri="{FF2B5EF4-FFF2-40B4-BE49-F238E27FC236}">
                <a16:creationId xmlns:a16="http://schemas.microsoft.com/office/drawing/2014/main" id="{46DD1123-7524-4CDE-8D00-F69B2B3B7115}"/>
              </a:ext>
            </a:extLst>
          </p:cNvPr>
          <p:cNvSpPr/>
          <p:nvPr/>
        </p:nvSpPr>
        <p:spPr>
          <a:xfrm rot="12732629">
            <a:off x="2506947" y="1740348"/>
            <a:ext cx="216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Pil: nedåt 55">
            <a:extLst>
              <a:ext uri="{FF2B5EF4-FFF2-40B4-BE49-F238E27FC236}">
                <a16:creationId xmlns:a16="http://schemas.microsoft.com/office/drawing/2014/main" id="{4AF11575-D608-497D-9CCD-8CFAB421BC8E}"/>
              </a:ext>
            </a:extLst>
          </p:cNvPr>
          <p:cNvSpPr/>
          <p:nvPr/>
        </p:nvSpPr>
        <p:spPr>
          <a:xfrm>
            <a:off x="6009315" y="2805083"/>
            <a:ext cx="180000" cy="216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Pil: nedåt 57">
            <a:extLst>
              <a:ext uri="{FF2B5EF4-FFF2-40B4-BE49-F238E27FC236}">
                <a16:creationId xmlns:a16="http://schemas.microsoft.com/office/drawing/2014/main" id="{336E0946-CBCA-4ED3-A46A-EBF08421D37C}"/>
              </a:ext>
            </a:extLst>
          </p:cNvPr>
          <p:cNvSpPr/>
          <p:nvPr/>
        </p:nvSpPr>
        <p:spPr>
          <a:xfrm>
            <a:off x="3655274" y="2805083"/>
            <a:ext cx="180000" cy="216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Pil: nedåt 59">
            <a:extLst>
              <a:ext uri="{FF2B5EF4-FFF2-40B4-BE49-F238E27FC236}">
                <a16:creationId xmlns:a16="http://schemas.microsoft.com/office/drawing/2014/main" id="{61D1347F-0DCC-4CA5-BE92-7F72A5E76D97}"/>
              </a:ext>
            </a:extLst>
          </p:cNvPr>
          <p:cNvSpPr/>
          <p:nvPr/>
        </p:nvSpPr>
        <p:spPr>
          <a:xfrm>
            <a:off x="8319109" y="2805083"/>
            <a:ext cx="180000" cy="216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Pil: höger 62">
            <a:extLst>
              <a:ext uri="{FF2B5EF4-FFF2-40B4-BE49-F238E27FC236}">
                <a16:creationId xmlns:a16="http://schemas.microsoft.com/office/drawing/2014/main" id="{1559D76C-07EE-4F1A-90B1-F32EE5229576}"/>
              </a:ext>
            </a:extLst>
          </p:cNvPr>
          <p:cNvSpPr/>
          <p:nvPr/>
        </p:nvSpPr>
        <p:spPr>
          <a:xfrm>
            <a:off x="3274113" y="4612623"/>
            <a:ext cx="180000" cy="180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5" name="Pil: nedåt 64">
            <a:extLst>
              <a:ext uri="{FF2B5EF4-FFF2-40B4-BE49-F238E27FC236}">
                <a16:creationId xmlns:a16="http://schemas.microsoft.com/office/drawing/2014/main" id="{201ED32E-CD49-49F6-BC22-EEFD80605467}"/>
              </a:ext>
            </a:extLst>
          </p:cNvPr>
          <p:cNvSpPr/>
          <p:nvPr/>
        </p:nvSpPr>
        <p:spPr>
          <a:xfrm>
            <a:off x="3658589" y="1627579"/>
            <a:ext cx="180000" cy="216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6" name="Pil: nedåt 65">
            <a:extLst>
              <a:ext uri="{FF2B5EF4-FFF2-40B4-BE49-F238E27FC236}">
                <a16:creationId xmlns:a16="http://schemas.microsoft.com/office/drawing/2014/main" id="{E213A184-6A52-41E9-96A5-FB60E54FC8F5}"/>
              </a:ext>
            </a:extLst>
          </p:cNvPr>
          <p:cNvSpPr/>
          <p:nvPr/>
        </p:nvSpPr>
        <p:spPr>
          <a:xfrm>
            <a:off x="8322424" y="1627579"/>
            <a:ext cx="180000" cy="2160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textruta 49">
            <a:extLst>
              <a:ext uri="{FF2B5EF4-FFF2-40B4-BE49-F238E27FC236}">
                <a16:creationId xmlns:a16="http://schemas.microsoft.com/office/drawing/2014/main" id="{D4E5BE57-7CF3-41E3-B9B2-070090885CC0}"/>
              </a:ext>
            </a:extLst>
          </p:cNvPr>
          <p:cNvSpPr txBox="1"/>
          <p:nvPr/>
        </p:nvSpPr>
        <p:spPr>
          <a:xfrm>
            <a:off x="2448052" y="6184477"/>
            <a:ext cx="1965736" cy="40011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OBS: Gäller inte för röntgen – ring dem istället på 7589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3" name="textruta 52">
            <a:extLst>
              <a:ext uri="{FF2B5EF4-FFF2-40B4-BE49-F238E27FC236}">
                <a16:creationId xmlns:a16="http://schemas.microsoft.com/office/drawing/2014/main" id="{1AC55519-78E0-4A2E-A1AC-7AC5EEF93433}"/>
              </a:ext>
            </a:extLst>
          </p:cNvPr>
          <p:cNvSpPr txBox="1"/>
          <p:nvPr/>
        </p:nvSpPr>
        <p:spPr>
          <a:xfrm>
            <a:off x="6088846" y="4449723"/>
            <a:ext cx="4469621" cy="861774"/>
          </a:xfrm>
          <a:prstGeom prst="rect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 information om relevant vård och stöd för den våldsutsatta.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 Visitkortet ”Vi finns här för dig”. </a:t>
            </a:r>
            <a:b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Det samlade stödet i länet finns i den nedersta länken på webbsidan.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Erbjud den vuxne patienten att etablera kontakt med socialtjänsten.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000" b="1" dirty="0">
                <a:solidFill>
                  <a:prstClr val="black"/>
                </a:solidFill>
                <a:latin typeface="Arial" panose="020B0604020202020204"/>
              </a:rPr>
              <a:t>Vid behov hänvisa till </a:t>
            </a:r>
            <a:r>
              <a:rPr lang="sv-SE" sz="1000" b="1" dirty="0">
                <a:solidFill>
                  <a:prstClr val="black"/>
                </a:solidFill>
                <a:latin typeface="Arial" panose="020B0604020202020204"/>
                <a:hlinkClick r:id="rId2"/>
              </a:rPr>
              <a:t>Centrum mot våld</a:t>
            </a:r>
            <a:endParaRPr kumimoji="0" lang="sv-SE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86636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64" grpId="0" animBg="1"/>
      <p:bldP spid="76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5" grpId="0" animBg="1"/>
      <p:bldP spid="86" grpId="0" animBg="1"/>
      <p:bldP spid="88" grpId="0" animBg="1"/>
      <p:bldP spid="89" grpId="0" animBg="1"/>
      <p:bldP spid="90" grpId="0" animBg="1"/>
      <p:bldP spid="91" grpId="0" animBg="1"/>
      <p:bldP spid="93" grpId="0" animBg="1"/>
      <p:bldP spid="94" grpId="0" animBg="1"/>
      <p:bldP spid="96" grpId="0" animBg="1"/>
      <p:bldP spid="97" grpId="0" animBg="1"/>
      <p:bldP spid="55" grpId="0" animBg="1"/>
      <p:bldP spid="59" grpId="0" animBg="1"/>
      <p:bldP spid="61" grpId="0" animBg="1"/>
      <p:bldP spid="62" grpId="0" animBg="1"/>
      <p:bldP spid="77" grpId="0" animBg="1"/>
      <p:bldP spid="98" grpId="0" animBg="1"/>
      <p:bldP spid="99" grpId="0" animBg="1"/>
      <p:bldP spid="104" grpId="0" animBg="1"/>
      <p:bldP spid="105" grpId="0" animBg="1"/>
      <p:bldP spid="115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1" grpId="0" animBg="1"/>
      <p:bldP spid="52" grpId="0" animBg="1"/>
      <p:bldP spid="56" grpId="0" animBg="1"/>
      <p:bldP spid="58" grpId="0" animBg="1"/>
      <p:bldP spid="60" grpId="0" animBg="1"/>
      <p:bldP spid="63" grpId="0" animBg="1"/>
      <p:bldP spid="65" grpId="0" animBg="1"/>
      <p:bldP spid="66" grpId="0" animBg="1"/>
      <p:bldP spid="50" grpId="0" animBg="1"/>
      <p:bldP spid="53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reg_kr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3B81A"/>
      </a:accent1>
      <a:accent2>
        <a:srgbClr val="E13288"/>
      </a:accent2>
      <a:accent3>
        <a:srgbClr val="4A6E51"/>
      </a:accent3>
      <a:accent4>
        <a:srgbClr val="FFD300"/>
      </a:accent4>
      <a:accent5>
        <a:srgbClr val="830628"/>
      </a:accent5>
      <a:accent6>
        <a:srgbClr val="A05599"/>
      </a:accent6>
      <a:hlink>
        <a:srgbClr val="4A6E51"/>
      </a:hlink>
      <a:folHlink>
        <a:srgbClr val="83B81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951D0B8-EB72-472F-9313-E6569998134E}" vid="{15C29FF2-4D51-431C-A993-AB62833E7309}"/>
    </a:ext>
  </a:extLst>
</a:theme>
</file>

<file path=ppt/theme/theme2.xml><?xml version="1.0" encoding="utf-8"?>
<a:theme xmlns:a="http://schemas.openxmlformats.org/drawingml/2006/main" name="Region Kronoberg ljus">
  <a:themeElements>
    <a:clrScheme name="Kronoberg LJUS 2022">
      <a:dk1>
        <a:sysClr val="windowText" lastClr="000000"/>
      </a:dk1>
      <a:lt1>
        <a:sysClr val="window" lastClr="FFFFFF"/>
      </a:lt1>
      <a:dk2>
        <a:srgbClr val="412682"/>
      </a:dk2>
      <a:lt2>
        <a:srgbClr val="E13288"/>
      </a:lt2>
      <a:accent1>
        <a:srgbClr val="E13288"/>
      </a:accent1>
      <a:accent2>
        <a:srgbClr val="412682"/>
      </a:accent2>
      <a:accent3>
        <a:srgbClr val="83B81A"/>
      </a:accent3>
      <a:accent4>
        <a:srgbClr val="1E6633"/>
      </a:accent4>
      <a:accent5>
        <a:srgbClr val="009EE0"/>
      </a:accent5>
      <a:accent6>
        <a:srgbClr val="BCB1AB"/>
      </a:accent6>
      <a:hlink>
        <a:srgbClr val="E13288"/>
      </a:hlink>
      <a:folHlink>
        <a:srgbClr val="009EE0"/>
      </a:folHlink>
    </a:clrScheme>
    <a:fontScheme name="Reg Kronoberg2021">
      <a:majorFont>
        <a:latin typeface="Brandon Grotesque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0A55D23-B3F1-4EF4-A3DC-3A9F0F8D93A5}" vid="{668A7373-14EF-4A9B-80F9-0516CD47C373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PowerPointmall_bred</Template>
  <TotalTime>3405</TotalTime>
  <Words>321</Words>
  <Application>Microsoft Office PowerPoint</Application>
  <PresentationFormat>Bredbild</PresentationFormat>
  <Paragraphs>30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Brandon Grotesque Black</vt:lpstr>
      <vt:lpstr>Brandon Grotesque Bold</vt:lpstr>
      <vt:lpstr>Calibri</vt:lpstr>
      <vt:lpstr>Office-tema</vt:lpstr>
      <vt:lpstr>Region Kronoberg ljus</vt:lpstr>
      <vt:lpstr>PowerPoint-presentation</vt:lpstr>
    </vt:vector>
  </TitlesOfParts>
  <Company>Region Kronoberg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Swärd Susann FSU stödstrukturer</dc:creator>
  <cp:lastModifiedBy>Swärd Susann RUV folkh o soc hållbarh</cp:lastModifiedBy>
  <cp:revision>148</cp:revision>
  <dcterms:created xsi:type="dcterms:W3CDTF">2020-09-02T09:44:49Z</dcterms:created>
  <dcterms:modified xsi:type="dcterms:W3CDTF">2025-12-18T08:18:03Z</dcterms:modified>
</cp:coreProperties>
</file>