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75" r:id="rId2"/>
  </p:sldMasterIdLst>
  <p:notesMasterIdLst>
    <p:notesMasterId r:id="rId20"/>
  </p:notesMasterIdLst>
  <p:sldIdLst>
    <p:sldId id="362" r:id="rId3"/>
    <p:sldId id="435" r:id="rId4"/>
    <p:sldId id="436" r:id="rId5"/>
    <p:sldId id="417" r:id="rId6"/>
    <p:sldId id="429" r:id="rId7"/>
    <p:sldId id="421" r:id="rId8"/>
    <p:sldId id="434" r:id="rId9"/>
    <p:sldId id="383" r:id="rId10"/>
    <p:sldId id="433" r:id="rId11"/>
    <p:sldId id="432" r:id="rId12"/>
    <p:sldId id="428" r:id="rId13"/>
    <p:sldId id="291" r:id="rId14"/>
    <p:sldId id="426" r:id="rId15"/>
    <p:sldId id="343" r:id="rId16"/>
    <p:sldId id="427" r:id="rId17"/>
    <p:sldId id="430" r:id="rId18"/>
    <p:sldId id="323"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sson Anja HSJ vårdhygien Växjö" initials="FAHvV" lastIdx="1" clrIdx="0">
    <p:extLst>
      <p:ext uri="{19B8F6BF-5375-455C-9EA6-DF929625EA0E}">
        <p15:presenceInfo xmlns:p15="http://schemas.microsoft.com/office/powerpoint/2012/main" userId="S-1-5-21-515967899-299502267-725345543-80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9B9"/>
    <a:srgbClr val="F08CB5"/>
    <a:srgbClr val="006633"/>
    <a:srgbClr val="F35F5F"/>
    <a:srgbClr val="004131"/>
    <a:srgbClr val="700545"/>
    <a:srgbClr val="F9D2DF"/>
    <a:srgbClr val="F2F2F2"/>
    <a:srgbClr val="B5D9AF"/>
    <a:srgbClr val="4EA9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6382" autoAdjust="0"/>
  </p:normalViewPr>
  <p:slideViewPr>
    <p:cSldViewPr snapToGrid="0" showGuides="1">
      <p:cViewPr varScale="1">
        <p:scale>
          <a:sx n="113" d="100"/>
          <a:sy n="113" d="100"/>
        </p:scale>
        <p:origin x="570" y="114"/>
      </p:cViewPr>
      <p:guideLst>
        <p:guide orient="horz" pos="2160"/>
        <p:guide pos="3840"/>
      </p:guideLst>
    </p:cSldViewPr>
  </p:slideViewPr>
  <p:outlineViewPr>
    <p:cViewPr>
      <p:scale>
        <a:sx n="33" d="100"/>
        <a:sy n="33" d="100"/>
      </p:scale>
      <p:origin x="0" y="-3032"/>
    </p:cViewPr>
  </p:outlineViewPr>
  <p:notesTextViewPr>
    <p:cViewPr>
      <p:scale>
        <a:sx n="1" d="1"/>
        <a:sy n="1" d="1"/>
      </p:scale>
      <p:origin x="0" y="0"/>
    </p:cViewPr>
  </p:notesTextViewPr>
  <p:sorterViewPr>
    <p:cViewPr>
      <p:scale>
        <a:sx n="80" d="100"/>
        <a:sy n="80" d="100"/>
      </p:scale>
      <p:origin x="0" y="-15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935CC-6CC1-4C81-B176-7B33AB37F86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41E901CB-4BFE-4BFA-A29C-20A8093DB4EA}">
      <dgm:prSet phldrT="[Text]" custT="1"/>
      <dgm:spPr/>
      <dgm:t>
        <a:bodyPr/>
        <a:lstStyle/>
        <a:p>
          <a:r>
            <a:rPr lang="sv-SE" sz="1400" kern="1200" dirty="0"/>
            <a:t>Sjukdom</a:t>
          </a:r>
        </a:p>
      </dgm:t>
    </dgm:pt>
    <dgm:pt modelId="{B6AD9D2C-00D0-4AF3-9565-8EE9F052E8AF}" type="parTrans" cxnId="{4BE9AC01-3A13-4CD8-9744-9C7E50F4F65C}">
      <dgm:prSet/>
      <dgm:spPr/>
      <dgm:t>
        <a:bodyPr/>
        <a:lstStyle/>
        <a:p>
          <a:endParaRPr lang="sv-SE"/>
        </a:p>
      </dgm:t>
    </dgm:pt>
    <dgm:pt modelId="{DB10F4DC-C8EB-4F8C-890A-65D04379F75C}" type="sibTrans" cxnId="{4BE9AC01-3A13-4CD8-9744-9C7E50F4F65C}">
      <dgm:prSet/>
      <dgm:spPr/>
      <dgm:t>
        <a:bodyPr/>
        <a:lstStyle/>
        <a:p>
          <a:endParaRPr lang="sv-SE"/>
        </a:p>
      </dgm:t>
    </dgm:pt>
    <dgm:pt modelId="{BDFF64E8-7D43-47C2-B530-7BDA306ADF16}">
      <dgm:prSet phldrT="[Text]" custT="1"/>
      <dgm:spPr/>
      <dgm:t>
        <a:bodyPr/>
        <a:lstStyle/>
        <a:p>
          <a:r>
            <a:rPr lang="sv-SE" sz="1400" b="1" kern="1200" dirty="0">
              <a:solidFill>
                <a:srgbClr val="000000">
                  <a:hueOff val="0"/>
                  <a:satOff val="0"/>
                  <a:lumOff val="0"/>
                  <a:alphaOff val="0"/>
                </a:srgbClr>
              </a:solidFill>
              <a:latin typeface="Open Sans"/>
              <a:ea typeface="+mn-ea"/>
              <a:cs typeface="+mn-cs"/>
            </a:rPr>
            <a:t>Kognitiv svikt/ demens</a:t>
          </a:r>
          <a:r>
            <a:rPr lang="sv-SE" sz="1400" kern="1200" dirty="0">
              <a:solidFill>
                <a:srgbClr val="000000">
                  <a:hueOff val="0"/>
                  <a:satOff val="0"/>
                  <a:lumOff val="0"/>
                  <a:alphaOff val="0"/>
                </a:srgbClr>
              </a:solidFill>
              <a:latin typeface="Open Sans"/>
              <a:ea typeface="+mn-ea"/>
              <a:cs typeface="+mn-cs"/>
            </a:rPr>
            <a:t>: Nedsatt förmåga att sköta sina tänder.</a:t>
          </a:r>
          <a:br>
            <a:rPr lang="sv-SE" sz="1400" kern="1200" dirty="0">
              <a:solidFill>
                <a:srgbClr val="000000">
                  <a:hueOff val="0"/>
                  <a:satOff val="0"/>
                  <a:lumOff val="0"/>
                  <a:alphaOff val="0"/>
                </a:srgbClr>
              </a:solidFill>
              <a:latin typeface="Open Sans"/>
              <a:ea typeface="+mn-ea"/>
              <a:cs typeface="+mn-cs"/>
            </a:rPr>
          </a:br>
          <a:endParaRPr lang="sv-SE" sz="1400" kern="1200" dirty="0">
            <a:solidFill>
              <a:srgbClr val="000000">
                <a:hueOff val="0"/>
                <a:satOff val="0"/>
                <a:lumOff val="0"/>
                <a:alphaOff val="0"/>
              </a:srgbClr>
            </a:solidFill>
            <a:latin typeface="Open Sans"/>
            <a:ea typeface="+mn-ea"/>
            <a:cs typeface="+mn-cs"/>
          </a:endParaRPr>
        </a:p>
      </dgm:t>
    </dgm:pt>
    <dgm:pt modelId="{9A6E13F7-F8C6-4C98-AB04-BB768B670CFC}" type="parTrans" cxnId="{489F2D66-06F1-4C33-83E5-3E559FB0CB0C}">
      <dgm:prSet/>
      <dgm:spPr/>
      <dgm:t>
        <a:bodyPr/>
        <a:lstStyle/>
        <a:p>
          <a:endParaRPr lang="sv-SE"/>
        </a:p>
      </dgm:t>
    </dgm:pt>
    <dgm:pt modelId="{38B74557-C383-4CEE-81FC-9B3EAA385391}" type="sibTrans" cxnId="{489F2D66-06F1-4C33-83E5-3E559FB0CB0C}">
      <dgm:prSet/>
      <dgm:spPr/>
      <dgm:t>
        <a:bodyPr/>
        <a:lstStyle/>
        <a:p>
          <a:endParaRPr lang="sv-SE"/>
        </a:p>
      </dgm:t>
    </dgm:pt>
    <dgm:pt modelId="{CA9ED249-75D7-4570-88CE-AF3B80D3FEBA}">
      <dgm:prSet phldrT="[Text]" custT="1"/>
      <dgm:spPr/>
      <dgm:t>
        <a:bodyPr/>
        <a:lstStyle/>
        <a:p>
          <a:r>
            <a:rPr lang="sv-SE" sz="1400" dirty="0"/>
            <a:t>Läkemedel</a:t>
          </a:r>
        </a:p>
      </dgm:t>
    </dgm:pt>
    <dgm:pt modelId="{29E5C8E0-FDAE-4714-B514-0CB85381E91E}" type="parTrans" cxnId="{F1BA14DD-ABCD-4852-B504-A1DD07D5B05D}">
      <dgm:prSet/>
      <dgm:spPr/>
      <dgm:t>
        <a:bodyPr/>
        <a:lstStyle/>
        <a:p>
          <a:endParaRPr lang="sv-SE"/>
        </a:p>
      </dgm:t>
    </dgm:pt>
    <dgm:pt modelId="{A90CAC4D-0F26-4A6E-B70B-145641556BF7}" type="sibTrans" cxnId="{F1BA14DD-ABCD-4852-B504-A1DD07D5B05D}">
      <dgm:prSet/>
      <dgm:spPr/>
      <dgm:t>
        <a:bodyPr/>
        <a:lstStyle/>
        <a:p>
          <a:endParaRPr lang="sv-SE"/>
        </a:p>
      </dgm:t>
    </dgm:pt>
    <dgm:pt modelId="{8A091CA9-40CB-4165-AFF0-BBAC2787E2B2}">
      <dgm:prSet phldrT="[Text]" custT="1"/>
      <dgm:spPr/>
      <dgm:t>
        <a:bodyPr/>
        <a:lstStyle/>
        <a:p>
          <a:r>
            <a:rPr lang="sv-SE" sz="1400" dirty="0"/>
            <a:t>Vart 3:e läkemedel ger muntorrhet.</a:t>
          </a:r>
          <a:br>
            <a:rPr lang="sv-SE" sz="1400" dirty="0"/>
          </a:br>
          <a:endParaRPr lang="sv-SE" sz="1400" dirty="0"/>
        </a:p>
      </dgm:t>
    </dgm:pt>
    <dgm:pt modelId="{E239EB6F-0A5A-4252-A679-D15DDA7CD107}" type="parTrans" cxnId="{D6E2431A-958A-4555-9B4B-DA76157FBE7D}">
      <dgm:prSet/>
      <dgm:spPr/>
      <dgm:t>
        <a:bodyPr/>
        <a:lstStyle/>
        <a:p>
          <a:endParaRPr lang="sv-SE"/>
        </a:p>
      </dgm:t>
    </dgm:pt>
    <dgm:pt modelId="{8567E4FA-1E35-4B4C-AE62-ABB0301710F5}" type="sibTrans" cxnId="{D6E2431A-958A-4555-9B4B-DA76157FBE7D}">
      <dgm:prSet/>
      <dgm:spPr/>
      <dgm:t>
        <a:bodyPr/>
        <a:lstStyle/>
        <a:p>
          <a:endParaRPr lang="sv-SE"/>
        </a:p>
      </dgm:t>
    </dgm:pt>
    <dgm:pt modelId="{0F61A8AA-7A89-4943-99BB-3CDFBF56A7B5}">
      <dgm:prSet phldrT="[Text]" custT="1"/>
      <dgm:spPr/>
      <dgm:t>
        <a:bodyPr/>
        <a:lstStyle/>
        <a:p>
          <a:r>
            <a:rPr lang="sv-SE" sz="1400" dirty="0"/>
            <a:t>Nedsatt immunförsvar</a:t>
          </a:r>
        </a:p>
      </dgm:t>
    </dgm:pt>
    <dgm:pt modelId="{8FF47EF1-389F-430E-B267-A60089D99517}" type="parTrans" cxnId="{8DF7852A-859C-4D13-9CF0-5F46F527FAEE}">
      <dgm:prSet/>
      <dgm:spPr/>
      <dgm:t>
        <a:bodyPr/>
        <a:lstStyle/>
        <a:p>
          <a:endParaRPr lang="sv-SE"/>
        </a:p>
      </dgm:t>
    </dgm:pt>
    <dgm:pt modelId="{F5A7EA5F-FC09-4F36-9071-CE6B6BF30F2A}" type="sibTrans" cxnId="{8DF7852A-859C-4D13-9CF0-5F46F527FAEE}">
      <dgm:prSet/>
      <dgm:spPr/>
      <dgm:t>
        <a:bodyPr/>
        <a:lstStyle/>
        <a:p>
          <a:endParaRPr lang="sv-SE"/>
        </a:p>
      </dgm:t>
    </dgm:pt>
    <dgm:pt modelId="{A7DE6FEB-ACD0-4AA1-8CF2-AFA6E671A3E2}">
      <dgm:prSet phldrT="[Text]" custT="1"/>
      <dgm:spPr/>
      <dgm:t>
        <a:bodyPr/>
        <a:lstStyle/>
        <a:p>
          <a:r>
            <a:rPr lang="sv-SE" sz="1400" dirty="0"/>
            <a:t>Det är viktigt att hitta infektioner i munhålan i tid.</a:t>
          </a:r>
        </a:p>
      </dgm:t>
    </dgm:pt>
    <dgm:pt modelId="{455CD85E-37D5-476B-B1D6-74E16A4A19FE}" type="parTrans" cxnId="{C16EC3BD-EABD-43E3-9B96-54523280C71C}">
      <dgm:prSet/>
      <dgm:spPr/>
      <dgm:t>
        <a:bodyPr/>
        <a:lstStyle/>
        <a:p>
          <a:endParaRPr lang="sv-SE"/>
        </a:p>
      </dgm:t>
    </dgm:pt>
    <dgm:pt modelId="{7460BB40-7208-4655-8964-A2DBC52A801C}" type="sibTrans" cxnId="{C16EC3BD-EABD-43E3-9B96-54523280C71C}">
      <dgm:prSet/>
      <dgm:spPr/>
      <dgm:t>
        <a:bodyPr/>
        <a:lstStyle/>
        <a:p>
          <a:endParaRPr lang="sv-SE"/>
        </a:p>
      </dgm:t>
    </dgm:pt>
    <dgm:pt modelId="{872C3F9B-056B-4003-8528-1207EC5C8E8C}">
      <dgm:prSet phldrT="[Text]" custT="1"/>
      <dgm:spPr/>
      <dgm:t>
        <a:bodyPr/>
        <a:lstStyle/>
        <a:p>
          <a:endParaRPr lang="sv-SE" sz="1400" dirty="0"/>
        </a:p>
      </dgm:t>
    </dgm:pt>
    <dgm:pt modelId="{EE373BC2-6764-43FB-B7E1-85D768400FB8}" type="parTrans" cxnId="{6208B297-1DF1-4686-8DDC-E1A8FC743D54}">
      <dgm:prSet/>
      <dgm:spPr/>
      <dgm:t>
        <a:bodyPr/>
        <a:lstStyle/>
        <a:p>
          <a:endParaRPr lang="sv-SE"/>
        </a:p>
      </dgm:t>
    </dgm:pt>
    <dgm:pt modelId="{393E22A1-A718-4419-97A7-9BADFE444983}" type="sibTrans" cxnId="{6208B297-1DF1-4686-8DDC-E1A8FC743D54}">
      <dgm:prSet/>
      <dgm:spPr/>
      <dgm:t>
        <a:bodyPr/>
        <a:lstStyle/>
        <a:p>
          <a:endParaRPr lang="sv-SE"/>
        </a:p>
      </dgm:t>
    </dgm:pt>
    <dgm:pt modelId="{C645AECB-9E17-4CFF-9509-6278065F0FFE}">
      <dgm:prSet phldrT="[Text]" custT="1"/>
      <dgm:spPr/>
      <dgm:t>
        <a:bodyPr/>
        <a:lstStyle/>
        <a:p>
          <a:r>
            <a:rPr lang="sv-SE" sz="1400" dirty="0"/>
            <a:t>Skör munslemhinna ökar risken för sår, sveda och svampinfektioner.</a:t>
          </a:r>
        </a:p>
      </dgm:t>
    </dgm:pt>
    <dgm:pt modelId="{46BBE9EA-9D0D-4039-BB9E-A6ADB731E9B3}" type="parTrans" cxnId="{CE6039FE-5EEC-49F8-AA1B-B9F1A1FD499C}">
      <dgm:prSet/>
      <dgm:spPr/>
      <dgm:t>
        <a:bodyPr/>
        <a:lstStyle/>
        <a:p>
          <a:endParaRPr lang="sv-SE"/>
        </a:p>
      </dgm:t>
    </dgm:pt>
    <dgm:pt modelId="{8FF47B12-92A6-44B2-B4AD-9D5C3CA34F66}" type="sibTrans" cxnId="{CE6039FE-5EEC-49F8-AA1B-B9F1A1FD499C}">
      <dgm:prSet/>
      <dgm:spPr/>
      <dgm:t>
        <a:bodyPr/>
        <a:lstStyle/>
        <a:p>
          <a:endParaRPr lang="sv-SE"/>
        </a:p>
      </dgm:t>
    </dgm:pt>
    <dgm:pt modelId="{D3132723-7B44-44C5-96AE-2EDA80EF1A1B}">
      <dgm:prSet phldrT="[Text]" custT="1"/>
      <dgm:spPr/>
      <dgm:t>
        <a:bodyPr/>
        <a:lstStyle/>
        <a:p>
          <a:endParaRPr lang="sv-SE" sz="1400" kern="1200" dirty="0">
            <a:solidFill>
              <a:srgbClr val="000000">
                <a:hueOff val="0"/>
                <a:satOff val="0"/>
                <a:lumOff val="0"/>
                <a:alphaOff val="0"/>
              </a:srgbClr>
            </a:solidFill>
            <a:latin typeface="Open Sans"/>
            <a:ea typeface="+mn-ea"/>
            <a:cs typeface="+mn-cs"/>
          </a:endParaRPr>
        </a:p>
      </dgm:t>
    </dgm:pt>
    <dgm:pt modelId="{355EC9E4-B74A-4199-B814-FDAE1A0466CF}" type="parTrans" cxnId="{43892069-EA7E-402C-B8A2-64617C17B9D2}">
      <dgm:prSet/>
      <dgm:spPr/>
      <dgm:t>
        <a:bodyPr/>
        <a:lstStyle/>
        <a:p>
          <a:endParaRPr lang="sv-SE"/>
        </a:p>
      </dgm:t>
    </dgm:pt>
    <dgm:pt modelId="{B87B6579-C017-4D3D-AB77-543F5378C519}" type="sibTrans" cxnId="{43892069-EA7E-402C-B8A2-64617C17B9D2}">
      <dgm:prSet/>
      <dgm:spPr/>
      <dgm:t>
        <a:bodyPr/>
        <a:lstStyle/>
        <a:p>
          <a:endParaRPr lang="sv-SE"/>
        </a:p>
      </dgm:t>
    </dgm:pt>
    <dgm:pt modelId="{28A007DC-3DDC-4120-B037-01D68F1CB4A0}">
      <dgm:prSet phldrT="[Text]" custT="1"/>
      <dgm:spPr/>
      <dgm:t>
        <a:bodyPr/>
        <a:lstStyle/>
        <a:p>
          <a:endParaRPr lang="sv-SE" sz="1400" dirty="0"/>
        </a:p>
      </dgm:t>
    </dgm:pt>
    <dgm:pt modelId="{E8E717AB-0E95-4FDC-94C2-70D6A5D6F1D4}" type="parTrans" cxnId="{0ACE793D-4C1A-467F-B521-62983B2C070E}">
      <dgm:prSet/>
      <dgm:spPr/>
      <dgm:t>
        <a:bodyPr/>
        <a:lstStyle/>
        <a:p>
          <a:endParaRPr lang="sv-SE"/>
        </a:p>
      </dgm:t>
    </dgm:pt>
    <dgm:pt modelId="{58107066-0EC4-4866-A718-FACBB39D0747}" type="sibTrans" cxnId="{0ACE793D-4C1A-467F-B521-62983B2C070E}">
      <dgm:prSet/>
      <dgm:spPr/>
      <dgm:t>
        <a:bodyPr/>
        <a:lstStyle/>
        <a:p>
          <a:endParaRPr lang="sv-SE"/>
        </a:p>
      </dgm:t>
    </dgm:pt>
    <dgm:pt modelId="{87F4F536-D835-46E7-AC72-D285586994FD}">
      <dgm:prSet phldrT="[Text]" custT="1"/>
      <dgm:spPr/>
      <dgm:t>
        <a:bodyPr/>
        <a:lstStyle/>
        <a:p>
          <a:r>
            <a:rPr lang="sv-SE" sz="1400" b="1" kern="1200" dirty="0"/>
            <a:t>Stroke:</a:t>
          </a:r>
          <a:r>
            <a:rPr lang="sv-SE" sz="1400" kern="1200" dirty="0"/>
            <a:t> Nedsatt motorik kan göra att mat ligger kvar i munnen och kan även ge svårigheter att  sköta sina tänder själv.</a:t>
          </a:r>
          <a:endParaRPr lang="sv-SE" sz="1400" kern="1200" dirty="0">
            <a:solidFill>
              <a:srgbClr val="000000">
                <a:hueOff val="0"/>
                <a:satOff val="0"/>
                <a:lumOff val="0"/>
                <a:alphaOff val="0"/>
              </a:srgbClr>
            </a:solidFill>
            <a:latin typeface="Open Sans"/>
            <a:ea typeface="+mn-ea"/>
            <a:cs typeface="+mn-cs"/>
          </a:endParaRPr>
        </a:p>
      </dgm:t>
    </dgm:pt>
    <dgm:pt modelId="{47F9D280-AF49-4AEB-BDCB-42C2AB590DCD}" type="parTrans" cxnId="{6EADFE4F-0229-4B90-B2B8-CAC359884929}">
      <dgm:prSet/>
      <dgm:spPr/>
      <dgm:t>
        <a:bodyPr/>
        <a:lstStyle/>
        <a:p>
          <a:endParaRPr lang="sv-SE"/>
        </a:p>
      </dgm:t>
    </dgm:pt>
    <dgm:pt modelId="{DA789C01-E641-4B77-8BC8-6A43EB03614C}" type="sibTrans" cxnId="{6EADFE4F-0229-4B90-B2B8-CAC359884929}">
      <dgm:prSet/>
      <dgm:spPr/>
      <dgm:t>
        <a:bodyPr/>
        <a:lstStyle/>
        <a:p>
          <a:endParaRPr lang="sv-SE"/>
        </a:p>
      </dgm:t>
    </dgm:pt>
    <dgm:pt modelId="{373EA9E5-9392-4721-9D5A-03A0D6FF6B3E}">
      <dgm:prSet phldrT="[Text]" custT="1"/>
      <dgm:spPr/>
      <dgm:t>
        <a:bodyPr/>
        <a:lstStyle/>
        <a:p>
          <a:endParaRPr lang="sv-SE" sz="1400" dirty="0"/>
        </a:p>
      </dgm:t>
    </dgm:pt>
    <dgm:pt modelId="{62122B22-728C-426D-BFE5-FD8EC0E58E8E}" type="parTrans" cxnId="{8D5E0ED0-8DA0-4933-9D47-FED6709FD2EE}">
      <dgm:prSet/>
      <dgm:spPr/>
      <dgm:t>
        <a:bodyPr/>
        <a:lstStyle/>
        <a:p>
          <a:endParaRPr lang="sv-SE"/>
        </a:p>
      </dgm:t>
    </dgm:pt>
    <dgm:pt modelId="{84ECCCD9-40FA-40C7-BF26-999CF2047AD6}" type="sibTrans" cxnId="{8D5E0ED0-8DA0-4933-9D47-FED6709FD2EE}">
      <dgm:prSet/>
      <dgm:spPr/>
      <dgm:t>
        <a:bodyPr/>
        <a:lstStyle/>
        <a:p>
          <a:endParaRPr lang="sv-SE"/>
        </a:p>
      </dgm:t>
    </dgm:pt>
    <dgm:pt modelId="{24EE1DC7-4EB1-4B20-83B2-2CEDA917961E}">
      <dgm:prSet phldrT="[Text]" custT="1"/>
      <dgm:spPr/>
      <dgm:t>
        <a:bodyPr/>
        <a:lstStyle/>
        <a:p>
          <a:r>
            <a:rPr lang="sv-SE" sz="1400" dirty="0"/>
            <a:t>Personer med nedsatt immunförsvar drabbas lättare av infektioner.</a:t>
          </a:r>
        </a:p>
      </dgm:t>
    </dgm:pt>
    <dgm:pt modelId="{5C6F74A2-0C12-44C7-B2CD-8A18CD162D4D}" type="parTrans" cxnId="{0E2AF9D1-F9AA-45BA-AB62-452BD67F3742}">
      <dgm:prSet/>
      <dgm:spPr/>
      <dgm:t>
        <a:bodyPr/>
        <a:lstStyle/>
        <a:p>
          <a:endParaRPr lang="sv-SE"/>
        </a:p>
      </dgm:t>
    </dgm:pt>
    <dgm:pt modelId="{73D4E4AB-8F2A-4607-9A5B-E23526CE01A1}" type="sibTrans" cxnId="{0E2AF9D1-F9AA-45BA-AB62-452BD67F3742}">
      <dgm:prSet/>
      <dgm:spPr/>
      <dgm:t>
        <a:bodyPr/>
        <a:lstStyle/>
        <a:p>
          <a:endParaRPr lang="sv-SE"/>
        </a:p>
      </dgm:t>
    </dgm:pt>
    <dgm:pt modelId="{3C3AB9CF-E178-46F9-A020-4301E1C10033}">
      <dgm:prSet phldrT="[Text]" custT="1"/>
      <dgm:spPr/>
      <dgm:t>
        <a:bodyPr/>
        <a:lstStyle/>
        <a:p>
          <a:r>
            <a:rPr lang="sv-SE" sz="1400" dirty="0"/>
            <a:t>Vid muntorrhet samlas mat lättare i munnen. När saliven minskar ökar risken för hål i tänderna.</a:t>
          </a:r>
        </a:p>
      </dgm:t>
    </dgm:pt>
    <dgm:pt modelId="{D52B55F5-2420-48D1-AB82-B6907F165740}" type="parTrans" cxnId="{9271D87F-0823-4F46-ABD3-619661217074}">
      <dgm:prSet/>
      <dgm:spPr/>
      <dgm:t>
        <a:bodyPr/>
        <a:lstStyle/>
        <a:p>
          <a:endParaRPr lang="sv-SE"/>
        </a:p>
      </dgm:t>
    </dgm:pt>
    <dgm:pt modelId="{B5673B63-79E2-4EDB-AAF5-BE68772C6186}" type="sibTrans" cxnId="{9271D87F-0823-4F46-ABD3-619661217074}">
      <dgm:prSet/>
      <dgm:spPr/>
      <dgm:t>
        <a:bodyPr/>
        <a:lstStyle/>
        <a:p>
          <a:endParaRPr lang="sv-SE"/>
        </a:p>
      </dgm:t>
    </dgm:pt>
    <dgm:pt modelId="{05776BC7-BF1E-4FD5-AF5D-EBF55347FF98}">
      <dgm:prSet phldrT="[Text]" custT="1"/>
      <dgm:spPr/>
      <dgm:t>
        <a:bodyPr/>
        <a:lstStyle/>
        <a:p>
          <a:endParaRPr lang="sv-SE" sz="1400" dirty="0"/>
        </a:p>
      </dgm:t>
    </dgm:pt>
    <dgm:pt modelId="{F255D9B0-B612-4D77-A1CB-36880C344A73}" type="parTrans" cxnId="{2BB7360C-12EE-4FD0-9B42-D183EC8E3131}">
      <dgm:prSet/>
      <dgm:spPr/>
      <dgm:t>
        <a:bodyPr/>
        <a:lstStyle/>
        <a:p>
          <a:endParaRPr lang="sv-SE"/>
        </a:p>
      </dgm:t>
    </dgm:pt>
    <dgm:pt modelId="{EDF1D4E8-C5DB-471B-95F4-A347CE076CA8}" type="sibTrans" cxnId="{2BB7360C-12EE-4FD0-9B42-D183EC8E3131}">
      <dgm:prSet/>
      <dgm:spPr/>
      <dgm:t>
        <a:bodyPr/>
        <a:lstStyle/>
        <a:p>
          <a:endParaRPr lang="sv-SE"/>
        </a:p>
      </dgm:t>
    </dgm:pt>
    <dgm:pt modelId="{333950A8-9E18-4E80-BE4A-F6B5A97F0C17}" type="pres">
      <dgm:prSet presAssocID="{E35935CC-6CC1-4C81-B176-7B33AB37F868}" presName="Name0" presStyleCnt="0">
        <dgm:presLayoutVars>
          <dgm:dir/>
          <dgm:animLvl val="lvl"/>
          <dgm:resizeHandles val="exact"/>
        </dgm:presLayoutVars>
      </dgm:prSet>
      <dgm:spPr/>
    </dgm:pt>
    <dgm:pt modelId="{7305ED9A-9C53-4F9D-8DD1-392B9C55CE36}" type="pres">
      <dgm:prSet presAssocID="{41E901CB-4BFE-4BFA-A29C-20A8093DB4EA}" presName="composite" presStyleCnt="0"/>
      <dgm:spPr/>
    </dgm:pt>
    <dgm:pt modelId="{910555E5-B565-4A57-A2B5-93EE36A8C417}" type="pres">
      <dgm:prSet presAssocID="{41E901CB-4BFE-4BFA-A29C-20A8093DB4EA}" presName="parTx" presStyleLbl="alignNode1" presStyleIdx="0" presStyleCnt="3" custScaleY="101241" custLinFactNeighborX="248" custLinFactNeighborY="-20083">
        <dgm:presLayoutVars>
          <dgm:chMax val="0"/>
          <dgm:chPref val="0"/>
          <dgm:bulletEnabled val="1"/>
        </dgm:presLayoutVars>
      </dgm:prSet>
      <dgm:spPr/>
    </dgm:pt>
    <dgm:pt modelId="{ACD958F0-DD55-4BBA-964A-355C79B658FF}" type="pres">
      <dgm:prSet presAssocID="{41E901CB-4BFE-4BFA-A29C-20A8093DB4EA}" presName="desTx" presStyleLbl="alignAccFollowNode1" presStyleIdx="0" presStyleCnt="3" custScaleY="91562" custLinFactNeighborX="248" custLinFactNeighborY="-7698">
        <dgm:presLayoutVars>
          <dgm:bulletEnabled val="1"/>
        </dgm:presLayoutVars>
      </dgm:prSet>
      <dgm:spPr/>
    </dgm:pt>
    <dgm:pt modelId="{C4456FB9-8C69-446B-9638-43E5ACD5C3E0}" type="pres">
      <dgm:prSet presAssocID="{DB10F4DC-C8EB-4F8C-890A-65D04379F75C}" presName="space" presStyleCnt="0"/>
      <dgm:spPr/>
    </dgm:pt>
    <dgm:pt modelId="{A4B5C561-9140-4A66-8CFF-1A384BCE7894}" type="pres">
      <dgm:prSet presAssocID="{CA9ED249-75D7-4570-88CE-AF3B80D3FEBA}" presName="composite" presStyleCnt="0"/>
      <dgm:spPr/>
    </dgm:pt>
    <dgm:pt modelId="{E4593C48-5493-48D4-AB4F-555CA227D90F}" type="pres">
      <dgm:prSet presAssocID="{CA9ED249-75D7-4570-88CE-AF3B80D3FEBA}" presName="parTx" presStyleLbl="alignNode1" presStyleIdx="1" presStyleCnt="3" custLinFactNeighborX="-341" custLinFactNeighborY="-20083">
        <dgm:presLayoutVars>
          <dgm:chMax val="0"/>
          <dgm:chPref val="0"/>
          <dgm:bulletEnabled val="1"/>
        </dgm:presLayoutVars>
      </dgm:prSet>
      <dgm:spPr/>
    </dgm:pt>
    <dgm:pt modelId="{02F75DF5-547E-4AB5-9EA7-183B5836FF5D}" type="pres">
      <dgm:prSet presAssocID="{CA9ED249-75D7-4570-88CE-AF3B80D3FEBA}" presName="desTx" presStyleLbl="alignAccFollowNode1" presStyleIdx="1" presStyleCnt="3" custScaleY="93880" custLinFactNeighborX="-362" custLinFactNeighborY="-5863">
        <dgm:presLayoutVars>
          <dgm:bulletEnabled val="1"/>
        </dgm:presLayoutVars>
      </dgm:prSet>
      <dgm:spPr/>
    </dgm:pt>
    <dgm:pt modelId="{2641A043-D69C-4EA8-8DB6-1194EE3E1217}" type="pres">
      <dgm:prSet presAssocID="{A90CAC4D-0F26-4A6E-B70B-145641556BF7}" presName="space" presStyleCnt="0"/>
      <dgm:spPr/>
    </dgm:pt>
    <dgm:pt modelId="{FC2D5352-737C-48E3-8EE3-322A11D49F98}" type="pres">
      <dgm:prSet presAssocID="{0F61A8AA-7A89-4943-99BB-3CDFBF56A7B5}" presName="composite" presStyleCnt="0"/>
      <dgm:spPr/>
    </dgm:pt>
    <dgm:pt modelId="{F8228410-92D4-48AC-8B1A-03781C499A23}" type="pres">
      <dgm:prSet presAssocID="{0F61A8AA-7A89-4943-99BB-3CDFBF56A7B5}" presName="parTx" presStyleLbl="alignNode1" presStyleIdx="2" presStyleCnt="3" custLinFactNeighborX="-4404" custLinFactNeighborY="-59196">
        <dgm:presLayoutVars>
          <dgm:chMax val="0"/>
          <dgm:chPref val="0"/>
          <dgm:bulletEnabled val="1"/>
        </dgm:presLayoutVars>
      </dgm:prSet>
      <dgm:spPr/>
    </dgm:pt>
    <dgm:pt modelId="{905E5202-B84A-4090-887F-5AC65F191E9E}" type="pres">
      <dgm:prSet presAssocID="{0F61A8AA-7A89-4943-99BB-3CDFBF56A7B5}" presName="desTx" presStyleLbl="alignAccFollowNode1" presStyleIdx="2" presStyleCnt="3" custScaleY="93562" custLinFactNeighborX="-5359" custLinFactNeighborY="-5972">
        <dgm:presLayoutVars>
          <dgm:bulletEnabled val="1"/>
        </dgm:presLayoutVars>
      </dgm:prSet>
      <dgm:spPr/>
    </dgm:pt>
  </dgm:ptLst>
  <dgm:cxnLst>
    <dgm:cxn modelId="{E261A600-0246-4C03-9B5A-088E0056D4C3}" type="presOf" srcId="{D3132723-7B44-44C5-96AE-2EDA80EF1A1B}" destId="{ACD958F0-DD55-4BBA-964A-355C79B658FF}" srcOrd="0" destOrd="2" presId="urn:microsoft.com/office/officeart/2005/8/layout/hList1"/>
    <dgm:cxn modelId="{4BE9AC01-3A13-4CD8-9744-9C7E50F4F65C}" srcId="{E35935CC-6CC1-4C81-B176-7B33AB37F868}" destId="{41E901CB-4BFE-4BFA-A29C-20A8093DB4EA}" srcOrd="0" destOrd="0" parTransId="{B6AD9D2C-00D0-4AF3-9565-8EE9F052E8AF}" sibTransId="{DB10F4DC-C8EB-4F8C-890A-65D04379F75C}"/>
    <dgm:cxn modelId="{2BB7360C-12EE-4FD0-9B42-D183EC8E3131}" srcId="{CA9ED249-75D7-4570-88CE-AF3B80D3FEBA}" destId="{05776BC7-BF1E-4FD5-AF5D-EBF55347FF98}" srcOrd="2" destOrd="0" parTransId="{F255D9B0-B612-4D77-A1CB-36880C344A73}" sibTransId="{EDF1D4E8-C5DB-471B-95F4-A347CE076CA8}"/>
    <dgm:cxn modelId="{D6E2431A-958A-4555-9B4B-DA76157FBE7D}" srcId="{CA9ED249-75D7-4570-88CE-AF3B80D3FEBA}" destId="{8A091CA9-40CB-4165-AFF0-BBAC2787E2B2}" srcOrd="0" destOrd="0" parTransId="{E239EB6F-0A5A-4252-A679-D15DDA7CD107}" sibTransId="{8567E4FA-1E35-4B4C-AE62-ABB0301710F5}"/>
    <dgm:cxn modelId="{14457925-3825-4F2E-8001-E32F951B3D22}" type="presOf" srcId="{BDFF64E8-7D43-47C2-B530-7BDA306ADF16}" destId="{ACD958F0-DD55-4BBA-964A-355C79B658FF}" srcOrd="0" destOrd="0" presId="urn:microsoft.com/office/officeart/2005/8/layout/hList1"/>
    <dgm:cxn modelId="{8DF7852A-859C-4D13-9CF0-5F46F527FAEE}" srcId="{E35935CC-6CC1-4C81-B176-7B33AB37F868}" destId="{0F61A8AA-7A89-4943-99BB-3CDFBF56A7B5}" srcOrd="2" destOrd="0" parTransId="{8FF47EF1-389F-430E-B267-A60089D99517}" sibTransId="{F5A7EA5F-FC09-4F36-9071-CE6B6BF30F2A}"/>
    <dgm:cxn modelId="{54EEFC2C-A38C-4445-8D8F-878148309CC0}" type="presOf" srcId="{A7DE6FEB-ACD0-4AA1-8CF2-AFA6E671A3E2}" destId="{905E5202-B84A-4090-887F-5AC65F191E9E}" srcOrd="0" destOrd="2" presId="urn:microsoft.com/office/officeart/2005/8/layout/hList1"/>
    <dgm:cxn modelId="{87B7D737-760C-4A02-B7A5-D519B1CF2FAF}" type="presOf" srcId="{05776BC7-BF1E-4FD5-AF5D-EBF55347FF98}" destId="{02F75DF5-547E-4AB5-9EA7-183B5836FF5D}" srcOrd="0" destOrd="2" presId="urn:microsoft.com/office/officeart/2005/8/layout/hList1"/>
    <dgm:cxn modelId="{0ACE793D-4C1A-467F-B521-62983B2C070E}" srcId="{0F61A8AA-7A89-4943-99BB-3CDFBF56A7B5}" destId="{28A007DC-3DDC-4120-B037-01D68F1CB4A0}" srcOrd="3" destOrd="0" parTransId="{E8E717AB-0E95-4FDC-94C2-70D6A5D6F1D4}" sibTransId="{58107066-0EC4-4866-A718-FACBB39D0747}"/>
    <dgm:cxn modelId="{5C8E1D61-71C1-4828-BA46-7C15FD1A7397}" type="presOf" srcId="{41E901CB-4BFE-4BFA-A29C-20A8093DB4EA}" destId="{910555E5-B565-4A57-A2B5-93EE36A8C417}" srcOrd="0" destOrd="0" presId="urn:microsoft.com/office/officeart/2005/8/layout/hList1"/>
    <dgm:cxn modelId="{489F2D66-06F1-4C33-83E5-3E559FB0CB0C}" srcId="{41E901CB-4BFE-4BFA-A29C-20A8093DB4EA}" destId="{BDFF64E8-7D43-47C2-B530-7BDA306ADF16}" srcOrd="0" destOrd="0" parTransId="{9A6E13F7-F8C6-4C98-AB04-BB768B670CFC}" sibTransId="{38B74557-C383-4CEE-81FC-9B3EAA385391}"/>
    <dgm:cxn modelId="{43892069-EA7E-402C-B8A2-64617C17B9D2}" srcId="{41E901CB-4BFE-4BFA-A29C-20A8093DB4EA}" destId="{D3132723-7B44-44C5-96AE-2EDA80EF1A1B}" srcOrd="2" destOrd="0" parTransId="{355EC9E4-B74A-4199-B814-FDAE1A0466CF}" sibTransId="{B87B6579-C017-4D3D-AB77-543F5378C519}"/>
    <dgm:cxn modelId="{2182A269-47D9-4A9C-B321-B7FAD4F14E2C}" type="presOf" srcId="{8A091CA9-40CB-4165-AFF0-BBAC2787E2B2}" destId="{02F75DF5-547E-4AB5-9EA7-183B5836FF5D}" srcOrd="0" destOrd="0" presId="urn:microsoft.com/office/officeart/2005/8/layout/hList1"/>
    <dgm:cxn modelId="{DABE884C-AB44-4865-B72F-D6E9F8F0B8A1}" type="presOf" srcId="{373EA9E5-9392-4721-9D5A-03A0D6FF6B3E}" destId="{905E5202-B84A-4090-887F-5AC65F191E9E}" srcOrd="0" destOrd="1" presId="urn:microsoft.com/office/officeart/2005/8/layout/hList1"/>
    <dgm:cxn modelId="{6EADFE4F-0229-4B90-B2B8-CAC359884929}" srcId="{41E901CB-4BFE-4BFA-A29C-20A8093DB4EA}" destId="{87F4F536-D835-46E7-AC72-D285586994FD}" srcOrd="1" destOrd="0" parTransId="{47F9D280-AF49-4AEB-BDCB-42C2AB590DCD}" sibTransId="{DA789C01-E641-4B77-8BC8-6A43EB03614C}"/>
    <dgm:cxn modelId="{895EB373-D30E-406D-846B-46C7A09A2197}" type="presOf" srcId="{CA9ED249-75D7-4570-88CE-AF3B80D3FEBA}" destId="{E4593C48-5493-48D4-AB4F-555CA227D90F}" srcOrd="0" destOrd="0" presId="urn:microsoft.com/office/officeart/2005/8/layout/hList1"/>
    <dgm:cxn modelId="{9271D87F-0823-4F46-ABD3-619661217074}" srcId="{CA9ED249-75D7-4570-88CE-AF3B80D3FEBA}" destId="{3C3AB9CF-E178-46F9-A020-4301E1C10033}" srcOrd="1" destOrd="0" parTransId="{D52B55F5-2420-48D1-AB82-B6907F165740}" sibTransId="{B5673B63-79E2-4EDB-AAF5-BE68772C6186}"/>
    <dgm:cxn modelId="{6208B297-1DF1-4686-8DDC-E1A8FC743D54}" srcId="{CA9ED249-75D7-4570-88CE-AF3B80D3FEBA}" destId="{872C3F9B-056B-4003-8528-1207EC5C8E8C}" srcOrd="4" destOrd="0" parTransId="{EE373BC2-6764-43FB-B7E1-85D768400FB8}" sibTransId="{393E22A1-A718-4419-97A7-9BADFE444983}"/>
    <dgm:cxn modelId="{8E4946AC-577C-4509-B3C5-4ED79409E0E9}" type="presOf" srcId="{28A007DC-3DDC-4120-B037-01D68F1CB4A0}" destId="{905E5202-B84A-4090-887F-5AC65F191E9E}" srcOrd="0" destOrd="3" presId="urn:microsoft.com/office/officeart/2005/8/layout/hList1"/>
    <dgm:cxn modelId="{11048AAD-086A-478A-870D-422FA32C15F1}" type="presOf" srcId="{0F61A8AA-7A89-4943-99BB-3CDFBF56A7B5}" destId="{F8228410-92D4-48AC-8B1A-03781C499A23}" srcOrd="0" destOrd="0" presId="urn:microsoft.com/office/officeart/2005/8/layout/hList1"/>
    <dgm:cxn modelId="{C16EC3BD-EABD-43E3-9B96-54523280C71C}" srcId="{0F61A8AA-7A89-4943-99BB-3CDFBF56A7B5}" destId="{A7DE6FEB-ACD0-4AA1-8CF2-AFA6E671A3E2}" srcOrd="2" destOrd="0" parTransId="{455CD85E-37D5-476B-B1D6-74E16A4A19FE}" sibTransId="{7460BB40-7208-4655-8964-A2DBC52A801C}"/>
    <dgm:cxn modelId="{C4C04EC1-5344-42A2-ABE4-03922BEEC253}" type="presOf" srcId="{E35935CC-6CC1-4C81-B176-7B33AB37F868}" destId="{333950A8-9E18-4E80-BE4A-F6B5A97F0C17}" srcOrd="0" destOrd="0" presId="urn:microsoft.com/office/officeart/2005/8/layout/hList1"/>
    <dgm:cxn modelId="{DAFA3DC3-EAE9-46E6-BABB-D822A042FFD0}" type="presOf" srcId="{87F4F536-D835-46E7-AC72-D285586994FD}" destId="{ACD958F0-DD55-4BBA-964A-355C79B658FF}" srcOrd="0" destOrd="1" presId="urn:microsoft.com/office/officeart/2005/8/layout/hList1"/>
    <dgm:cxn modelId="{5CE87AC4-AD1E-4CED-98CB-8F8F625B149B}" type="presOf" srcId="{3C3AB9CF-E178-46F9-A020-4301E1C10033}" destId="{02F75DF5-547E-4AB5-9EA7-183B5836FF5D}" srcOrd="0" destOrd="1" presId="urn:microsoft.com/office/officeart/2005/8/layout/hList1"/>
    <dgm:cxn modelId="{8D5E0ED0-8DA0-4933-9D47-FED6709FD2EE}" srcId="{0F61A8AA-7A89-4943-99BB-3CDFBF56A7B5}" destId="{373EA9E5-9392-4721-9D5A-03A0D6FF6B3E}" srcOrd="1" destOrd="0" parTransId="{62122B22-728C-426D-BFE5-FD8EC0E58E8E}" sibTransId="{84ECCCD9-40FA-40C7-BF26-999CF2047AD6}"/>
    <dgm:cxn modelId="{0E2AF9D1-F9AA-45BA-AB62-452BD67F3742}" srcId="{0F61A8AA-7A89-4943-99BB-3CDFBF56A7B5}" destId="{24EE1DC7-4EB1-4B20-83B2-2CEDA917961E}" srcOrd="0" destOrd="0" parTransId="{5C6F74A2-0C12-44C7-B2CD-8A18CD162D4D}" sibTransId="{73D4E4AB-8F2A-4607-9A5B-E23526CE01A1}"/>
    <dgm:cxn modelId="{2EE139D5-B69B-400B-AFDC-071E2926A26B}" type="presOf" srcId="{C645AECB-9E17-4CFF-9509-6278065F0FFE}" destId="{02F75DF5-547E-4AB5-9EA7-183B5836FF5D}" srcOrd="0" destOrd="3" presId="urn:microsoft.com/office/officeart/2005/8/layout/hList1"/>
    <dgm:cxn modelId="{F1BA14DD-ABCD-4852-B504-A1DD07D5B05D}" srcId="{E35935CC-6CC1-4C81-B176-7B33AB37F868}" destId="{CA9ED249-75D7-4570-88CE-AF3B80D3FEBA}" srcOrd="1" destOrd="0" parTransId="{29E5C8E0-FDAE-4714-B514-0CB85381E91E}" sibTransId="{A90CAC4D-0F26-4A6E-B70B-145641556BF7}"/>
    <dgm:cxn modelId="{6DAD8EE6-B2E1-4C05-BB34-6E462BC322A1}" type="presOf" srcId="{872C3F9B-056B-4003-8528-1207EC5C8E8C}" destId="{02F75DF5-547E-4AB5-9EA7-183B5836FF5D}" srcOrd="0" destOrd="4" presId="urn:microsoft.com/office/officeart/2005/8/layout/hList1"/>
    <dgm:cxn modelId="{573C4CFB-CE23-4D5B-8D81-759236AF9563}" type="presOf" srcId="{24EE1DC7-4EB1-4B20-83B2-2CEDA917961E}" destId="{905E5202-B84A-4090-887F-5AC65F191E9E}" srcOrd="0" destOrd="0" presId="urn:microsoft.com/office/officeart/2005/8/layout/hList1"/>
    <dgm:cxn modelId="{CE6039FE-5EEC-49F8-AA1B-B9F1A1FD499C}" srcId="{CA9ED249-75D7-4570-88CE-AF3B80D3FEBA}" destId="{C645AECB-9E17-4CFF-9509-6278065F0FFE}" srcOrd="3" destOrd="0" parTransId="{46BBE9EA-9D0D-4039-BB9E-A6ADB731E9B3}" sibTransId="{8FF47B12-92A6-44B2-B4AD-9D5C3CA34F66}"/>
    <dgm:cxn modelId="{DEFD5207-E15F-49B7-B3B6-4395171ACA8F}" type="presParOf" srcId="{333950A8-9E18-4E80-BE4A-F6B5A97F0C17}" destId="{7305ED9A-9C53-4F9D-8DD1-392B9C55CE36}" srcOrd="0" destOrd="0" presId="urn:microsoft.com/office/officeart/2005/8/layout/hList1"/>
    <dgm:cxn modelId="{388E9E25-D478-42B7-BFB9-EA6A57F87BF7}" type="presParOf" srcId="{7305ED9A-9C53-4F9D-8DD1-392B9C55CE36}" destId="{910555E5-B565-4A57-A2B5-93EE36A8C417}" srcOrd="0" destOrd="0" presId="urn:microsoft.com/office/officeart/2005/8/layout/hList1"/>
    <dgm:cxn modelId="{0532DC77-7DC5-424E-9268-BD08DA2089D0}" type="presParOf" srcId="{7305ED9A-9C53-4F9D-8DD1-392B9C55CE36}" destId="{ACD958F0-DD55-4BBA-964A-355C79B658FF}" srcOrd="1" destOrd="0" presId="urn:microsoft.com/office/officeart/2005/8/layout/hList1"/>
    <dgm:cxn modelId="{0DBF8F81-B49E-4BE4-ABC5-78889D7E0FC4}" type="presParOf" srcId="{333950A8-9E18-4E80-BE4A-F6B5A97F0C17}" destId="{C4456FB9-8C69-446B-9638-43E5ACD5C3E0}" srcOrd="1" destOrd="0" presId="urn:microsoft.com/office/officeart/2005/8/layout/hList1"/>
    <dgm:cxn modelId="{0D4A74A9-81C9-4148-8956-2524AC6C45E1}" type="presParOf" srcId="{333950A8-9E18-4E80-BE4A-F6B5A97F0C17}" destId="{A4B5C561-9140-4A66-8CFF-1A384BCE7894}" srcOrd="2" destOrd="0" presId="urn:microsoft.com/office/officeart/2005/8/layout/hList1"/>
    <dgm:cxn modelId="{96BF6A73-AC68-4C57-9843-B5A9055ACAB2}" type="presParOf" srcId="{A4B5C561-9140-4A66-8CFF-1A384BCE7894}" destId="{E4593C48-5493-48D4-AB4F-555CA227D90F}" srcOrd="0" destOrd="0" presId="urn:microsoft.com/office/officeart/2005/8/layout/hList1"/>
    <dgm:cxn modelId="{DC49D54A-582D-45BE-AE9B-22A06500E76B}" type="presParOf" srcId="{A4B5C561-9140-4A66-8CFF-1A384BCE7894}" destId="{02F75DF5-547E-4AB5-9EA7-183B5836FF5D}" srcOrd="1" destOrd="0" presId="urn:microsoft.com/office/officeart/2005/8/layout/hList1"/>
    <dgm:cxn modelId="{66579B4D-9F6C-4F1E-9911-E688575270E6}" type="presParOf" srcId="{333950A8-9E18-4E80-BE4A-F6B5A97F0C17}" destId="{2641A043-D69C-4EA8-8DB6-1194EE3E1217}" srcOrd="3" destOrd="0" presId="urn:microsoft.com/office/officeart/2005/8/layout/hList1"/>
    <dgm:cxn modelId="{FD3E6850-6F48-4E40-A184-7074BDDCED6D}" type="presParOf" srcId="{333950A8-9E18-4E80-BE4A-F6B5A97F0C17}" destId="{FC2D5352-737C-48E3-8EE3-322A11D49F98}" srcOrd="4" destOrd="0" presId="urn:microsoft.com/office/officeart/2005/8/layout/hList1"/>
    <dgm:cxn modelId="{2C547E64-7484-4B7C-9A6C-887D45979C2B}" type="presParOf" srcId="{FC2D5352-737C-48E3-8EE3-322A11D49F98}" destId="{F8228410-92D4-48AC-8B1A-03781C499A23}" srcOrd="0" destOrd="0" presId="urn:microsoft.com/office/officeart/2005/8/layout/hList1"/>
    <dgm:cxn modelId="{B55026A6-EA45-49B6-97D9-E344B9D37F0A}" type="presParOf" srcId="{FC2D5352-737C-48E3-8EE3-322A11D49F98}" destId="{905E5202-B84A-4090-887F-5AC65F191E9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B61A4E-3CF5-4182-BD16-B1AF46D71A73}" type="doc">
      <dgm:prSet loTypeId="urn:microsoft.com/office/officeart/2005/8/layout/hProcess10" loCatId="picture" qsTypeId="urn:microsoft.com/office/officeart/2005/8/quickstyle/3d1" qsCatId="3D" csTypeId="urn:microsoft.com/office/officeart/2005/8/colors/accent1_2" csCatId="accent1" phldr="1"/>
      <dgm:spPr/>
      <dgm:t>
        <a:bodyPr/>
        <a:lstStyle/>
        <a:p>
          <a:endParaRPr lang="sv-SE"/>
        </a:p>
      </dgm:t>
    </dgm:pt>
    <dgm:pt modelId="{8B24F40E-FA1E-4314-AE7C-A6C8F080D886}">
      <dgm:prSet phldrT="[Text]" custT="1"/>
      <dgm:spPr>
        <a:xfrm>
          <a:off x="360454" y="4315686"/>
          <a:ext cx="1618181" cy="1677528"/>
        </a:xfrm>
        <a:prstGeom prst="roundRect">
          <a:avLst>
            <a:gd name="adj" fmla="val 10000"/>
          </a:avLst>
        </a:prstGeom>
      </dgm:spPr>
      <dgm:t>
        <a:bodyPr/>
        <a:lstStyle/>
        <a:p>
          <a:pPr>
            <a:buNone/>
          </a:pPr>
          <a:r>
            <a:rPr lang="sv-SE" sz="1100" dirty="0">
              <a:latin typeface="Arial" panose="020B0604020202020204"/>
              <a:ea typeface="+mn-ea"/>
              <a:cs typeface="+mn-cs"/>
            </a:rPr>
            <a:t>Munhygienen försämras. </a:t>
          </a:r>
        </a:p>
        <a:p>
          <a:pPr>
            <a:buNone/>
          </a:pPr>
          <a:r>
            <a:rPr lang="sv-SE" sz="1100" dirty="0">
              <a:latin typeface="Arial" panose="020B0604020202020204"/>
              <a:ea typeface="+mn-ea"/>
              <a:cs typeface="+mn-cs"/>
            </a:rPr>
            <a:t>Får mindre saliv. </a:t>
          </a:r>
        </a:p>
        <a:p>
          <a:pPr>
            <a:buNone/>
          </a:pPr>
          <a:r>
            <a:rPr lang="sv-SE" sz="1100" dirty="0">
              <a:latin typeface="Arial" panose="020B0604020202020204"/>
              <a:ea typeface="+mn-ea"/>
              <a:cs typeface="+mn-cs"/>
            </a:rPr>
            <a:t>Går inte lika regelbundet till tandvården.</a:t>
          </a:r>
        </a:p>
      </dgm:t>
    </dgm:pt>
    <dgm:pt modelId="{3C9F02CC-F74F-49EB-847D-A3A096CE371E}" type="parTrans" cxnId="{8E7E1EDB-8D29-41D3-9F18-487DC90077E7}">
      <dgm:prSet/>
      <dgm:spPr/>
      <dgm:t>
        <a:bodyPr/>
        <a:lstStyle/>
        <a:p>
          <a:endParaRPr lang="sv-SE"/>
        </a:p>
      </dgm:t>
    </dgm:pt>
    <dgm:pt modelId="{DE8EC960-DC4C-4A60-A573-0298FA006791}" type="sibTrans" cxnId="{8E7E1EDB-8D29-41D3-9F18-487DC90077E7}">
      <dgm:prSet/>
      <dgm:spPr>
        <a:xfrm rot="111163">
          <a:off x="3088648" y="2832365"/>
          <a:ext cx="539742" cy="289490"/>
        </a:xfrm>
        <a:prstGeom prst="rightArrow">
          <a:avLst>
            <a:gd name="adj1" fmla="val 60000"/>
            <a:gd name="adj2" fmla="val 50000"/>
          </a:avLst>
        </a:prstGeom>
      </dgm:spPr>
      <dgm:t>
        <a:bodyPr/>
        <a:lstStyle/>
        <a:p>
          <a:pPr>
            <a:buNone/>
          </a:pPr>
          <a:endParaRPr lang="sv-SE">
            <a:solidFill>
              <a:sysClr val="window" lastClr="FFFFFF"/>
            </a:solidFill>
            <a:latin typeface="Arial" panose="020B0604020202020204"/>
            <a:ea typeface="+mn-ea"/>
            <a:cs typeface="+mn-cs"/>
          </a:endParaRPr>
        </a:p>
      </dgm:t>
    </dgm:pt>
    <dgm:pt modelId="{7D9BD79C-5D49-4714-8A15-EC5C447D659B}">
      <dgm:prSet phldrT="[Text]" custT="1"/>
      <dgm:spPr>
        <a:xfrm>
          <a:off x="360454" y="4315686"/>
          <a:ext cx="1618181" cy="1677528"/>
        </a:xfrm>
        <a:prstGeom prst="roundRect">
          <a:avLst>
            <a:gd name="adj" fmla="val 10000"/>
          </a:avLst>
        </a:prstGeom>
      </dgm:spPr>
      <dgm:t>
        <a:bodyPr/>
        <a:lstStyle/>
        <a:p>
          <a:pPr>
            <a:buChar char="•"/>
          </a:pPr>
          <a:endParaRPr lang="sv-SE" sz="1400" dirty="0">
            <a:solidFill>
              <a:sysClr val="window" lastClr="FFFFFF"/>
            </a:solidFill>
            <a:latin typeface="Arial" panose="020B0604020202020204"/>
            <a:ea typeface="+mn-ea"/>
            <a:cs typeface="+mn-cs"/>
          </a:endParaRPr>
        </a:p>
      </dgm:t>
    </dgm:pt>
    <dgm:pt modelId="{3D1485DE-0861-4038-B0D7-AECCD5A43DCC}" type="parTrans" cxnId="{96BE42F6-D881-4454-AC07-EACBF88F9726}">
      <dgm:prSet/>
      <dgm:spPr/>
      <dgm:t>
        <a:bodyPr/>
        <a:lstStyle/>
        <a:p>
          <a:endParaRPr lang="sv-SE"/>
        </a:p>
      </dgm:t>
    </dgm:pt>
    <dgm:pt modelId="{B506D0AB-DD03-4241-8C32-E1BDC9A29029}" type="sibTrans" cxnId="{96BE42F6-D881-4454-AC07-EACBF88F9726}">
      <dgm:prSet/>
      <dgm:spPr/>
      <dgm:t>
        <a:bodyPr/>
        <a:lstStyle/>
        <a:p>
          <a:endParaRPr lang="sv-SE"/>
        </a:p>
      </dgm:t>
    </dgm:pt>
    <dgm:pt modelId="{B11DFFC2-942A-4968-914F-12ECE978D69E}">
      <dgm:prSet phldrT="[Text]"/>
      <dgm:spPr>
        <a:xfrm>
          <a:off x="360454" y="4315686"/>
          <a:ext cx="1618181" cy="1677528"/>
        </a:xfrm>
        <a:prstGeom prst="roundRect">
          <a:avLst>
            <a:gd name="adj" fmla="val 10000"/>
          </a:avLst>
        </a:prstGeom>
      </dgm:spPr>
      <dgm:t>
        <a:bodyPr/>
        <a:lstStyle/>
        <a:p>
          <a:pPr>
            <a:buChar char="•"/>
          </a:pPr>
          <a:endParaRPr lang="sv-SE" sz="400" dirty="0">
            <a:solidFill>
              <a:sysClr val="window" lastClr="FFFFFF"/>
            </a:solidFill>
            <a:latin typeface="Arial" panose="020B0604020202020204"/>
            <a:ea typeface="+mn-ea"/>
            <a:cs typeface="+mn-cs"/>
          </a:endParaRPr>
        </a:p>
      </dgm:t>
    </dgm:pt>
    <dgm:pt modelId="{7B04AC1A-EA8A-4587-BF59-2666BB31638E}" type="parTrans" cxnId="{FAF7A2A4-86D4-4E9F-BB52-B504F056B5FE}">
      <dgm:prSet/>
      <dgm:spPr/>
      <dgm:t>
        <a:bodyPr/>
        <a:lstStyle/>
        <a:p>
          <a:endParaRPr lang="sv-SE"/>
        </a:p>
      </dgm:t>
    </dgm:pt>
    <dgm:pt modelId="{F2DC60DF-A183-4D30-89BC-ED2572DA9933}" type="sibTrans" cxnId="{FAF7A2A4-86D4-4E9F-BB52-B504F056B5FE}">
      <dgm:prSet/>
      <dgm:spPr/>
      <dgm:t>
        <a:bodyPr/>
        <a:lstStyle/>
        <a:p>
          <a:endParaRPr lang="sv-SE"/>
        </a:p>
      </dgm:t>
    </dgm:pt>
    <dgm:pt modelId="{752EB3D0-98C9-4B45-90C2-AE7C06818FCF}">
      <dgm:prSet phldrT="[Text]"/>
      <dgm:spPr>
        <a:xfrm flipV="1">
          <a:off x="8144139" y="4272657"/>
          <a:ext cx="169379" cy="41058"/>
        </a:xfrm>
        <a:prstGeom prst="roundRect">
          <a:avLst>
            <a:gd name="adj" fmla="val 10000"/>
          </a:avLst>
        </a:prstGeom>
      </dgm:spPr>
      <dgm:t>
        <a:bodyPr/>
        <a:lstStyle/>
        <a:p>
          <a:pPr>
            <a:buNone/>
          </a:pPr>
          <a:endParaRPr lang="sv-SE">
            <a:solidFill>
              <a:sysClr val="window" lastClr="FFFFFF"/>
            </a:solidFill>
            <a:latin typeface="Arial" panose="020B0604020202020204"/>
            <a:ea typeface="+mn-ea"/>
            <a:cs typeface="+mn-cs"/>
          </a:endParaRPr>
        </a:p>
      </dgm:t>
    </dgm:pt>
    <dgm:pt modelId="{3B789D6E-D746-460A-8E49-02A80D7A3232}" type="parTrans" cxnId="{A15C81B6-B588-4D55-86B7-A57355EFB2A6}">
      <dgm:prSet/>
      <dgm:spPr/>
      <dgm:t>
        <a:bodyPr/>
        <a:lstStyle/>
        <a:p>
          <a:endParaRPr lang="sv-SE"/>
        </a:p>
      </dgm:t>
    </dgm:pt>
    <dgm:pt modelId="{93260451-ADB9-446F-9F27-D2D76AD01575}" type="sibTrans" cxnId="{A15C81B6-B588-4D55-86B7-A57355EFB2A6}">
      <dgm:prSet/>
      <dgm:spPr>
        <a:xfrm rot="18087599">
          <a:off x="9356657" y="2191710"/>
          <a:ext cx="866450" cy="289490"/>
        </a:xfrm>
        <a:prstGeom prst="rightArrow">
          <a:avLst>
            <a:gd name="adj1" fmla="val 60000"/>
            <a:gd name="adj2" fmla="val 50000"/>
          </a:avLst>
        </a:prstGeom>
      </dgm:spPr>
      <dgm:t>
        <a:bodyPr/>
        <a:lstStyle/>
        <a:p>
          <a:pPr>
            <a:buNone/>
          </a:pPr>
          <a:endParaRPr lang="sv-SE">
            <a:solidFill>
              <a:sysClr val="window" lastClr="FFFFFF"/>
            </a:solidFill>
            <a:latin typeface="Arial" panose="020B0604020202020204"/>
            <a:ea typeface="+mn-ea"/>
            <a:cs typeface="+mn-cs"/>
          </a:endParaRPr>
        </a:p>
      </dgm:t>
    </dgm:pt>
    <dgm:pt modelId="{71BA28B4-DB14-4462-A0D2-223A9CA217FF}">
      <dgm:prSet phldrT="[Text]"/>
      <dgm:spPr>
        <a:xfrm flipV="1">
          <a:off x="8144139" y="4272657"/>
          <a:ext cx="169379" cy="41058"/>
        </a:xfrm>
        <a:prstGeom prst="roundRect">
          <a:avLst>
            <a:gd name="adj" fmla="val 10000"/>
          </a:avLst>
        </a:prstGeom>
      </dgm:spPr>
      <dgm:t>
        <a:bodyPr/>
        <a:lstStyle/>
        <a:p>
          <a:pPr>
            <a:buChar char="•"/>
          </a:pPr>
          <a:endParaRPr lang="sv-SE">
            <a:solidFill>
              <a:sysClr val="window" lastClr="FFFFFF"/>
            </a:solidFill>
            <a:latin typeface="Arial" panose="020B0604020202020204"/>
            <a:ea typeface="+mn-ea"/>
            <a:cs typeface="+mn-cs"/>
          </a:endParaRPr>
        </a:p>
      </dgm:t>
    </dgm:pt>
    <dgm:pt modelId="{8D23D834-DD39-4A3F-873E-9A71D655B5E8}" type="parTrans" cxnId="{311C36A2-B13C-45B4-A908-2E885FFA2E1B}">
      <dgm:prSet/>
      <dgm:spPr/>
      <dgm:t>
        <a:bodyPr/>
        <a:lstStyle/>
        <a:p>
          <a:endParaRPr lang="sv-SE"/>
        </a:p>
      </dgm:t>
    </dgm:pt>
    <dgm:pt modelId="{089759F8-F7E1-48D3-9EF4-EFEB84AF01B3}" type="sibTrans" cxnId="{311C36A2-B13C-45B4-A908-2E885FFA2E1B}">
      <dgm:prSet/>
      <dgm:spPr/>
      <dgm:t>
        <a:bodyPr/>
        <a:lstStyle/>
        <a:p>
          <a:endParaRPr lang="sv-SE"/>
        </a:p>
      </dgm:t>
    </dgm:pt>
    <dgm:pt modelId="{E22125A3-22AF-425D-A47F-2F4BF8548261}">
      <dgm:prSet phldrT="[Text]"/>
      <dgm:spPr>
        <a:xfrm flipV="1">
          <a:off x="8144139" y="4272657"/>
          <a:ext cx="169379" cy="41058"/>
        </a:xfrm>
        <a:prstGeom prst="roundRect">
          <a:avLst>
            <a:gd name="adj" fmla="val 10000"/>
          </a:avLst>
        </a:prstGeom>
      </dgm:spPr>
      <dgm:t>
        <a:bodyPr/>
        <a:lstStyle/>
        <a:p>
          <a:pPr>
            <a:buChar char="•"/>
          </a:pPr>
          <a:endParaRPr lang="sv-SE">
            <a:solidFill>
              <a:sysClr val="window" lastClr="FFFFFF"/>
            </a:solidFill>
            <a:latin typeface="Arial" panose="020B0604020202020204"/>
            <a:ea typeface="+mn-ea"/>
            <a:cs typeface="+mn-cs"/>
          </a:endParaRPr>
        </a:p>
      </dgm:t>
    </dgm:pt>
    <dgm:pt modelId="{33A7A170-4B04-4375-8E02-A8E0479151B2}" type="parTrans" cxnId="{6972A23C-6866-4526-BC80-B8D0FEEEABCB}">
      <dgm:prSet/>
      <dgm:spPr/>
      <dgm:t>
        <a:bodyPr/>
        <a:lstStyle/>
        <a:p>
          <a:endParaRPr lang="sv-SE"/>
        </a:p>
      </dgm:t>
    </dgm:pt>
    <dgm:pt modelId="{AC5C51EB-A259-4DF5-82CD-6558BB55615B}" type="sibTrans" cxnId="{6972A23C-6866-4526-BC80-B8D0FEEEABCB}">
      <dgm:prSet/>
      <dgm:spPr/>
      <dgm:t>
        <a:bodyPr/>
        <a:lstStyle/>
        <a:p>
          <a:endParaRPr lang="sv-SE"/>
        </a:p>
      </dgm:t>
    </dgm:pt>
    <dgm:pt modelId="{0C2A9E80-1C92-4BD7-B018-C333A9FC1801}">
      <dgm:prSet custT="1"/>
      <dgm:spPr>
        <a:xfrm>
          <a:off x="8097699" y="4432121"/>
          <a:ext cx="2080320" cy="1651866"/>
        </a:xfrm>
        <a:prstGeom prst="roundRect">
          <a:avLst>
            <a:gd name="adj" fmla="val 10000"/>
          </a:avLst>
        </a:prstGeom>
      </dgm:spPr>
      <dgm:t>
        <a:bodyPr/>
        <a:lstStyle/>
        <a:p>
          <a:pPr algn="l">
            <a:buNone/>
          </a:pPr>
          <a:r>
            <a:rPr lang="sv-SE" sz="1100" dirty="0">
              <a:latin typeface="Arial" panose="020B0604020202020204"/>
              <a:ea typeface="+mn-ea"/>
              <a:cs typeface="+mn-cs"/>
            </a:rPr>
            <a:t>Leder till rotrester som kan vara väldigt vassa och ge sår och smärta.</a:t>
          </a:r>
        </a:p>
        <a:p>
          <a:pPr algn="l">
            <a:buNone/>
          </a:pPr>
          <a:r>
            <a:rPr lang="sv-SE" sz="1100" dirty="0">
              <a:latin typeface="Arial" panose="020B0604020202020204"/>
              <a:ea typeface="+mn-ea"/>
              <a:cs typeface="+mn-cs"/>
            </a:rPr>
            <a:t>En del rotrester leder till infektion i käkbenet som kan påverka allmänhälsan.</a:t>
          </a:r>
        </a:p>
      </dgm:t>
    </dgm:pt>
    <dgm:pt modelId="{105658C6-0686-43DE-A27E-DD32316610A2}" type="parTrans" cxnId="{B0BDF0C7-2E90-4B9B-B5E9-42F1EBDC554E}">
      <dgm:prSet/>
      <dgm:spPr/>
      <dgm:t>
        <a:bodyPr/>
        <a:lstStyle/>
        <a:p>
          <a:endParaRPr lang="sv-SE"/>
        </a:p>
      </dgm:t>
    </dgm:pt>
    <dgm:pt modelId="{3DC252AE-9016-425C-961D-BC7744CCED78}" type="sibTrans" cxnId="{B0BDF0C7-2E90-4B9B-B5E9-42F1EBDC554E}">
      <dgm:prSet/>
      <dgm:spPr/>
      <dgm:t>
        <a:bodyPr/>
        <a:lstStyle/>
        <a:p>
          <a:endParaRPr lang="sv-SE"/>
        </a:p>
      </dgm:t>
    </dgm:pt>
    <dgm:pt modelId="{F5D1E4BA-5F24-4994-8960-24DC75CECEA9}">
      <dgm:prSet custT="1"/>
      <dgm:spPr>
        <a:xfrm>
          <a:off x="4335071" y="4646450"/>
          <a:ext cx="1692949" cy="1313662"/>
        </a:xfrm>
        <a:prstGeom prst="roundRect">
          <a:avLst>
            <a:gd name="adj" fmla="val 10000"/>
          </a:avLst>
        </a:prstGeom>
      </dgm:spPr>
      <dgm:t>
        <a:bodyPr/>
        <a:lstStyle/>
        <a:p>
          <a:pPr algn="l">
            <a:buNone/>
          </a:pPr>
          <a:endParaRPr lang="sv-SE" sz="1100" dirty="0">
            <a:latin typeface="Arial" panose="020B0604020202020204"/>
            <a:ea typeface="+mn-ea"/>
            <a:cs typeface="+mn-cs"/>
          </a:endParaRPr>
        </a:p>
        <a:p>
          <a:pPr algn="l">
            <a:buNone/>
          </a:pPr>
          <a:r>
            <a:rPr lang="sv-SE" sz="1100" dirty="0">
              <a:latin typeface="Arial" panose="020B0604020202020204"/>
              <a:ea typeface="+mn-ea"/>
              <a:cs typeface="+mn-cs"/>
            </a:rPr>
            <a:t>Kan leda till hål (karies) i tänder som inte åtgärdas vilket i sin tur kan leda till stora frakturer som slutligen smulas sönder</a:t>
          </a:r>
          <a:r>
            <a:rPr lang="sv-SE" sz="500" dirty="0">
              <a:latin typeface="Arial" panose="020B0604020202020204"/>
              <a:ea typeface="+mn-ea"/>
              <a:cs typeface="+mn-cs"/>
            </a:rPr>
            <a:t>.</a:t>
          </a:r>
        </a:p>
        <a:p>
          <a:pPr algn="l">
            <a:buNone/>
          </a:pPr>
          <a:r>
            <a:rPr lang="sv-SE" sz="1100" dirty="0">
              <a:latin typeface="Arial" panose="020B0604020202020204"/>
              <a:ea typeface="+mn-ea"/>
              <a:cs typeface="+mn-cs"/>
            </a:rPr>
            <a:t>Tandresterna blir vassa och kan orsaka sår. </a:t>
          </a:r>
        </a:p>
        <a:p>
          <a:pPr algn="l">
            <a:buNone/>
          </a:pPr>
          <a:r>
            <a:rPr lang="sv-SE" sz="1100" dirty="0">
              <a:latin typeface="Arial" panose="020B0604020202020204"/>
              <a:ea typeface="+mn-ea"/>
              <a:cs typeface="+mn-cs"/>
            </a:rPr>
            <a:t>Svårt att hålla rent.</a:t>
          </a:r>
        </a:p>
        <a:p>
          <a:pPr algn="l">
            <a:buNone/>
          </a:pPr>
          <a:r>
            <a:rPr lang="sv-SE" sz="1100" dirty="0">
              <a:latin typeface="Arial" panose="020B0604020202020204"/>
              <a:ea typeface="+mn-ea"/>
              <a:cs typeface="+mn-cs"/>
            </a:rPr>
            <a:t>Kan göra ont.</a:t>
          </a:r>
        </a:p>
        <a:p>
          <a:pPr algn="l">
            <a:buNone/>
          </a:pPr>
          <a:endParaRPr lang="sv-SE" sz="1200" dirty="0">
            <a:latin typeface="Arial" panose="020B0604020202020204"/>
            <a:ea typeface="+mn-ea"/>
            <a:cs typeface="+mn-cs"/>
          </a:endParaRPr>
        </a:p>
      </dgm:t>
    </dgm:pt>
    <dgm:pt modelId="{F4D57C29-5D29-4323-83E6-58145A5BF40E}" type="sibTrans" cxnId="{A06D9C29-5DF4-4F21-9885-5A17B1DEBB37}">
      <dgm:prSet/>
      <dgm:spPr>
        <a:xfrm rot="58640">
          <a:off x="6882930" y="2863871"/>
          <a:ext cx="527264" cy="289490"/>
        </a:xfrm>
        <a:prstGeom prst="rightArrow">
          <a:avLst>
            <a:gd name="adj1" fmla="val 60000"/>
            <a:gd name="adj2" fmla="val 50000"/>
          </a:avLst>
        </a:prstGeom>
      </dgm:spPr>
      <dgm:t>
        <a:bodyPr/>
        <a:lstStyle/>
        <a:p>
          <a:pPr>
            <a:buNone/>
          </a:pPr>
          <a:endParaRPr lang="sv-SE">
            <a:solidFill>
              <a:sysClr val="window" lastClr="FFFFFF"/>
            </a:solidFill>
            <a:latin typeface="Arial" panose="020B0604020202020204"/>
            <a:ea typeface="+mn-ea"/>
            <a:cs typeface="+mn-cs"/>
          </a:endParaRPr>
        </a:p>
      </dgm:t>
    </dgm:pt>
    <dgm:pt modelId="{6F059D4F-C610-4261-84D5-A7B7E0781FA5}" type="parTrans" cxnId="{A06D9C29-5DF4-4F21-9885-5A17B1DEBB37}">
      <dgm:prSet/>
      <dgm:spPr/>
      <dgm:t>
        <a:bodyPr/>
        <a:lstStyle/>
        <a:p>
          <a:endParaRPr lang="sv-SE"/>
        </a:p>
      </dgm:t>
    </dgm:pt>
    <dgm:pt modelId="{4CBFC767-D155-49F9-AAD7-5A6FDC77DE04}" type="pres">
      <dgm:prSet presAssocID="{C7B61A4E-3CF5-4182-BD16-B1AF46D71A73}" presName="Name0" presStyleCnt="0">
        <dgm:presLayoutVars>
          <dgm:dir/>
          <dgm:resizeHandles val="exact"/>
        </dgm:presLayoutVars>
      </dgm:prSet>
      <dgm:spPr/>
    </dgm:pt>
    <dgm:pt modelId="{D5AFB314-2489-4B26-8F83-097E7E99B479}" type="pres">
      <dgm:prSet presAssocID="{8B24F40E-FA1E-4314-AE7C-A6C8F080D886}" presName="composite" presStyleCnt="0"/>
      <dgm:spPr/>
    </dgm:pt>
    <dgm:pt modelId="{83B23795-ED87-4AAC-9BA0-75D7F60C3A86}" type="pres">
      <dgm:prSet presAssocID="{8B24F40E-FA1E-4314-AE7C-A6C8F080D886}" presName="imagSh" presStyleLbl="bgImgPlace1" presStyleIdx="0" presStyleCnt="4" custScaleX="308195" custScaleY="290229" custLinFactNeighborX="25289" custLinFactNeighborY="-56455"/>
      <dgm:spPr>
        <a:xfrm>
          <a:off x="40363" y="1473622"/>
          <a:ext cx="2919326" cy="2915723"/>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DECDC097-1FAB-4BE4-81E1-CA0ED4D7984D}" type="pres">
      <dgm:prSet presAssocID="{8B24F40E-FA1E-4314-AE7C-A6C8F080D886}" presName="txNode" presStyleLbl="node1" presStyleIdx="0" presStyleCnt="4" custScaleX="223477" custScaleY="137274" custLinFactY="22576" custLinFactNeighborX="-578" custLinFactNeighborY="100000">
        <dgm:presLayoutVars>
          <dgm:bulletEnabled val="1"/>
        </dgm:presLayoutVars>
      </dgm:prSet>
      <dgm:spPr/>
    </dgm:pt>
    <dgm:pt modelId="{3A8A1278-C42D-4FE3-839D-E09BB3C689E5}" type="pres">
      <dgm:prSet presAssocID="{DE8EC960-DC4C-4A60-A573-0298FA006791}" presName="sibTrans" presStyleLbl="sibTrans2D1" presStyleIdx="0" presStyleCnt="3" custAng="21536382" custScaleX="175990" custScaleY="141034" custLinFactNeighborX="10181" custLinFactNeighborY="8174"/>
      <dgm:spPr/>
    </dgm:pt>
    <dgm:pt modelId="{BE30B955-ECE2-4AFE-BD49-8F7FA2FCC533}" type="pres">
      <dgm:prSet presAssocID="{DE8EC960-DC4C-4A60-A573-0298FA006791}" presName="connTx" presStyleLbl="sibTrans2D1" presStyleIdx="0" presStyleCnt="3"/>
      <dgm:spPr/>
    </dgm:pt>
    <dgm:pt modelId="{4DD91530-3AA9-4983-804C-7D11844AD1C6}" type="pres">
      <dgm:prSet presAssocID="{F5D1E4BA-5F24-4994-8960-24DC75CECEA9}" presName="composite" presStyleCnt="0"/>
      <dgm:spPr/>
    </dgm:pt>
    <dgm:pt modelId="{DDA12CF5-91B0-44F1-834C-B8EF40112505}" type="pres">
      <dgm:prSet presAssocID="{F5D1E4BA-5F24-4994-8960-24DC75CECEA9}" presName="imagSh" presStyleLbl="bgImgPlace1" presStyleIdx="1" presStyleCnt="4" custScaleX="305662" custScaleY="287455" custLinFactNeighborX="43185" custLinFactNeighborY="-52418"/>
      <dgm:spPr>
        <a:xfrm>
          <a:off x="3671058" y="1445894"/>
          <a:ext cx="3062634" cy="3210700"/>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87B591C5-6905-479C-9072-C839E8CBC130}" type="pres">
      <dgm:prSet presAssocID="{F5D1E4BA-5F24-4994-8960-24DC75CECEA9}" presName="txNode" presStyleLbl="node1" presStyleIdx="1" presStyleCnt="4" custScaleX="256823" custScaleY="138709" custLinFactY="25839" custLinFactNeighborX="28107" custLinFactNeighborY="100000">
        <dgm:presLayoutVars>
          <dgm:bulletEnabled val="1"/>
        </dgm:presLayoutVars>
      </dgm:prSet>
      <dgm:spPr/>
    </dgm:pt>
    <dgm:pt modelId="{124A82FA-1B07-499B-AF97-E9A670B69132}" type="pres">
      <dgm:prSet presAssocID="{F4D57C29-5D29-4323-83E6-58145A5BF40E}" presName="sibTrans" presStyleLbl="sibTrans2D1" presStyleIdx="1" presStyleCnt="3" custAng="21313808" custScaleX="71617" custScaleY="153032" custLinFactNeighborX="-82628" custLinFactNeighborY="-58079"/>
      <dgm:spPr/>
    </dgm:pt>
    <dgm:pt modelId="{3436D09F-8276-41C7-8AA6-FAE40AE07937}" type="pres">
      <dgm:prSet presAssocID="{F4D57C29-5D29-4323-83E6-58145A5BF40E}" presName="connTx" presStyleLbl="sibTrans2D1" presStyleIdx="1" presStyleCnt="3"/>
      <dgm:spPr/>
    </dgm:pt>
    <dgm:pt modelId="{AFFD1BFA-0E86-4036-9595-137A194AA302}" type="pres">
      <dgm:prSet presAssocID="{752EB3D0-98C9-4B45-90C2-AE7C06818FCF}" presName="composite" presStyleCnt="0"/>
      <dgm:spPr/>
    </dgm:pt>
    <dgm:pt modelId="{2D6BD654-FCCB-4A98-A641-34CC115501CF}" type="pres">
      <dgm:prSet presAssocID="{752EB3D0-98C9-4B45-90C2-AE7C06818FCF}" presName="imagSh" presStyleLbl="bgImgPlace1" presStyleIdx="2" presStyleCnt="4" custLinFactX="62780" custLinFactNeighborX="100000" custLinFactNeighborY="-16428"/>
      <dgm:spPr>
        <a:xfrm>
          <a:off x="8877756" y="2240310"/>
          <a:ext cx="1204774" cy="1204774"/>
        </a:xfrm>
        <a:prstGeom prst="roundRect">
          <a:avLst>
            <a:gd name="adj" fmla="val 10000"/>
          </a:avLst>
        </a:prstGeom>
      </dgm:spPr>
    </dgm:pt>
    <dgm:pt modelId="{D2E88D4F-D336-458F-9A64-696AABF2C98F}" type="pres">
      <dgm:prSet presAssocID="{752EB3D0-98C9-4B45-90C2-AE7C06818FCF}" presName="txNode" presStyleLbl="node1" presStyleIdx="2" presStyleCnt="4" custFlipVert="1" custScaleX="14059" custScaleY="3408" custLinFactNeighborX="42638" custLinFactNeighborY="43967">
        <dgm:presLayoutVars>
          <dgm:bulletEnabled val="1"/>
        </dgm:presLayoutVars>
      </dgm:prSet>
      <dgm:spPr/>
    </dgm:pt>
    <dgm:pt modelId="{35693399-C944-4B8D-B9E1-257279981BA2}" type="pres">
      <dgm:prSet presAssocID="{93260451-ADB9-446F-9F27-D2D76AD01575}" presName="sibTrans" presStyleLbl="sibTrans2D1" presStyleIdx="2" presStyleCnt="3"/>
      <dgm:spPr/>
    </dgm:pt>
    <dgm:pt modelId="{B3CAC162-2503-48FD-B768-B800C6AAE003}" type="pres">
      <dgm:prSet presAssocID="{93260451-ADB9-446F-9F27-D2D76AD01575}" presName="connTx" presStyleLbl="sibTrans2D1" presStyleIdx="2" presStyleCnt="3"/>
      <dgm:spPr/>
    </dgm:pt>
    <dgm:pt modelId="{8214C9C1-B043-42F7-9DD9-0D003A276077}" type="pres">
      <dgm:prSet presAssocID="{0C2A9E80-1C92-4BD7-B018-C333A9FC1801}" presName="composite" presStyleCnt="0"/>
      <dgm:spPr/>
    </dgm:pt>
    <dgm:pt modelId="{BFF3F3DC-8933-4662-87F8-F4CC1C2CFBB5}" type="pres">
      <dgm:prSet presAssocID="{0C2A9E80-1C92-4BD7-B018-C333A9FC1801}" presName="imagSh" presStyleLbl="bgImgPlace1" presStyleIdx="3" presStyleCnt="4" custScaleX="327006" custScaleY="289762" custLinFactNeighborX="-66007" custLinFactNeighborY="-47810"/>
      <dgm:spPr>
        <a:xfrm>
          <a:off x="7946776" y="1333410"/>
          <a:ext cx="2956312" cy="3199050"/>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E2D3A39A-0286-4A20-9171-3A1FE10E48A5}" type="pres">
      <dgm:prSet presAssocID="{0C2A9E80-1C92-4BD7-B018-C333A9FC1801}" presName="txNode" presStyleLbl="node1" presStyleIdx="3" presStyleCnt="4" custScaleX="233619" custScaleY="141940" custLinFactY="22788" custLinFactNeighborX="-85877" custLinFactNeighborY="100000">
        <dgm:presLayoutVars>
          <dgm:bulletEnabled val="1"/>
        </dgm:presLayoutVars>
      </dgm:prSet>
      <dgm:spPr/>
    </dgm:pt>
  </dgm:ptLst>
  <dgm:cxnLst>
    <dgm:cxn modelId="{0F7D9616-5CCD-45EB-83FE-303223C2CC8A}" type="presOf" srcId="{71BA28B4-DB14-4462-A0D2-223A9CA217FF}" destId="{D2E88D4F-D336-458F-9A64-696AABF2C98F}" srcOrd="0" destOrd="1" presId="urn:microsoft.com/office/officeart/2005/8/layout/hProcess10"/>
    <dgm:cxn modelId="{A06D9C29-5DF4-4F21-9885-5A17B1DEBB37}" srcId="{C7B61A4E-3CF5-4182-BD16-B1AF46D71A73}" destId="{F5D1E4BA-5F24-4994-8960-24DC75CECEA9}" srcOrd="1" destOrd="0" parTransId="{6F059D4F-C610-4261-84D5-A7B7E0781FA5}" sibTransId="{F4D57C29-5D29-4323-83E6-58145A5BF40E}"/>
    <dgm:cxn modelId="{F82B8B31-D3BA-4FE7-BABA-6BF30E6D4B48}" type="presOf" srcId="{F4D57C29-5D29-4323-83E6-58145A5BF40E}" destId="{3436D09F-8276-41C7-8AA6-FAE40AE07937}" srcOrd="1" destOrd="0" presId="urn:microsoft.com/office/officeart/2005/8/layout/hProcess10"/>
    <dgm:cxn modelId="{7333BA32-4857-4F36-AD9F-5CAFEE8769CE}" type="presOf" srcId="{F4D57C29-5D29-4323-83E6-58145A5BF40E}" destId="{124A82FA-1B07-499B-AF97-E9A670B69132}" srcOrd="0" destOrd="0" presId="urn:microsoft.com/office/officeart/2005/8/layout/hProcess10"/>
    <dgm:cxn modelId="{6B621C3C-9B63-4ED2-9087-64680D7483B3}" type="presOf" srcId="{93260451-ADB9-446F-9F27-D2D76AD01575}" destId="{B3CAC162-2503-48FD-B768-B800C6AAE003}" srcOrd="1" destOrd="0" presId="urn:microsoft.com/office/officeart/2005/8/layout/hProcess10"/>
    <dgm:cxn modelId="{6972A23C-6866-4526-BC80-B8D0FEEEABCB}" srcId="{752EB3D0-98C9-4B45-90C2-AE7C06818FCF}" destId="{E22125A3-22AF-425D-A47F-2F4BF8548261}" srcOrd="1" destOrd="0" parTransId="{33A7A170-4B04-4375-8E02-A8E0479151B2}" sibTransId="{AC5C51EB-A259-4DF5-82CD-6558BB55615B}"/>
    <dgm:cxn modelId="{C24E7E62-3593-4D37-99E8-A1FFE834FE31}" type="presOf" srcId="{8B24F40E-FA1E-4314-AE7C-A6C8F080D886}" destId="{DECDC097-1FAB-4BE4-81E1-CA0ED4D7984D}" srcOrd="0" destOrd="0" presId="urn:microsoft.com/office/officeart/2005/8/layout/hProcess10"/>
    <dgm:cxn modelId="{B6E17B67-F0ED-4817-B9B7-04037168F07F}" type="presOf" srcId="{7D9BD79C-5D49-4714-8A15-EC5C447D659B}" destId="{DECDC097-1FAB-4BE4-81E1-CA0ED4D7984D}" srcOrd="0" destOrd="1" presId="urn:microsoft.com/office/officeart/2005/8/layout/hProcess10"/>
    <dgm:cxn modelId="{D3029F56-32E4-41B2-A089-0EC22E489D1E}" type="presOf" srcId="{0C2A9E80-1C92-4BD7-B018-C333A9FC1801}" destId="{E2D3A39A-0286-4A20-9171-3A1FE10E48A5}" srcOrd="0" destOrd="0" presId="urn:microsoft.com/office/officeart/2005/8/layout/hProcess10"/>
    <dgm:cxn modelId="{53941D79-A6F3-40CD-AF4A-0C137753E085}" type="presOf" srcId="{DE8EC960-DC4C-4A60-A573-0298FA006791}" destId="{3A8A1278-C42D-4FE3-839D-E09BB3C689E5}" srcOrd="0" destOrd="0" presId="urn:microsoft.com/office/officeart/2005/8/layout/hProcess10"/>
    <dgm:cxn modelId="{071D7F8F-2F96-4E7B-98C3-C06A52060211}" type="presOf" srcId="{752EB3D0-98C9-4B45-90C2-AE7C06818FCF}" destId="{D2E88D4F-D336-458F-9A64-696AABF2C98F}" srcOrd="0" destOrd="0" presId="urn:microsoft.com/office/officeart/2005/8/layout/hProcess10"/>
    <dgm:cxn modelId="{C7C6AE96-2228-40B5-8EC4-17DA4CD17725}" type="presOf" srcId="{93260451-ADB9-446F-9F27-D2D76AD01575}" destId="{35693399-C944-4B8D-B9E1-257279981BA2}" srcOrd="0" destOrd="0" presId="urn:microsoft.com/office/officeart/2005/8/layout/hProcess10"/>
    <dgm:cxn modelId="{475ECB97-8167-4366-B03E-DA472BFE7EC4}" type="presOf" srcId="{B11DFFC2-942A-4968-914F-12ECE978D69E}" destId="{DECDC097-1FAB-4BE4-81E1-CA0ED4D7984D}" srcOrd="0" destOrd="2" presId="urn:microsoft.com/office/officeart/2005/8/layout/hProcess10"/>
    <dgm:cxn modelId="{5D3BFD97-0B92-4091-A6CC-A0B8A86DFB35}" type="presOf" srcId="{DE8EC960-DC4C-4A60-A573-0298FA006791}" destId="{BE30B955-ECE2-4AFE-BD49-8F7FA2FCC533}" srcOrd="1" destOrd="0" presId="urn:microsoft.com/office/officeart/2005/8/layout/hProcess10"/>
    <dgm:cxn modelId="{311C36A2-B13C-45B4-A908-2E885FFA2E1B}" srcId="{752EB3D0-98C9-4B45-90C2-AE7C06818FCF}" destId="{71BA28B4-DB14-4462-A0D2-223A9CA217FF}" srcOrd="0" destOrd="0" parTransId="{8D23D834-DD39-4A3F-873E-9A71D655B5E8}" sibTransId="{089759F8-F7E1-48D3-9EF4-EFEB84AF01B3}"/>
    <dgm:cxn modelId="{FAF7A2A4-86D4-4E9F-BB52-B504F056B5FE}" srcId="{8B24F40E-FA1E-4314-AE7C-A6C8F080D886}" destId="{B11DFFC2-942A-4968-914F-12ECE978D69E}" srcOrd="1" destOrd="0" parTransId="{7B04AC1A-EA8A-4587-BF59-2666BB31638E}" sibTransId="{F2DC60DF-A183-4D30-89BC-ED2572DA9933}"/>
    <dgm:cxn modelId="{0E1BE4A7-0D61-463E-9B93-4F183817EDD1}" type="presOf" srcId="{C7B61A4E-3CF5-4182-BD16-B1AF46D71A73}" destId="{4CBFC767-D155-49F9-AAD7-5A6FDC77DE04}" srcOrd="0" destOrd="0" presId="urn:microsoft.com/office/officeart/2005/8/layout/hProcess10"/>
    <dgm:cxn modelId="{A15C81B6-B588-4D55-86B7-A57355EFB2A6}" srcId="{C7B61A4E-3CF5-4182-BD16-B1AF46D71A73}" destId="{752EB3D0-98C9-4B45-90C2-AE7C06818FCF}" srcOrd="2" destOrd="0" parTransId="{3B789D6E-D746-460A-8E49-02A80D7A3232}" sibTransId="{93260451-ADB9-446F-9F27-D2D76AD01575}"/>
    <dgm:cxn modelId="{B0BDF0C7-2E90-4B9B-B5E9-42F1EBDC554E}" srcId="{C7B61A4E-3CF5-4182-BD16-B1AF46D71A73}" destId="{0C2A9E80-1C92-4BD7-B018-C333A9FC1801}" srcOrd="3" destOrd="0" parTransId="{105658C6-0686-43DE-A27E-DD32316610A2}" sibTransId="{3DC252AE-9016-425C-961D-BC7744CCED78}"/>
    <dgm:cxn modelId="{3D8A39D4-F18C-4CCE-BCEE-46BF134D89A1}" type="presOf" srcId="{E22125A3-22AF-425D-A47F-2F4BF8548261}" destId="{D2E88D4F-D336-458F-9A64-696AABF2C98F}" srcOrd="0" destOrd="2" presId="urn:microsoft.com/office/officeart/2005/8/layout/hProcess10"/>
    <dgm:cxn modelId="{8E7E1EDB-8D29-41D3-9F18-487DC90077E7}" srcId="{C7B61A4E-3CF5-4182-BD16-B1AF46D71A73}" destId="{8B24F40E-FA1E-4314-AE7C-A6C8F080D886}" srcOrd="0" destOrd="0" parTransId="{3C9F02CC-F74F-49EB-847D-A3A096CE371E}" sibTransId="{DE8EC960-DC4C-4A60-A573-0298FA006791}"/>
    <dgm:cxn modelId="{96BE42F6-D881-4454-AC07-EACBF88F9726}" srcId="{8B24F40E-FA1E-4314-AE7C-A6C8F080D886}" destId="{7D9BD79C-5D49-4714-8A15-EC5C447D659B}" srcOrd="0" destOrd="0" parTransId="{3D1485DE-0861-4038-B0D7-AECCD5A43DCC}" sibTransId="{B506D0AB-DD03-4241-8C32-E1BDC9A29029}"/>
    <dgm:cxn modelId="{F06A0DFB-52D6-4369-B794-A08A7BEB727E}" type="presOf" srcId="{F5D1E4BA-5F24-4994-8960-24DC75CECEA9}" destId="{87B591C5-6905-479C-9072-C839E8CBC130}" srcOrd="0" destOrd="0" presId="urn:microsoft.com/office/officeart/2005/8/layout/hProcess10"/>
    <dgm:cxn modelId="{A63482AD-EB15-4589-94B2-23AB049B85B3}" type="presParOf" srcId="{4CBFC767-D155-49F9-AAD7-5A6FDC77DE04}" destId="{D5AFB314-2489-4B26-8F83-097E7E99B479}" srcOrd="0" destOrd="0" presId="urn:microsoft.com/office/officeart/2005/8/layout/hProcess10"/>
    <dgm:cxn modelId="{B659CB49-715A-4EA6-97E2-320E75B65B50}" type="presParOf" srcId="{D5AFB314-2489-4B26-8F83-097E7E99B479}" destId="{83B23795-ED87-4AAC-9BA0-75D7F60C3A86}" srcOrd="0" destOrd="0" presId="urn:microsoft.com/office/officeart/2005/8/layout/hProcess10"/>
    <dgm:cxn modelId="{DD6B8609-3E19-4C6E-84DC-40F20E5D9649}" type="presParOf" srcId="{D5AFB314-2489-4B26-8F83-097E7E99B479}" destId="{DECDC097-1FAB-4BE4-81E1-CA0ED4D7984D}" srcOrd="1" destOrd="0" presId="urn:microsoft.com/office/officeart/2005/8/layout/hProcess10"/>
    <dgm:cxn modelId="{7DD797FD-B055-4D76-B26A-B9A0F7823687}" type="presParOf" srcId="{4CBFC767-D155-49F9-AAD7-5A6FDC77DE04}" destId="{3A8A1278-C42D-4FE3-839D-E09BB3C689E5}" srcOrd="1" destOrd="0" presId="urn:microsoft.com/office/officeart/2005/8/layout/hProcess10"/>
    <dgm:cxn modelId="{AE2A9347-8A80-43E7-91F2-ED8D08DB7B58}" type="presParOf" srcId="{3A8A1278-C42D-4FE3-839D-E09BB3C689E5}" destId="{BE30B955-ECE2-4AFE-BD49-8F7FA2FCC533}" srcOrd="0" destOrd="0" presId="urn:microsoft.com/office/officeart/2005/8/layout/hProcess10"/>
    <dgm:cxn modelId="{D1309180-AB8F-48FC-895E-23BCF928E412}" type="presParOf" srcId="{4CBFC767-D155-49F9-AAD7-5A6FDC77DE04}" destId="{4DD91530-3AA9-4983-804C-7D11844AD1C6}" srcOrd="2" destOrd="0" presId="urn:microsoft.com/office/officeart/2005/8/layout/hProcess10"/>
    <dgm:cxn modelId="{39F826B2-B81A-482F-8D29-ADDEB64FD8D7}" type="presParOf" srcId="{4DD91530-3AA9-4983-804C-7D11844AD1C6}" destId="{DDA12CF5-91B0-44F1-834C-B8EF40112505}" srcOrd="0" destOrd="0" presId="urn:microsoft.com/office/officeart/2005/8/layout/hProcess10"/>
    <dgm:cxn modelId="{1E47DCF2-A7FF-4A79-BC12-9C559B44FE84}" type="presParOf" srcId="{4DD91530-3AA9-4983-804C-7D11844AD1C6}" destId="{87B591C5-6905-479C-9072-C839E8CBC130}" srcOrd="1" destOrd="0" presId="urn:microsoft.com/office/officeart/2005/8/layout/hProcess10"/>
    <dgm:cxn modelId="{59A2D792-03F7-4596-9313-DBA1588470D8}" type="presParOf" srcId="{4CBFC767-D155-49F9-AAD7-5A6FDC77DE04}" destId="{124A82FA-1B07-499B-AF97-E9A670B69132}" srcOrd="3" destOrd="0" presId="urn:microsoft.com/office/officeart/2005/8/layout/hProcess10"/>
    <dgm:cxn modelId="{C1145377-4DE3-49E5-8E8A-CC4D0526F513}" type="presParOf" srcId="{124A82FA-1B07-499B-AF97-E9A670B69132}" destId="{3436D09F-8276-41C7-8AA6-FAE40AE07937}" srcOrd="0" destOrd="0" presId="urn:microsoft.com/office/officeart/2005/8/layout/hProcess10"/>
    <dgm:cxn modelId="{8934946D-6C81-4264-B396-53457898199F}" type="presParOf" srcId="{4CBFC767-D155-49F9-AAD7-5A6FDC77DE04}" destId="{AFFD1BFA-0E86-4036-9595-137A194AA302}" srcOrd="4" destOrd="0" presId="urn:microsoft.com/office/officeart/2005/8/layout/hProcess10"/>
    <dgm:cxn modelId="{3ACF4997-5A21-45B3-90C4-902A20687E4F}" type="presParOf" srcId="{AFFD1BFA-0E86-4036-9595-137A194AA302}" destId="{2D6BD654-FCCB-4A98-A641-34CC115501CF}" srcOrd="0" destOrd="0" presId="urn:microsoft.com/office/officeart/2005/8/layout/hProcess10"/>
    <dgm:cxn modelId="{15992DF5-6B0E-40AD-B9C2-3AB43C1232CB}" type="presParOf" srcId="{AFFD1BFA-0E86-4036-9595-137A194AA302}" destId="{D2E88D4F-D336-458F-9A64-696AABF2C98F}" srcOrd="1" destOrd="0" presId="urn:microsoft.com/office/officeart/2005/8/layout/hProcess10"/>
    <dgm:cxn modelId="{7FF4F51B-B73C-4E49-B251-54FB813F9C7C}" type="presParOf" srcId="{4CBFC767-D155-49F9-AAD7-5A6FDC77DE04}" destId="{35693399-C944-4B8D-B9E1-257279981BA2}" srcOrd="5" destOrd="0" presId="urn:microsoft.com/office/officeart/2005/8/layout/hProcess10"/>
    <dgm:cxn modelId="{BA20A68E-F2A6-4821-97B3-8BA8B8077C4E}" type="presParOf" srcId="{35693399-C944-4B8D-B9E1-257279981BA2}" destId="{B3CAC162-2503-48FD-B768-B800C6AAE003}" srcOrd="0" destOrd="0" presId="urn:microsoft.com/office/officeart/2005/8/layout/hProcess10"/>
    <dgm:cxn modelId="{F537F532-448C-4867-8BD3-5D7EA6315EBB}" type="presParOf" srcId="{4CBFC767-D155-49F9-AAD7-5A6FDC77DE04}" destId="{8214C9C1-B043-42F7-9DD9-0D003A276077}" srcOrd="6" destOrd="0" presId="urn:microsoft.com/office/officeart/2005/8/layout/hProcess10"/>
    <dgm:cxn modelId="{6B8EFF9C-9DC2-48F9-A798-FF780DAF15FA}" type="presParOf" srcId="{8214C9C1-B043-42F7-9DD9-0D003A276077}" destId="{BFF3F3DC-8933-4662-87F8-F4CC1C2CFBB5}" srcOrd="0" destOrd="0" presId="urn:microsoft.com/office/officeart/2005/8/layout/hProcess10"/>
    <dgm:cxn modelId="{E098AE9C-222B-40D3-8AE1-A0C08F290B09}" type="presParOf" srcId="{8214C9C1-B043-42F7-9DD9-0D003A276077}" destId="{E2D3A39A-0286-4A20-9171-3A1FE10E48A5}"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555E5-B565-4A57-A2B5-93EE36A8C417}">
      <dsp:nvSpPr>
        <dsp:cNvPr id="0" name=""/>
        <dsp:cNvSpPr/>
      </dsp:nvSpPr>
      <dsp:spPr>
        <a:xfrm>
          <a:off x="11954" y="0"/>
          <a:ext cx="3410110" cy="13809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sv-SE" sz="1400" kern="1200" dirty="0"/>
            <a:t>Sjukdom</a:t>
          </a:r>
        </a:p>
      </dsp:txBody>
      <dsp:txXfrm>
        <a:off x="11954" y="0"/>
        <a:ext cx="3410110" cy="1380971"/>
      </dsp:txXfrm>
    </dsp:sp>
    <dsp:sp modelId="{ACD958F0-DD55-4BBA-964A-355C79B658FF}">
      <dsp:nvSpPr>
        <dsp:cNvPr id="0" name=""/>
        <dsp:cNvSpPr/>
      </dsp:nvSpPr>
      <dsp:spPr>
        <a:xfrm>
          <a:off x="11954" y="1422485"/>
          <a:ext cx="3410110" cy="25736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b="1" kern="1200" dirty="0">
              <a:solidFill>
                <a:srgbClr val="000000">
                  <a:hueOff val="0"/>
                  <a:satOff val="0"/>
                  <a:lumOff val="0"/>
                  <a:alphaOff val="0"/>
                </a:srgbClr>
              </a:solidFill>
              <a:latin typeface="Open Sans"/>
              <a:ea typeface="+mn-ea"/>
              <a:cs typeface="+mn-cs"/>
            </a:rPr>
            <a:t>Kognitiv svikt/ demens</a:t>
          </a:r>
          <a:r>
            <a:rPr lang="sv-SE" sz="1400" kern="1200" dirty="0">
              <a:solidFill>
                <a:srgbClr val="000000">
                  <a:hueOff val="0"/>
                  <a:satOff val="0"/>
                  <a:lumOff val="0"/>
                  <a:alphaOff val="0"/>
                </a:srgbClr>
              </a:solidFill>
              <a:latin typeface="Open Sans"/>
              <a:ea typeface="+mn-ea"/>
              <a:cs typeface="+mn-cs"/>
            </a:rPr>
            <a:t>: Nedsatt förmåga att sköta sina tänder.</a:t>
          </a:r>
          <a:br>
            <a:rPr lang="sv-SE" sz="1400" kern="1200" dirty="0">
              <a:solidFill>
                <a:srgbClr val="000000">
                  <a:hueOff val="0"/>
                  <a:satOff val="0"/>
                  <a:lumOff val="0"/>
                  <a:alphaOff val="0"/>
                </a:srgbClr>
              </a:solidFill>
              <a:latin typeface="Open Sans"/>
              <a:ea typeface="+mn-ea"/>
              <a:cs typeface="+mn-cs"/>
            </a:rPr>
          </a:br>
          <a:endParaRPr lang="sv-SE" sz="1400" kern="1200" dirty="0">
            <a:solidFill>
              <a:srgbClr val="000000">
                <a:hueOff val="0"/>
                <a:satOff val="0"/>
                <a:lumOff val="0"/>
                <a:alphaOff val="0"/>
              </a:srgbClr>
            </a:solidFill>
            <a:latin typeface="Open Sans"/>
            <a:ea typeface="+mn-ea"/>
            <a:cs typeface="+mn-cs"/>
          </a:endParaRPr>
        </a:p>
        <a:p>
          <a:pPr marL="114300" lvl="1" indent="-114300" algn="l" defTabSz="622300">
            <a:lnSpc>
              <a:spcPct val="90000"/>
            </a:lnSpc>
            <a:spcBef>
              <a:spcPct val="0"/>
            </a:spcBef>
            <a:spcAft>
              <a:spcPct val="15000"/>
            </a:spcAft>
            <a:buChar char="•"/>
          </a:pPr>
          <a:r>
            <a:rPr lang="sv-SE" sz="1400" b="1" kern="1200" dirty="0"/>
            <a:t>Stroke:</a:t>
          </a:r>
          <a:r>
            <a:rPr lang="sv-SE" sz="1400" kern="1200" dirty="0"/>
            <a:t> Nedsatt motorik kan göra att mat ligger kvar i munnen och kan även ge svårigheter att  sköta sina tänder själv.</a:t>
          </a:r>
          <a:endParaRPr lang="sv-SE" sz="1400" kern="1200" dirty="0">
            <a:solidFill>
              <a:srgbClr val="000000">
                <a:hueOff val="0"/>
                <a:satOff val="0"/>
                <a:lumOff val="0"/>
                <a:alphaOff val="0"/>
              </a:srgbClr>
            </a:solidFill>
            <a:latin typeface="Open Sans"/>
            <a:ea typeface="+mn-ea"/>
            <a:cs typeface="+mn-cs"/>
          </a:endParaRPr>
        </a:p>
        <a:p>
          <a:pPr marL="114300" lvl="1" indent="-114300" algn="l" defTabSz="622300">
            <a:lnSpc>
              <a:spcPct val="90000"/>
            </a:lnSpc>
            <a:spcBef>
              <a:spcPct val="0"/>
            </a:spcBef>
            <a:spcAft>
              <a:spcPct val="15000"/>
            </a:spcAft>
            <a:buChar char="•"/>
          </a:pPr>
          <a:endParaRPr lang="sv-SE" sz="1400" kern="1200" dirty="0">
            <a:solidFill>
              <a:srgbClr val="000000">
                <a:hueOff val="0"/>
                <a:satOff val="0"/>
                <a:lumOff val="0"/>
                <a:alphaOff val="0"/>
              </a:srgbClr>
            </a:solidFill>
            <a:latin typeface="Open Sans"/>
            <a:ea typeface="+mn-ea"/>
            <a:cs typeface="+mn-cs"/>
          </a:endParaRPr>
        </a:p>
      </dsp:txBody>
      <dsp:txXfrm>
        <a:off x="11954" y="1422485"/>
        <a:ext cx="3410110" cy="2573697"/>
      </dsp:txXfrm>
    </dsp:sp>
    <dsp:sp modelId="{E4593C48-5493-48D4-AB4F-555CA227D90F}">
      <dsp:nvSpPr>
        <dsp:cNvPr id="0" name=""/>
        <dsp:cNvSpPr/>
      </dsp:nvSpPr>
      <dsp:spPr>
        <a:xfrm>
          <a:off x="3879394" y="0"/>
          <a:ext cx="3410110" cy="136404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sv-SE" sz="1400" kern="1200" dirty="0"/>
            <a:t>Läkemedel</a:t>
          </a:r>
        </a:p>
      </dsp:txBody>
      <dsp:txXfrm>
        <a:off x="3879394" y="0"/>
        <a:ext cx="3410110" cy="1364044"/>
      </dsp:txXfrm>
    </dsp:sp>
    <dsp:sp modelId="{02F75DF5-547E-4AB5-9EA7-183B5836FF5D}">
      <dsp:nvSpPr>
        <dsp:cNvPr id="0" name=""/>
        <dsp:cNvSpPr/>
      </dsp:nvSpPr>
      <dsp:spPr>
        <a:xfrm>
          <a:off x="3878678" y="1420966"/>
          <a:ext cx="3410110" cy="26388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a:t>Vart 3:e läkemedel ger muntorrhet.</a:t>
          </a:r>
          <a:br>
            <a:rPr lang="sv-SE" sz="1400" kern="1200" dirty="0"/>
          </a:br>
          <a:endParaRPr lang="sv-SE" sz="1400" kern="1200" dirty="0"/>
        </a:p>
        <a:p>
          <a:pPr marL="114300" lvl="1" indent="-114300" algn="l" defTabSz="622300">
            <a:lnSpc>
              <a:spcPct val="90000"/>
            </a:lnSpc>
            <a:spcBef>
              <a:spcPct val="0"/>
            </a:spcBef>
            <a:spcAft>
              <a:spcPct val="15000"/>
            </a:spcAft>
            <a:buChar char="•"/>
          </a:pPr>
          <a:r>
            <a:rPr lang="sv-SE" sz="1400" kern="1200" dirty="0"/>
            <a:t>Vid muntorrhet samlas mat lättare i munnen. När saliven minskar ökar risken för hål i tänderna.</a:t>
          </a:r>
        </a:p>
        <a:p>
          <a:pPr marL="114300" lvl="1" indent="-114300" algn="l" defTabSz="622300">
            <a:lnSpc>
              <a:spcPct val="90000"/>
            </a:lnSpc>
            <a:spcBef>
              <a:spcPct val="0"/>
            </a:spcBef>
            <a:spcAft>
              <a:spcPct val="15000"/>
            </a:spcAft>
            <a:buChar char="•"/>
          </a:pPr>
          <a:endParaRPr lang="sv-SE" sz="1400" kern="1200" dirty="0"/>
        </a:p>
        <a:p>
          <a:pPr marL="114300" lvl="1" indent="-114300" algn="l" defTabSz="622300">
            <a:lnSpc>
              <a:spcPct val="90000"/>
            </a:lnSpc>
            <a:spcBef>
              <a:spcPct val="0"/>
            </a:spcBef>
            <a:spcAft>
              <a:spcPct val="15000"/>
            </a:spcAft>
            <a:buChar char="•"/>
          </a:pPr>
          <a:r>
            <a:rPr lang="sv-SE" sz="1400" kern="1200" dirty="0"/>
            <a:t>Skör munslemhinna ökar risken för sår, sveda och svampinfektioner.</a:t>
          </a:r>
        </a:p>
        <a:p>
          <a:pPr marL="114300" lvl="1" indent="-114300" algn="l" defTabSz="622300">
            <a:lnSpc>
              <a:spcPct val="90000"/>
            </a:lnSpc>
            <a:spcBef>
              <a:spcPct val="0"/>
            </a:spcBef>
            <a:spcAft>
              <a:spcPct val="15000"/>
            </a:spcAft>
            <a:buChar char="•"/>
          </a:pPr>
          <a:endParaRPr lang="sv-SE" sz="1400" kern="1200" dirty="0"/>
        </a:p>
      </dsp:txBody>
      <dsp:txXfrm>
        <a:off x="3878678" y="1420966"/>
        <a:ext cx="3410110" cy="2638854"/>
      </dsp:txXfrm>
    </dsp:sp>
    <dsp:sp modelId="{F8228410-92D4-48AC-8B1A-03781C499A23}">
      <dsp:nvSpPr>
        <dsp:cNvPr id="0" name=""/>
        <dsp:cNvSpPr/>
      </dsp:nvSpPr>
      <dsp:spPr>
        <a:xfrm>
          <a:off x="7628367" y="0"/>
          <a:ext cx="3410110" cy="136404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sv-SE" sz="1400" kern="1200" dirty="0"/>
            <a:t>Nedsatt immunförsvar</a:t>
          </a:r>
        </a:p>
      </dsp:txBody>
      <dsp:txXfrm>
        <a:off x="7628367" y="0"/>
        <a:ext cx="3410110" cy="1364044"/>
      </dsp:txXfrm>
    </dsp:sp>
    <dsp:sp modelId="{905E5202-B84A-4090-887F-5AC65F191E9E}">
      <dsp:nvSpPr>
        <dsp:cNvPr id="0" name=""/>
        <dsp:cNvSpPr/>
      </dsp:nvSpPr>
      <dsp:spPr>
        <a:xfrm>
          <a:off x="7595801" y="1424606"/>
          <a:ext cx="3410110" cy="26299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a:t>Personer med nedsatt immunförsvar drabbas lättare av infektioner.</a:t>
          </a:r>
        </a:p>
        <a:p>
          <a:pPr marL="114300" lvl="1" indent="-114300" algn="l" defTabSz="622300">
            <a:lnSpc>
              <a:spcPct val="90000"/>
            </a:lnSpc>
            <a:spcBef>
              <a:spcPct val="0"/>
            </a:spcBef>
            <a:spcAft>
              <a:spcPct val="15000"/>
            </a:spcAft>
            <a:buChar char="•"/>
          </a:pPr>
          <a:endParaRPr lang="sv-SE" sz="1400" kern="1200" dirty="0"/>
        </a:p>
        <a:p>
          <a:pPr marL="114300" lvl="1" indent="-114300" algn="l" defTabSz="622300">
            <a:lnSpc>
              <a:spcPct val="90000"/>
            </a:lnSpc>
            <a:spcBef>
              <a:spcPct val="0"/>
            </a:spcBef>
            <a:spcAft>
              <a:spcPct val="15000"/>
            </a:spcAft>
            <a:buChar char="•"/>
          </a:pPr>
          <a:r>
            <a:rPr lang="sv-SE" sz="1400" kern="1200" dirty="0"/>
            <a:t>Det är viktigt att hitta infektioner i munhålan i tid.</a:t>
          </a:r>
        </a:p>
        <a:p>
          <a:pPr marL="114300" lvl="1" indent="-114300" algn="l" defTabSz="622300">
            <a:lnSpc>
              <a:spcPct val="90000"/>
            </a:lnSpc>
            <a:spcBef>
              <a:spcPct val="0"/>
            </a:spcBef>
            <a:spcAft>
              <a:spcPct val="15000"/>
            </a:spcAft>
            <a:buChar char="•"/>
          </a:pPr>
          <a:endParaRPr lang="sv-SE" sz="1400" kern="1200" dirty="0"/>
        </a:p>
      </dsp:txBody>
      <dsp:txXfrm>
        <a:off x="7595801" y="1424606"/>
        <a:ext cx="3410110" cy="2629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23795-ED87-4AAC-9BA0-75D7F60C3A86}">
      <dsp:nvSpPr>
        <dsp:cNvPr id="0" name=""/>
        <dsp:cNvSpPr/>
      </dsp:nvSpPr>
      <dsp:spPr>
        <a:xfrm>
          <a:off x="253481" y="609722"/>
          <a:ext cx="3071469" cy="2892420"/>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DECDC097-1FAB-4BE4-81E1-CA0ED4D7984D}">
      <dsp:nvSpPr>
        <dsp:cNvPr id="0" name=""/>
        <dsp:cNvSpPr/>
      </dsp:nvSpPr>
      <dsp:spPr>
        <a:xfrm>
          <a:off x="580078" y="3754078"/>
          <a:ext cx="2227170" cy="136807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sv-SE" sz="1100" kern="1200" dirty="0">
              <a:latin typeface="Arial" panose="020B0604020202020204"/>
              <a:ea typeface="+mn-ea"/>
              <a:cs typeface="+mn-cs"/>
            </a:rPr>
            <a:t>Munhygienen försämras. </a:t>
          </a:r>
        </a:p>
        <a:p>
          <a:pPr marL="0" lvl="0" indent="0" algn="l" defTabSz="488950">
            <a:lnSpc>
              <a:spcPct val="90000"/>
            </a:lnSpc>
            <a:spcBef>
              <a:spcPct val="0"/>
            </a:spcBef>
            <a:spcAft>
              <a:spcPct val="35000"/>
            </a:spcAft>
            <a:buNone/>
          </a:pPr>
          <a:r>
            <a:rPr lang="sv-SE" sz="1100" kern="1200" dirty="0">
              <a:latin typeface="Arial" panose="020B0604020202020204"/>
              <a:ea typeface="+mn-ea"/>
              <a:cs typeface="+mn-cs"/>
            </a:rPr>
            <a:t>Får mindre saliv. </a:t>
          </a:r>
        </a:p>
        <a:p>
          <a:pPr marL="0" lvl="0" indent="0" algn="l" defTabSz="488950">
            <a:lnSpc>
              <a:spcPct val="90000"/>
            </a:lnSpc>
            <a:spcBef>
              <a:spcPct val="0"/>
            </a:spcBef>
            <a:spcAft>
              <a:spcPct val="35000"/>
            </a:spcAft>
            <a:buNone/>
          </a:pPr>
          <a:r>
            <a:rPr lang="sv-SE" sz="1100" kern="1200" dirty="0">
              <a:latin typeface="Arial" panose="020B0604020202020204"/>
              <a:ea typeface="+mn-ea"/>
              <a:cs typeface="+mn-cs"/>
            </a:rPr>
            <a:t>Går inte lika regelbundet till tandvården.</a:t>
          </a:r>
        </a:p>
        <a:p>
          <a:pPr marL="114300" lvl="1" indent="-114300" algn="l" defTabSz="622300">
            <a:lnSpc>
              <a:spcPct val="90000"/>
            </a:lnSpc>
            <a:spcBef>
              <a:spcPct val="0"/>
            </a:spcBef>
            <a:spcAft>
              <a:spcPct val="15000"/>
            </a:spcAft>
            <a:buChar char="•"/>
          </a:pPr>
          <a:endParaRPr lang="sv-SE" sz="1400" kern="1200" dirty="0">
            <a:solidFill>
              <a:sysClr val="window" lastClr="FFFFFF"/>
            </a:solidFill>
            <a:latin typeface="Arial" panose="020B0604020202020204"/>
            <a:ea typeface="+mn-ea"/>
            <a:cs typeface="+mn-cs"/>
          </a:endParaRPr>
        </a:p>
        <a:p>
          <a:pPr marL="57150" lvl="1" indent="-57150" algn="l" defTabSz="177800">
            <a:lnSpc>
              <a:spcPct val="90000"/>
            </a:lnSpc>
            <a:spcBef>
              <a:spcPct val="0"/>
            </a:spcBef>
            <a:spcAft>
              <a:spcPct val="15000"/>
            </a:spcAft>
            <a:buChar char="•"/>
          </a:pPr>
          <a:endParaRPr lang="sv-SE" sz="400" kern="1200" dirty="0">
            <a:solidFill>
              <a:sysClr val="window" lastClr="FFFFFF"/>
            </a:solidFill>
            <a:latin typeface="Arial" panose="020B0604020202020204"/>
            <a:ea typeface="+mn-ea"/>
            <a:cs typeface="+mn-cs"/>
          </a:endParaRPr>
        </a:p>
      </dsp:txBody>
      <dsp:txXfrm>
        <a:off x="620147" y="3794147"/>
        <a:ext cx="2147032" cy="1287933"/>
      </dsp:txXfrm>
    </dsp:sp>
    <dsp:sp modelId="{3A8A1278-C42D-4FE3-839D-E09BB3C689E5}">
      <dsp:nvSpPr>
        <dsp:cNvPr id="0" name=""/>
        <dsp:cNvSpPr/>
      </dsp:nvSpPr>
      <dsp:spPr>
        <a:xfrm rot="21574551">
          <a:off x="3467586" y="1926983"/>
          <a:ext cx="347790" cy="33773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sv-SE" sz="400" kern="1200">
            <a:solidFill>
              <a:sysClr val="window" lastClr="FFFFFF"/>
            </a:solidFill>
            <a:latin typeface="Arial" panose="020B0604020202020204"/>
            <a:ea typeface="+mn-ea"/>
            <a:cs typeface="+mn-cs"/>
          </a:endParaRPr>
        </a:p>
      </dsp:txBody>
      <dsp:txXfrm>
        <a:off x="3467587" y="1994904"/>
        <a:ext cx="246470" cy="202640"/>
      </dsp:txXfrm>
    </dsp:sp>
    <dsp:sp modelId="{DDA12CF5-91B0-44F1-834C-B8EF40112505}">
      <dsp:nvSpPr>
        <dsp:cNvPr id="0" name=""/>
        <dsp:cNvSpPr/>
      </dsp:nvSpPr>
      <dsp:spPr>
        <a:xfrm>
          <a:off x="3889542" y="663778"/>
          <a:ext cx="3046225" cy="2864774"/>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87B591C5-6905-479C-9072-C839E8CBC130}">
      <dsp:nvSpPr>
        <dsp:cNvPr id="0" name=""/>
        <dsp:cNvSpPr/>
      </dsp:nvSpPr>
      <dsp:spPr>
        <a:xfrm>
          <a:off x="4144876" y="3779446"/>
          <a:ext cx="2559496" cy="138237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endParaRPr lang="sv-SE" sz="1100" kern="1200" dirty="0">
            <a:latin typeface="Arial" panose="020B0604020202020204"/>
            <a:ea typeface="+mn-ea"/>
            <a:cs typeface="+mn-cs"/>
          </a:endParaRPr>
        </a:p>
        <a:p>
          <a:pPr marL="0" lvl="0" indent="0" algn="l" defTabSz="488950">
            <a:lnSpc>
              <a:spcPct val="90000"/>
            </a:lnSpc>
            <a:spcBef>
              <a:spcPct val="0"/>
            </a:spcBef>
            <a:spcAft>
              <a:spcPct val="35000"/>
            </a:spcAft>
            <a:buNone/>
          </a:pPr>
          <a:r>
            <a:rPr lang="sv-SE" sz="1100" kern="1200" dirty="0">
              <a:latin typeface="Arial" panose="020B0604020202020204"/>
              <a:ea typeface="+mn-ea"/>
              <a:cs typeface="+mn-cs"/>
            </a:rPr>
            <a:t>Kan leda till hål (karies) i tänder som inte åtgärdas vilket i sin tur kan leda till stora frakturer som slutligen smulas sönder</a:t>
          </a:r>
          <a:r>
            <a:rPr lang="sv-SE" sz="500" kern="1200" dirty="0">
              <a:latin typeface="Arial" panose="020B0604020202020204"/>
              <a:ea typeface="+mn-ea"/>
              <a:cs typeface="+mn-cs"/>
            </a:rPr>
            <a:t>.</a:t>
          </a:r>
        </a:p>
        <a:p>
          <a:pPr marL="0" lvl="0" indent="0" algn="l" defTabSz="488950">
            <a:lnSpc>
              <a:spcPct val="90000"/>
            </a:lnSpc>
            <a:spcBef>
              <a:spcPct val="0"/>
            </a:spcBef>
            <a:spcAft>
              <a:spcPct val="35000"/>
            </a:spcAft>
            <a:buNone/>
          </a:pPr>
          <a:r>
            <a:rPr lang="sv-SE" sz="1100" kern="1200" dirty="0">
              <a:latin typeface="Arial" panose="020B0604020202020204"/>
              <a:ea typeface="+mn-ea"/>
              <a:cs typeface="+mn-cs"/>
            </a:rPr>
            <a:t>Tandresterna blir vassa och kan orsaka sår. </a:t>
          </a:r>
        </a:p>
        <a:p>
          <a:pPr marL="0" lvl="0" indent="0" algn="l" defTabSz="488950">
            <a:lnSpc>
              <a:spcPct val="90000"/>
            </a:lnSpc>
            <a:spcBef>
              <a:spcPct val="0"/>
            </a:spcBef>
            <a:spcAft>
              <a:spcPct val="35000"/>
            </a:spcAft>
            <a:buNone/>
          </a:pPr>
          <a:r>
            <a:rPr lang="sv-SE" sz="1100" kern="1200" dirty="0">
              <a:latin typeface="Arial" panose="020B0604020202020204"/>
              <a:ea typeface="+mn-ea"/>
              <a:cs typeface="+mn-cs"/>
            </a:rPr>
            <a:t>Svårt att hålla rent.</a:t>
          </a:r>
        </a:p>
        <a:p>
          <a:pPr marL="0" lvl="0" indent="0" algn="l" defTabSz="488950">
            <a:lnSpc>
              <a:spcPct val="90000"/>
            </a:lnSpc>
            <a:spcBef>
              <a:spcPct val="0"/>
            </a:spcBef>
            <a:spcAft>
              <a:spcPct val="35000"/>
            </a:spcAft>
            <a:buNone/>
          </a:pPr>
          <a:r>
            <a:rPr lang="sv-SE" sz="1100" kern="1200" dirty="0">
              <a:latin typeface="Arial" panose="020B0604020202020204"/>
              <a:ea typeface="+mn-ea"/>
              <a:cs typeface="+mn-cs"/>
            </a:rPr>
            <a:t>Kan göra ont.</a:t>
          </a:r>
        </a:p>
        <a:p>
          <a:pPr marL="0" lvl="0" indent="0" algn="l" defTabSz="488950">
            <a:lnSpc>
              <a:spcPct val="90000"/>
            </a:lnSpc>
            <a:spcBef>
              <a:spcPct val="0"/>
            </a:spcBef>
            <a:spcAft>
              <a:spcPct val="35000"/>
            </a:spcAft>
            <a:buNone/>
          </a:pPr>
          <a:endParaRPr lang="sv-SE" sz="1200" kern="1200" dirty="0">
            <a:latin typeface="Arial" panose="020B0604020202020204"/>
            <a:ea typeface="+mn-ea"/>
            <a:cs typeface="+mn-cs"/>
          </a:endParaRPr>
        </a:p>
      </dsp:txBody>
      <dsp:txXfrm>
        <a:off x="4185364" y="3819934"/>
        <a:ext cx="2478520" cy="1301396"/>
      </dsp:txXfrm>
    </dsp:sp>
    <dsp:sp modelId="{124A82FA-1B07-499B-AF97-E9A670B69132}">
      <dsp:nvSpPr>
        <dsp:cNvPr id="0" name=""/>
        <dsp:cNvSpPr/>
      </dsp:nvSpPr>
      <dsp:spPr>
        <a:xfrm>
          <a:off x="7107832" y="1970078"/>
          <a:ext cx="396946" cy="36646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sv-SE" sz="400" kern="1200">
            <a:solidFill>
              <a:sysClr val="window" lastClr="FFFFFF"/>
            </a:solidFill>
            <a:latin typeface="Arial" panose="020B0604020202020204"/>
            <a:ea typeface="+mn-ea"/>
            <a:cs typeface="+mn-cs"/>
          </a:endParaRPr>
        </a:p>
      </dsp:txBody>
      <dsp:txXfrm>
        <a:off x="7107832" y="2043371"/>
        <a:ext cx="287007" cy="219878"/>
      </dsp:txXfrm>
    </dsp:sp>
    <dsp:sp modelId="{2D6BD654-FCCB-4A98-A641-34CC115501CF}">
      <dsp:nvSpPr>
        <dsp:cNvPr id="0" name=""/>
        <dsp:cNvSpPr/>
      </dsp:nvSpPr>
      <dsp:spPr>
        <a:xfrm>
          <a:off x="8513890" y="1898221"/>
          <a:ext cx="996599" cy="996599"/>
        </a:xfrm>
        <a:prstGeom prst="roundRect">
          <a:avLst>
            <a:gd name="adj" fmla="val 1000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D2E88D4F-D336-458F-9A64-696AABF2C98F}">
      <dsp:nvSpPr>
        <dsp:cNvPr id="0" name=""/>
        <dsp:cNvSpPr/>
      </dsp:nvSpPr>
      <dsp:spPr>
        <a:xfrm flipV="1">
          <a:off x="7907037" y="3579394"/>
          <a:ext cx="140111" cy="3396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sv-SE" sz="500" kern="1200">
            <a:solidFill>
              <a:sysClr val="window" lastClr="FFFFFF"/>
            </a:solidFill>
            <a:latin typeface="Arial" panose="020B0604020202020204"/>
            <a:ea typeface="+mn-ea"/>
            <a:cs typeface="+mn-cs"/>
          </a:endParaRPr>
        </a:p>
        <a:p>
          <a:pPr marL="57150" lvl="1" indent="-57150" algn="l" defTabSz="177800">
            <a:lnSpc>
              <a:spcPct val="90000"/>
            </a:lnSpc>
            <a:spcBef>
              <a:spcPct val="0"/>
            </a:spcBef>
            <a:spcAft>
              <a:spcPct val="15000"/>
            </a:spcAft>
            <a:buChar char="•"/>
          </a:pPr>
          <a:endParaRPr lang="sv-SE" sz="400" kern="1200">
            <a:solidFill>
              <a:sysClr val="window" lastClr="FFFFFF"/>
            </a:solidFill>
            <a:latin typeface="Arial" panose="020B0604020202020204"/>
            <a:ea typeface="+mn-ea"/>
            <a:cs typeface="+mn-cs"/>
          </a:endParaRPr>
        </a:p>
        <a:p>
          <a:pPr marL="57150" lvl="1" indent="-57150" algn="l" defTabSz="177800">
            <a:lnSpc>
              <a:spcPct val="90000"/>
            </a:lnSpc>
            <a:spcBef>
              <a:spcPct val="0"/>
            </a:spcBef>
            <a:spcAft>
              <a:spcPct val="15000"/>
            </a:spcAft>
            <a:buChar char="•"/>
          </a:pPr>
          <a:endParaRPr lang="sv-SE" sz="400" kern="1200">
            <a:solidFill>
              <a:sysClr val="window" lastClr="FFFFFF"/>
            </a:solidFill>
            <a:latin typeface="Arial" panose="020B0604020202020204"/>
            <a:ea typeface="+mn-ea"/>
            <a:cs typeface="+mn-cs"/>
          </a:endParaRPr>
        </a:p>
      </dsp:txBody>
      <dsp:txXfrm rot="10800000">
        <a:off x="7908032" y="3580389"/>
        <a:ext cx="138121" cy="31974"/>
      </dsp:txXfrm>
    </dsp:sp>
    <dsp:sp modelId="{35693399-C944-4B8D-B9E1-257279981BA2}">
      <dsp:nvSpPr>
        <dsp:cNvPr id="0" name=""/>
        <dsp:cNvSpPr/>
      </dsp:nvSpPr>
      <dsp:spPr>
        <a:xfrm rot="7955692">
          <a:off x="8254468" y="2664555"/>
          <a:ext cx="802426" cy="23946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sv-SE" sz="400" kern="1200">
            <a:solidFill>
              <a:sysClr val="window" lastClr="FFFFFF"/>
            </a:solidFill>
            <a:latin typeface="Arial" panose="020B0604020202020204"/>
            <a:ea typeface="+mn-ea"/>
            <a:cs typeface="+mn-cs"/>
          </a:endParaRPr>
        </a:p>
      </dsp:txBody>
      <dsp:txXfrm rot="10800000">
        <a:off x="8314699" y="2686006"/>
        <a:ext cx="730586" cy="143680"/>
      </dsp:txXfrm>
    </dsp:sp>
    <dsp:sp modelId="{BFF3F3DC-8933-4662-87F8-F4CC1C2CFBB5}">
      <dsp:nvSpPr>
        <dsp:cNvPr id="0" name=""/>
        <dsp:cNvSpPr/>
      </dsp:nvSpPr>
      <dsp:spPr>
        <a:xfrm>
          <a:off x="7616640" y="698205"/>
          <a:ext cx="3258939" cy="2887765"/>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E2D3A39A-0286-4A20-9171-3A1FE10E48A5}">
      <dsp:nvSpPr>
        <dsp:cNvPr id="0" name=""/>
        <dsp:cNvSpPr/>
      </dsp:nvSpPr>
      <dsp:spPr>
        <a:xfrm>
          <a:off x="8046200" y="3732940"/>
          <a:ext cx="2328245" cy="141457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sv-SE" sz="1100" kern="1200" dirty="0">
              <a:latin typeface="Arial" panose="020B0604020202020204"/>
              <a:ea typeface="+mn-ea"/>
              <a:cs typeface="+mn-cs"/>
            </a:rPr>
            <a:t>Leder till rotrester som kan vara väldigt vassa och ge sår och smärta.</a:t>
          </a:r>
        </a:p>
        <a:p>
          <a:pPr marL="0" lvl="0" indent="0" algn="l" defTabSz="488950">
            <a:lnSpc>
              <a:spcPct val="90000"/>
            </a:lnSpc>
            <a:spcBef>
              <a:spcPct val="0"/>
            </a:spcBef>
            <a:spcAft>
              <a:spcPct val="35000"/>
            </a:spcAft>
            <a:buNone/>
          </a:pPr>
          <a:r>
            <a:rPr lang="sv-SE" sz="1100" kern="1200" dirty="0">
              <a:latin typeface="Arial" panose="020B0604020202020204"/>
              <a:ea typeface="+mn-ea"/>
              <a:cs typeface="+mn-cs"/>
            </a:rPr>
            <a:t>En del rotrester leder till infektion i käkbenet som kan påverka allmänhälsan.</a:t>
          </a:r>
        </a:p>
      </dsp:txBody>
      <dsp:txXfrm>
        <a:off x="8087631" y="3774371"/>
        <a:ext cx="2245383" cy="13317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2025-09-30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FDF2498-D8C0-492E-A46C-93A137C76F35}" type="slidenum">
              <a:rPr lang="sv-SE" altLang="sv-SE" smtClean="0"/>
              <a:pPr eaLnBrk="1" hangingPunct="1">
                <a:spcBef>
                  <a:spcPct val="0"/>
                </a:spcBef>
              </a:pPr>
              <a:t>11</a:t>
            </a:fld>
            <a:endParaRPr lang="sv-SE" altLang="sv-SE"/>
          </a:p>
        </p:txBody>
      </p:sp>
      <p:sp>
        <p:nvSpPr>
          <p:cNvPr id="76803" name="Rectangle 2"/>
          <p:cNvSpPr>
            <a:spLocks noGrp="1" noRot="1" noChangeAspect="1" noChangeArrowheads="1" noTextEdit="1"/>
          </p:cNvSpPr>
          <p:nvPr>
            <p:ph type="sldImg"/>
          </p:nvPr>
        </p:nvSpPr>
        <p:spPr>
          <a:xfrm>
            <a:off x="379413" y="685800"/>
            <a:ext cx="6096000" cy="3429000"/>
          </a:xfrm>
          <a:ln/>
        </p:spPr>
      </p:sp>
      <p:sp>
        <p:nvSpPr>
          <p:cNvPr id="76804" name="Rectangle 3"/>
          <p:cNvSpPr>
            <a:spLocks noGrp="1" noChangeArrowheads="1"/>
          </p:cNvSpPr>
          <p:nvPr>
            <p:ph type="body" idx="1"/>
          </p:nvPr>
        </p:nvSpPr>
        <p:spPr>
          <a:xfrm>
            <a:off x="914400" y="4343400"/>
            <a:ext cx="5029200" cy="4114800"/>
          </a:xfrm>
          <a:noFill/>
        </p:spPr>
        <p:txBody>
          <a:bodyPr/>
          <a:lstStyle/>
          <a:p>
            <a:pPr eaLnBrk="1" hangingPunct="1"/>
            <a:r>
              <a:rPr lang="sv-SE" altLang="sv-SE">
                <a:latin typeface="Arial" pitchFamily="34" charset="0"/>
              </a:rPr>
              <a:t>Att borsta tänderna på någon annan är inte så enkelt.</a:t>
            </a:r>
          </a:p>
          <a:p>
            <a:pPr eaLnBrk="1" hangingPunct="1"/>
            <a:r>
              <a:rPr lang="sv-SE" altLang="sv-SE">
                <a:latin typeface="Arial" pitchFamily="34" charset="0"/>
              </a:rPr>
              <a:t>Det är mycket viktigt att ha en bra arbetsställning. Stå snett bakom och låt patienten luta huvudet mot din kropp. Stöd handen mot hakan och håll ut kinder och läppar så att du har en god insyn.</a:t>
            </a:r>
          </a:p>
          <a:p>
            <a:pPr eaLnBrk="1" hangingPunct="1"/>
            <a:r>
              <a:rPr lang="sv-SE" altLang="sv-SE">
                <a:latin typeface="Arial" pitchFamily="34" charset="0"/>
              </a:rPr>
              <a:t>Innan du börjar borsta är det viktigt att förbereda patienten på att munvård ska utföras. Förberedelse kan vara att klappa på axeln och berätta att du ska göra munvård och sedan försiktigt massera runt munnen innan du ber patienten gapa.</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accent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5AE3830-5278-7E19-E7AC-5058B5CB9D5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6474059" cy="6857999"/>
          </a:xfrm>
          <a:prstGeom prst="rect">
            <a:avLst/>
          </a:prstGeom>
        </p:spPr>
      </p:pic>
      <p:sp>
        <p:nvSpPr>
          <p:cNvPr id="4" name="Rubrik 3">
            <a:extLst>
              <a:ext uri="{FF2B5EF4-FFF2-40B4-BE49-F238E27FC236}">
                <a16:creationId xmlns:a16="http://schemas.microsoft.com/office/drawing/2014/main" id="{9C1512DA-9E40-CF35-AC79-7F617696BB8B}"/>
              </a:ext>
            </a:extLst>
          </p:cNvPr>
          <p:cNvSpPr>
            <a:spLocks noGrp="1"/>
          </p:cNvSpPr>
          <p:nvPr>
            <p:ph type="title" hasCustomPrompt="1"/>
          </p:nvPr>
        </p:nvSpPr>
        <p:spPr>
          <a:xfrm>
            <a:off x="6546796" y="864105"/>
            <a:ext cx="4774267" cy="3535156"/>
          </a:xfrm>
        </p:spPr>
        <p:txBody>
          <a:bodyPr anchor="t">
            <a:normAutofit/>
          </a:bodyPr>
          <a:lstStyle>
            <a:lvl1pPr algn="r">
              <a:defRPr sz="6000" b="1" i="0">
                <a:solidFill>
                  <a:schemeClr val="bg1"/>
                </a:solidFill>
                <a:latin typeface="+mj-lt"/>
                <a:ea typeface="Open Sans Extrabold" panose="020B0906030804020204" pitchFamily="34" charset="0"/>
                <a:cs typeface="Open Sans Extrabold" panose="020B0906030804020204" pitchFamily="34" charset="0"/>
              </a:defRPr>
            </a:lvl1pPr>
          </a:lstStyle>
          <a:p>
            <a:r>
              <a:rPr lang="sv-SE" dirty="0"/>
              <a:t>Titel</a:t>
            </a:r>
          </a:p>
        </p:txBody>
      </p:sp>
      <p:sp>
        <p:nvSpPr>
          <p:cNvPr id="9" name="Underrubrik 2">
            <a:extLst>
              <a:ext uri="{FF2B5EF4-FFF2-40B4-BE49-F238E27FC236}">
                <a16:creationId xmlns:a16="http://schemas.microsoft.com/office/drawing/2014/main" id="{DC44104B-48FE-3858-DE21-17C04BBBC2C6}"/>
              </a:ext>
            </a:extLst>
          </p:cNvPr>
          <p:cNvSpPr>
            <a:spLocks noGrp="1"/>
          </p:cNvSpPr>
          <p:nvPr>
            <p:ph type="subTitle" idx="1" hasCustomPrompt="1"/>
          </p:nvPr>
        </p:nvSpPr>
        <p:spPr>
          <a:xfrm>
            <a:off x="6988630" y="5373407"/>
            <a:ext cx="4332434" cy="623887"/>
          </a:xfrm>
        </p:spPr>
        <p:txBody>
          <a:bodyPr anchor="ctr">
            <a:normAutofit/>
          </a:bodyPr>
          <a:lstStyle>
            <a:lvl1pPr marL="0" indent="0" algn="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421405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F9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79F0779-C10D-4A1E-D984-1FDEB74C15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2025-09-30</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10" name="Bildobjekt 9">
            <a:extLst>
              <a:ext uri="{FF2B5EF4-FFF2-40B4-BE49-F238E27FC236}">
                <a16:creationId xmlns:a16="http://schemas.microsoft.com/office/drawing/2014/main" id="{48D09AAA-36ED-436F-9276-328E5AEEB0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040" y="6041146"/>
            <a:ext cx="1905676" cy="693173"/>
          </a:xfrm>
          <a:prstGeom prst="rect">
            <a:avLst/>
          </a:prstGeom>
        </p:spPr>
      </p:pic>
    </p:spTree>
    <p:extLst>
      <p:ext uri="{BB962C8B-B14F-4D97-AF65-F5344CB8AC3E}">
        <p14:creationId xmlns:p14="http://schemas.microsoft.com/office/powerpoint/2010/main" val="286166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BB0A87F-8436-9960-B9ED-11AD0D6FFE0F}"/>
              </a:ext>
            </a:extLst>
          </p:cNvPr>
          <p:cNvSpPr>
            <a:spLocks noGrp="1"/>
          </p:cNvSpPr>
          <p:nvPr>
            <p:ph type="title"/>
          </p:nvPr>
        </p:nvSpPr>
        <p:spPr>
          <a:xfrm>
            <a:off x="633528" y="517522"/>
            <a:ext cx="5264851" cy="1325563"/>
          </a:xfrm>
        </p:spPr>
        <p:txBody>
          <a:bodyPr/>
          <a:lstStyle/>
          <a:p>
            <a:r>
              <a:rPr lang="sv-SE"/>
              <a:t>Klicka här för att ändra mall för rubrikformat</a:t>
            </a:r>
            <a:endParaRPr lang="sv-SE" dirty="0"/>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1" y="2025497"/>
            <a:ext cx="5264851"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solidFill>
                  <a:schemeClr val="tx1"/>
                </a:solidFil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22B9B9BF-470D-2B21-9F0B-EB1F45731FC6}"/>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2025-09-30</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678053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nge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BD1CED-16DD-0340-44FF-56292D762D4A}"/>
              </a:ext>
            </a:extLst>
          </p:cNvPr>
          <p:cNvSpPr>
            <a:spLocks noGrp="1"/>
          </p:cNvSpPr>
          <p:nvPr>
            <p:ph type="title"/>
          </p:nvPr>
        </p:nvSpPr>
        <p:spPr>
          <a:xfrm>
            <a:off x="633528" y="517522"/>
            <a:ext cx="7519871" cy="1325563"/>
          </a:xfrm>
        </p:spPr>
        <p:txBody>
          <a:bodyPr/>
          <a:lstStyle/>
          <a:p>
            <a:r>
              <a:rPr lang="sv-SE"/>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1A4EDF47-93B2-F7A4-C94B-062D946533C3}"/>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2025-09-30</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2414459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a:t>Klicka här för att ändra mall för rubrikformat</a:t>
            </a:r>
            <a:endParaRPr lang="sv-SE" dirty="0"/>
          </a:p>
        </p:txBody>
      </p:sp>
      <p:sp>
        <p:nvSpPr>
          <p:cNvPr id="4" name="Platshållare för bildnummer 3">
            <a:extLst>
              <a:ext uri="{FF2B5EF4-FFF2-40B4-BE49-F238E27FC236}">
                <a16:creationId xmlns:a16="http://schemas.microsoft.com/office/drawing/2014/main" id="{DB2CEE24-4E29-6166-3822-C57F01CDE3C3}"/>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E072084-6E77-EEDD-3B3E-C0E1F2DF7633}"/>
              </a:ext>
            </a:extLst>
          </p:cNvPr>
          <p:cNvSpPr>
            <a:spLocks noGrp="1"/>
          </p:cNvSpPr>
          <p:nvPr>
            <p:ph type="dt" sz="half" idx="10"/>
          </p:nvPr>
        </p:nvSpPr>
        <p:spPr/>
        <p:txBody>
          <a:bodyPr/>
          <a:lstStyle/>
          <a:p>
            <a:fld id="{663AC0A1-BF03-4687-BDDD-A787ED1917E4}" type="datetimeFigureOut">
              <a:rPr lang="sv-SE" smtClean="0"/>
              <a:pPr/>
              <a:t>2025-09-30</a:t>
            </a:fld>
            <a:endParaRPr lang="sv-SE" dirty="0"/>
          </a:p>
        </p:txBody>
      </p:sp>
      <p:sp>
        <p:nvSpPr>
          <p:cNvPr id="3" name="Platshållare för sidfot 2">
            <a:extLst>
              <a:ext uri="{FF2B5EF4-FFF2-40B4-BE49-F238E27FC236}">
                <a16:creationId xmlns:a16="http://schemas.microsoft.com/office/drawing/2014/main" id="{774B7BFD-E11B-A77F-4246-4F0379A43861}"/>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188699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60E3B36-F312-C875-A9B5-C9CBB284C74C}"/>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FEF7A55C-9AA7-A56B-150C-95A34A6044D8}"/>
              </a:ext>
            </a:extLst>
          </p:cNvPr>
          <p:cNvSpPr>
            <a:spLocks noGrp="1"/>
          </p:cNvSpPr>
          <p:nvPr>
            <p:ph type="dt" sz="half" idx="10"/>
          </p:nvPr>
        </p:nvSpPr>
        <p:spPr/>
        <p:txBody>
          <a:bodyPr/>
          <a:lstStyle/>
          <a:p>
            <a:fld id="{663AC0A1-BF03-4687-BDDD-A787ED1917E4}" type="datetimeFigureOut">
              <a:rPr lang="sv-SE" smtClean="0"/>
              <a:pPr/>
              <a:t>2025-09-30</a:t>
            </a:fld>
            <a:endParaRPr lang="sv-SE" dirty="0"/>
          </a:p>
        </p:txBody>
      </p:sp>
      <p:sp>
        <p:nvSpPr>
          <p:cNvPr id="6" name="Platshållare för sidfot 5">
            <a:extLst>
              <a:ext uri="{FF2B5EF4-FFF2-40B4-BE49-F238E27FC236}">
                <a16:creationId xmlns:a16="http://schemas.microsoft.com/office/drawing/2014/main" id="{57128E3B-CFE4-7ADB-7D98-87DC33226A98}"/>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50590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itat_Ljusrosa">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2025-09-30</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10" name="Bildobjekt 9">
            <a:extLst>
              <a:ext uri="{FF2B5EF4-FFF2-40B4-BE49-F238E27FC236}">
                <a16:creationId xmlns:a16="http://schemas.microsoft.com/office/drawing/2014/main" id="{B3EC0173-9B89-4009-89E5-8781A39D8A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040" y="6041146"/>
            <a:ext cx="1905676" cy="693173"/>
          </a:xfrm>
          <a:prstGeom prst="rect">
            <a:avLst/>
          </a:prstGeom>
        </p:spPr>
      </p:pic>
    </p:spTree>
    <p:extLst>
      <p:ext uri="{BB962C8B-B14F-4D97-AF65-F5344CB8AC3E}">
        <p14:creationId xmlns:p14="http://schemas.microsoft.com/office/powerpoint/2010/main" val="616851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itat_Ljusgrön">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2025-09-30</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10" name="Bildobjekt 9">
            <a:extLst>
              <a:ext uri="{FF2B5EF4-FFF2-40B4-BE49-F238E27FC236}">
                <a16:creationId xmlns:a16="http://schemas.microsoft.com/office/drawing/2014/main" id="{3A4E4B62-213E-4BE1-AFD8-BEC35578A4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040" y="6041146"/>
            <a:ext cx="1905676" cy="693173"/>
          </a:xfrm>
          <a:prstGeom prst="rect">
            <a:avLst/>
          </a:prstGeom>
        </p:spPr>
      </p:pic>
    </p:spTree>
    <p:extLst>
      <p:ext uri="{BB962C8B-B14F-4D97-AF65-F5344CB8AC3E}">
        <p14:creationId xmlns:p14="http://schemas.microsoft.com/office/powerpoint/2010/main" val="306690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_Ljusrosa">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Rubrik 2">
            <a:extLst>
              <a:ext uri="{FF2B5EF4-FFF2-40B4-BE49-F238E27FC236}">
                <a16:creationId xmlns:a16="http://schemas.microsoft.com/office/drawing/2014/main" id="{E3B3AC9B-F98B-219F-7B9A-68D22D4EF51A}"/>
              </a:ext>
            </a:extLst>
          </p:cNvPr>
          <p:cNvSpPr>
            <a:spLocks noGrp="1"/>
          </p:cNvSpPr>
          <p:nvPr>
            <p:ph type="title"/>
          </p:nvPr>
        </p:nvSpPr>
        <p:spPr>
          <a:xfrm>
            <a:off x="1927849" y="1954923"/>
            <a:ext cx="8336301" cy="2086671"/>
          </a:xfrm>
        </p:spPr>
        <p:txBody>
          <a:bodyPr anchor="ctr">
            <a:noAutofit/>
          </a:bodyPr>
          <a:lstStyle>
            <a:lvl1pPr algn="ctr">
              <a:defRPr sz="5400">
                <a:solidFill>
                  <a:srgbClr val="700545"/>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2025-09-30</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14" name="Bildobjekt 13">
            <a:extLst>
              <a:ext uri="{FF2B5EF4-FFF2-40B4-BE49-F238E27FC236}">
                <a16:creationId xmlns:a16="http://schemas.microsoft.com/office/drawing/2014/main" id="{25247ADC-9239-4FEA-89FD-08F5132691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040" y="6041146"/>
            <a:ext cx="1905676" cy="693173"/>
          </a:xfrm>
          <a:prstGeom prst="rect">
            <a:avLst/>
          </a:prstGeom>
        </p:spPr>
      </p:pic>
    </p:spTree>
    <p:extLst>
      <p:ext uri="{BB962C8B-B14F-4D97-AF65-F5344CB8AC3E}">
        <p14:creationId xmlns:p14="http://schemas.microsoft.com/office/powerpoint/2010/main" val="3435677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_Ljusgrön">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ubrik 2">
            <a:extLst>
              <a:ext uri="{FF2B5EF4-FFF2-40B4-BE49-F238E27FC236}">
                <a16:creationId xmlns:a16="http://schemas.microsoft.com/office/drawing/2014/main" id="{9386AC30-CFF0-9F32-5F46-7FBAE80C2F7E}"/>
              </a:ext>
            </a:extLst>
          </p:cNvPr>
          <p:cNvSpPr>
            <a:spLocks noGrp="1"/>
          </p:cNvSpPr>
          <p:nvPr>
            <p:ph type="title"/>
          </p:nvPr>
        </p:nvSpPr>
        <p:spPr>
          <a:xfrm>
            <a:off x="1927849" y="1954923"/>
            <a:ext cx="8336301" cy="2086671"/>
          </a:xfrm>
        </p:spPr>
        <p:txBody>
          <a:bodyPr anchor="ctr">
            <a:noAutofit/>
          </a:bodyPr>
          <a:lstStyle>
            <a:lvl1pPr algn="ctr">
              <a:defRPr sz="5400">
                <a:solidFill>
                  <a:srgbClr val="004131"/>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2025-09-30</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12" name="Bildobjekt 11">
            <a:extLst>
              <a:ext uri="{FF2B5EF4-FFF2-40B4-BE49-F238E27FC236}">
                <a16:creationId xmlns:a16="http://schemas.microsoft.com/office/drawing/2014/main" id="{4C641010-BB0A-45F8-ABEC-46EF586A89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8040" y="6041146"/>
            <a:ext cx="1905676" cy="693173"/>
          </a:xfrm>
          <a:prstGeom prst="rect">
            <a:avLst/>
          </a:prstGeom>
        </p:spPr>
      </p:pic>
    </p:spTree>
    <p:extLst>
      <p:ext uri="{BB962C8B-B14F-4D97-AF65-F5344CB8AC3E}">
        <p14:creationId xmlns:p14="http://schemas.microsoft.com/office/powerpoint/2010/main" val="241840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delat innehåll_Mörk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r="50000"/>
          <a:stretch/>
        </p:blipFill>
        <p:spPr>
          <a:xfrm>
            <a:off x="0" y="-7497"/>
            <a:ext cx="6096000" cy="6858000"/>
          </a:xfrm>
          <a:prstGeom prst="rect">
            <a:avLst/>
          </a:prstGeom>
          <a:solidFill>
            <a:srgbClr val="00413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59083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C9B2779-0085-DC05-206F-6C55BAFBF795}"/>
              </a:ext>
            </a:extLst>
          </p:cNvPr>
          <p:cNvSpPr>
            <a:spLocks noGrp="1"/>
          </p:cNvSpPr>
          <p:nvPr>
            <p:ph type="title"/>
          </p:nvPr>
        </p:nvSpPr>
        <p:spPr/>
        <p:txBody>
          <a:bodyPr/>
          <a:lstStyle/>
          <a:p>
            <a:r>
              <a:rPr lang="sv-SE"/>
              <a:t>Klicka här för att ändra mall för rubrikformat</a:t>
            </a:r>
            <a:endParaRPr lang="sv-SE" dirty="0"/>
          </a:p>
        </p:txBody>
      </p:sp>
      <p:sp>
        <p:nvSpPr>
          <p:cNvPr id="11" name="Platshållare för innehåll 10">
            <a:extLst>
              <a:ext uri="{FF2B5EF4-FFF2-40B4-BE49-F238E27FC236}">
                <a16:creationId xmlns:a16="http://schemas.microsoft.com/office/drawing/2014/main" id="{A51BC271-153A-FD43-22C0-256512427AB1}"/>
              </a:ext>
            </a:extLst>
          </p:cNvPr>
          <p:cNvSpPr>
            <a:spLocks noGrp="1"/>
          </p:cNvSpPr>
          <p:nvPr>
            <p:ph sz="quarter" idx="15"/>
          </p:nvPr>
        </p:nvSpPr>
        <p:spPr>
          <a:xfrm>
            <a:off x="633076" y="2024789"/>
            <a:ext cx="833630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4D35334A-EDDD-1F87-D106-441E8C38C561}"/>
              </a:ext>
            </a:extLst>
          </p:cNvPr>
          <p:cNvSpPr>
            <a:spLocks noGrp="1"/>
          </p:cNvSpPr>
          <p:nvPr>
            <p:ph type="sldNum" sz="quarter" idx="14"/>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F8B84731-E19F-BD2C-F6B3-22EABE26FBC9}"/>
              </a:ext>
            </a:extLst>
          </p:cNvPr>
          <p:cNvSpPr>
            <a:spLocks noGrp="1"/>
          </p:cNvSpPr>
          <p:nvPr>
            <p:ph type="dt" sz="half" idx="12"/>
          </p:nvPr>
        </p:nvSpPr>
        <p:spPr/>
        <p:txBody>
          <a:bodyPr/>
          <a:lstStyle/>
          <a:p>
            <a:fld id="{663AC0A1-BF03-4687-BDDD-A787ED1917E4}" type="datetimeFigureOut">
              <a:rPr lang="sv-SE" smtClean="0"/>
              <a:pPr/>
              <a:t>2025-09-30</a:t>
            </a:fld>
            <a:endParaRPr lang="sv-SE" dirty="0"/>
          </a:p>
        </p:txBody>
      </p:sp>
      <p:sp>
        <p:nvSpPr>
          <p:cNvPr id="3" name="Platshållare för sidfot 2">
            <a:extLst>
              <a:ext uri="{FF2B5EF4-FFF2-40B4-BE49-F238E27FC236}">
                <a16:creationId xmlns:a16="http://schemas.microsoft.com/office/drawing/2014/main" id="{1EAB6E72-BA71-4497-2A7C-AF8043010F42}"/>
              </a:ext>
            </a:extLst>
          </p:cNvPr>
          <p:cNvSpPr>
            <a:spLocks noGrp="1"/>
          </p:cNvSpPr>
          <p:nvPr>
            <p:ph type="ftr" sz="quarter" idx="13"/>
          </p:nvPr>
        </p:nvSpPr>
        <p:spPr/>
        <p:txBody>
          <a:bodyPr/>
          <a:lstStyle/>
          <a:p>
            <a:endParaRPr lang="sv-SE" dirty="0"/>
          </a:p>
        </p:txBody>
      </p:sp>
    </p:spTree>
    <p:extLst>
      <p:ext uri="{BB962C8B-B14F-4D97-AF65-F5344CB8AC3E}">
        <p14:creationId xmlns:p14="http://schemas.microsoft.com/office/powerpoint/2010/main" val="3082541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delat innehåll_Mörkblå">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r="50000"/>
          <a:stretch/>
        </p:blipFill>
        <p:spPr>
          <a:xfrm>
            <a:off x="0" y="-7497"/>
            <a:ext cx="6096000" cy="6858000"/>
          </a:xfrm>
          <a:prstGeom prst="rect">
            <a:avLst/>
          </a:prstGeom>
          <a:solidFill>
            <a:schemeClr val="tx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400400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delat innehåll_Mörk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r="50000"/>
          <a:stretch/>
        </p:blipFill>
        <p:spPr>
          <a:xfrm>
            <a:off x="0" y="-7497"/>
            <a:ext cx="6096000" cy="6858000"/>
          </a:xfrm>
          <a:prstGeom prst="rect">
            <a:avLst/>
          </a:prstGeom>
          <a:solidFill>
            <a:srgbClr val="700545"/>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776455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77AFBECA-246A-05A7-5C17-D7BFBDBC79D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06"/>
          <a:stretch/>
        </p:blipFill>
        <p:spPr>
          <a:xfrm>
            <a:off x="-1" y="294214"/>
            <a:ext cx="12192001" cy="641901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pic>
        <p:nvPicPr>
          <p:cNvPr id="8" name="Bildobjekt 7">
            <a:extLst>
              <a:ext uri="{FF2B5EF4-FFF2-40B4-BE49-F238E27FC236}">
                <a16:creationId xmlns:a16="http://schemas.microsoft.com/office/drawing/2014/main" id="{A436EFFD-DD6B-42DA-97B6-168427BB44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84831" y="1881582"/>
            <a:ext cx="2022335" cy="2889050"/>
          </a:xfrm>
          <a:prstGeom prst="rect">
            <a:avLst/>
          </a:prstGeom>
        </p:spPr>
      </p:pic>
    </p:spTree>
    <p:extLst>
      <p:ext uri="{BB962C8B-B14F-4D97-AF65-F5344CB8AC3E}">
        <p14:creationId xmlns:p14="http://schemas.microsoft.com/office/powerpoint/2010/main" val="355228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91BEC45-D6B1-C25B-B718-25A7D269D28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74449" y="0"/>
            <a:ext cx="8243100" cy="6858000"/>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pic>
        <p:nvPicPr>
          <p:cNvPr id="5" name="Bildobjekt 4">
            <a:extLst>
              <a:ext uri="{FF2B5EF4-FFF2-40B4-BE49-F238E27FC236}">
                <a16:creationId xmlns:a16="http://schemas.microsoft.com/office/drawing/2014/main" id="{D05F12D8-17FA-492E-9AB4-FEB30BC0E9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81877" y="2240788"/>
            <a:ext cx="2035467" cy="2723098"/>
          </a:xfrm>
          <a:prstGeom prst="rect">
            <a:avLst/>
          </a:prstGeom>
        </p:spPr>
      </p:pic>
    </p:spTree>
    <p:extLst>
      <p:ext uri="{BB962C8B-B14F-4D97-AF65-F5344CB8AC3E}">
        <p14:creationId xmlns:p14="http://schemas.microsoft.com/office/powerpoint/2010/main" val="2915778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6FCAF63-D791-08FB-B447-275E5EBA92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766"/>
          <a:stretch/>
        </p:blipFill>
        <p:spPr>
          <a:xfrm>
            <a:off x="6706601" y="-1"/>
            <a:ext cx="5485398" cy="6857999"/>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solidFill>
                  <a:schemeClr val="bg1"/>
                </a:solidFill>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pic>
        <p:nvPicPr>
          <p:cNvPr id="7" name="Bildobjekt 6">
            <a:extLst>
              <a:ext uri="{FF2B5EF4-FFF2-40B4-BE49-F238E27FC236}">
                <a16:creationId xmlns:a16="http://schemas.microsoft.com/office/drawing/2014/main" id="{A9E33703-E5D2-4ED7-9BFE-3914FF290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142" y="2953924"/>
            <a:ext cx="2022335" cy="2889050"/>
          </a:xfrm>
          <a:prstGeom prst="rect">
            <a:avLst/>
          </a:prstGeom>
        </p:spPr>
      </p:pic>
    </p:spTree>
    <p:extLst>
      <p:ext uri="{BB962C8B-B14F-4D97-AF65-F5344CB8AC3E}">
        <p14:creationId xmlns:p14="http://schemas.microsoft.com/office/powerpoint/2010/main" val="3041434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03A58C-AEBC-590B-41F0-90C687CF7B3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766"/>
          <a:stretch/>
        </p:blipFill>
        <p:spPr>
          <a:xfrm>
            <a:off x="6706601" y="-1"/>
            <a:ext cx="5485398" cy="6857999"/>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solidFill>
                  <a:schemeClr val="bg1"/>
                </a:solidFill>
              </a:defRPr>
            </a:lvl1pPr>
          </a:lstStyle>
          <a:p>
            <a:pPr lvl="0"/>
            <a:r>
              <a:rPr lang="sv-SE"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pic>
        <p:nvPicPr>
          <p:cNvPr id="6" name="Bildobjekt 5">
            <a:extLst>
              <a:ext uri="{FF2B5EF4-FFF2-40B4-BE49-F238E27FC236}">
                <a16:creationId xmlns:a16="http://schemas.microsoft.com/office/drawing/2014/main" id="{8E39EE0F-DE83-4DF2-9BF3-CF36745180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142" y="2953924"/>
            <a:ext cx="2022335" cy="2889050"/>
          </a:xfrm>
          <a:prstGeom prst="rect">
            <a:avLst/>
          </a:prstGeom>
        </p:spPr>
      </p:pic>
    </p:spTree>
    <p:extLst>
      <p:ext uri="{BB962C8B-B14F-4D97-AF65-F5344CB8AC3E}">
        <p14:creationId xmlns:p14="http://schemas.microsoft.com/office/powerpoint/2010/main" val="768390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2">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pic>
        <p:nvPicPr>
          <p:cNvPr id="11" name="Bildobjekt 10">
            <a:extLst>
              <a:ext uri="{FF2B5EF4-FFF2-40B4-BE49-F238E27FC236}">
                <a16:creationId xmlns:a16="http://schemas.microsoft.com/office/drawing/2014/main" id="{C2B4D0D1-ECDC-491D-B888-20746E4188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7661" y="6058660"/>
            <a:ext cx="1611085" cy="457407"/>
          </a:xfrm>
          <a:prstGeom prst="rect">
            <a:avLst/>
          </a:prstGeom>
        </p:spPr>
      </p:pic>
    </p:spTree>
    <p:extLst>
      <p:ext uri="{BB962C8B-B14F-4D97-AF65-F5344CB8AC3E}">
        <p14:creationId xmlns:p14="http://schemas.microsoft.com/office/powerpoint/2010/main" val="1042632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284081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2025-09-30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1025694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6EB1D250-7B98-4DFB-A4FD-61743806032D}" type="datetimeFigureOut">
              <a:rPr lang="sv-SE" smtClean="0"/>
              <a:t>2025-09-30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51208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7A07BE-FCFC-1EFE-15DE-8F28EC177ECC}"/>
              </a:ext>
            </a:extLst>
          </p:cNvPr>
          <p:cNvSpPr>
            <a:spLocks noGrp="1"/>
          </p:cNvSpPr>
          <p:nvPr>
            <p:ph type="title"/>
          </p:nvPr>
        </p:nvSpPr>
        <p:spPr/>
        <p:txBody>
          <a:body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E4FEB789-CFC9-2534-8ED9-E95125A2C064}"/>
              </a:ext>
            </a:extLst>
          </p:cNvPr>
          <p:cNvSpPr>
            <a:spLocks noGrp="1"/>
          </p:cNvSpPr>
          <p:nvPr>
            <p:ph sz="quarter" idx="16"/>
          </p:nvPr>
        </p:nvSpPr>
        <p:spPr>
          <a:xfrm>
            <a:off x="633528"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11B4E59E-0FE4-B739-9766-FB27CDB1DFCE}"/>
              </a:ext>
            </a:extLst>
          </p:cNvPr>
          <p:cNvSpPr>
            <a:spLocks noGrp="1"/>
          </p:cNvSpPr>
          <p:nvPr>
            <p:ph sz="quarter" idx="17"/>
          </p:nvPr>
        </p:nvSpPr>
        <p:spPr>
          <a:xfrm>
            <a:off x="5638664"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66034EB9-0D0C-D10C-1222-AA3B36F37AEB}"/>
              </a:ext>
            </a:extLst>
          </p:cNvPr>
          <p:cNvSpPr>
            <a:spLocks noGrp="1"/>
          </p:cNvSpPr>
          <p:nvPr>
            <p:ph type="sldNum" sz="quarter" idx="15"/>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49C2014-E2DB-E174-515A-4EA228E8E07D}"/>
              </a:ext>
            </a:extLst>
          </p:cNvPr>
          <p:cNvSpPr>
            <a:spLocks noGrp="1"/>
          </p:cNvSpPr>
          <p:nvPr>
            <p:ph type="dt" sz="half" idx="13"/>
          </p:nvPr>
        </p:nvSpPr>
        <p:spPr/>
        <p:txBody>
          <a:bodyPr/>
          <a:lstStyle/>
          <a:p>
            <a:fld id="{663AC0A1-BF03-4687-BDDD-A787ED1917E4}" type="datetimeFigureOut">
              <a:rPr lang="sv-SE" smtClean="0"/>
              <a:pPr/>
              <a:t>2025-09-30</a:t>
            </a:fld>
            <a:endParaRPr lang="sv-SE" dirty="0"/>
          </a:p>
        </p:txBody>
      </p:sp>
      <p:sp>
        <p:nvSpPr>
          <p:cNvPr id="3" name="Platshållare för sidfot 2">
            <a:extLst>
              <a:ext uri="{FF2B5EF4-FFF2-40B4-BE49-F238E27FC236}">
                <a16:creationId xmlns:a16="http://schemas.microsoft.com/office/drawing/2014/main" id="{F66F0875-1F5F-2D2B-867F-83DBF7430B50}"/>
              </a:ext>
            </a:extLst>
          </p:cNvPr>
          <p:cNvSpPr>
            <a:spLocks noGrp="1"/>
          </p:cNvSpPr>
          <p:nvPr>
            <p:ph type="ftr" sz="quarter" idx="14"/>
          </p:nvPr>
        </p:nvSpPr>
        <p:spPr/>
        <p:txBody>
          <a:bodyPr/>
          <a:lstStyle/>
          <a:p>
            <a:endParaRPr lang="sv-SE" dirty="0"/>
          </a:p>
        </p:txBody>
      </p:sp>
    </p:spTree>
    <p:extLst>
      <p:ext uri="{BB962C8B-B14F-4D97-AF65-F5344CB8AC3E}">
        <p14:creationId xmlns:p14="http://schemas.microsoft.com/office/powerpoint/2010/main" val="1410557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348803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51B29E2-75A6-293F-DDDA-01AD3A6BCD3A}"/>
              </a:ext>
            </a:extLst>
          </p:cNvPr>
          <p:cNvSpPr>
            <a:spLocks noGrp="1"/>
          </p:cNvSpPr>
          <p:nvPr>
            <p:ph type="title"/>
          </p:nvPr>
        </p:nvSpPr>
        <p:spPr/>
        <p:txBody>
          <a:bodyPr/>
          <a:lstStyle>
            <a:lvl1pPr>
              <a:defRPr b="1" i="0">
                <a:latin typeface="+mj-lt"/>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8336301"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nummer 5">
            <a:extLst>
              <a:ext uri="{FF2B5EF4-FFF2-40B4-BE49-F238E27FC236}">
                <a16:creationId xmlns:a16="http://schemas.microsoft.com/office/drawing/2014/main" id="{12D118FC-EE09-9189-C275-E873A462B8F9}"/>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3" name="Platshållare för datum 3">
            <a:extLst>
              <a:ext uri="{FF2B5EF4-FFF2-40B4-BE49-F238E27FC236}">
                <a16:creationId xmlns:a16="http://schemas.microsoft.com/office/drawing/2014/main" id="{A01D25B9-C79D-A274-58C7-62B33FF4287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14" name="Platshållare för sidfot 4">
            <a:extLst>
              <a:ext uri="{FF2B5EF4-FFF2-40B4-BE49-F238E27FC236}">
                <a16:creationId xmlns:a16="http://schemas.microsoft.com/office/drawing/2014/main" id="{670F659B-43B1-5F87-B495-101348349521}"/>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793632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513E1985-DEB6-B4FA-D8EF-15C862B6F61D}"/>
              </a:ext>
            </a:extLst>
          </p:cNvPr>
          <p:cNvSpPr>
            <a:spLocks noGrp="1"/>
          </p:cNvSpPr>
          <p:nvPr>
            <p:ph type="title"/>
          </p:nvPr>
        </p:nvSpPr>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8664"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nummer 5">
            <a:extLst>
              <a:ext uri="{FF2B5EF4-FFF2-40B4-BE49-F238E27FC236}">
                <a16:creationId xmlns:a16="http://schemas.microsoft.com/office/drawing/2014/main" id="{7C006566-392A-D605-2590-6469889C1F6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8" name="Platshållare för datum 3">
            <a:extLst>
              <a:ext uri="{FF2B5EF4-FFF2-40B4-BE49-F238E27FC236}">
                <a16:creationId xmlns:a16="http://schemas.microsoft.com/office/drawing/2014/main" id="{B3804973-0D2A-DF23-8E3D-0A574005BAFC}"/>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9" name="Platshållare för sidfot 4">
            <a:extLst>
              <a:ext uri="{FF2B5EF4-FFF2-40B4-BE49-F238E27FC236}">
                <a16:creationId xmlns:a16="http://schemas.microsoft.com/office/drawing/2014/main" id="{BB084F17-CF16-C29C-9E8B-74DB7C1401C5}"/>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797438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D2256EB1-EAAE-3FFE-A737-12DF0B010D73}"/>
              </a:ext>
            </a:extLst>
          </p:cNvPr>
          <p:cNvSpPr>
            <a:spLocks noGrp="1"/>
          </p:cNvSpPr>
          <p:nvPr>
            <p:ph type="title"/>
          </p:nvPr>
        </p:nvSpPr>
        <p:spPr>
          <a:xfrm>
            <a:off x="6749932" y="517522"/>
            <a:ext cx="4880093" cy="1325563"/>
          </a:xfrm>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endParaRPr lang="sv-SE"/>
          </a:p>
        </p:txBody>
      </p:sp>
      <p:sp>
        <p:nvSpPr>
          <p:cNvPr id="7" name="Slide Number Placeholder 6">
            <a:extLst>
              <a:ext uri="{FF2B5EF4-FFF2-40B4-BE49-F238E27FC236}">
                <a16:creationId xmlns:a16="http://schemas.microsoft.com/office/drawing/2014/main" id="{0B9D0988-67F2-ECF6-1602-F1D93017BA60}"/>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6ED41BA6-E131-E7FD-4535-07177B0ABA9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2025-09-30</a:t>
            </a:fld>
            <a:endParaRPr lang="sv-SE" dirty="0"/>
          </a:p>
        </p:txBody>
      </p:sp>
    </p:spTree>
    <p:extLst>
      <p:ext uri="{BB962C8B-B14F-4D97-AF65-F5344CB8AC3E}">
        <p14:creationId xmlns:p14="http://schemas.microsoft.com/office/powerpoint/2010/main" val="2600913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endParaRPr lang="sv-SE" dirty="0"/>
          </a:p>
        </p:txBody>
      </p:sp>
      <p:sp>
        <p:nvSpPr>
          <p:cNvPr id="3" name="Slide Number Placeholder 6">
            <a:extLst>
              <a:ext uri="{FF2B5EF4-FFF2-40B4-BE49-F238E27FC236}">
                <a16:creationId xmlns:a16="http://schemas.microsoft.com/office/drawing/2014/main" id="{E13E6EFE-454E-E0E6-5F20-B9D7596464F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82D842ED-9775-7E0C-0353-CAD6AE3604C9}"/>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2025-09-30</a:t>
            </a:fld>
            <a:endParaRPr lang="sv-SE" dirty="0"/>
          </a:p>
        </p:txBody>
      </p:sp>
    </p:spTree>
    <p:extLst>
      <p:ext uri="{BB962C8B-B14F-4D97-AF65-F5344CB8AC3E}">
        <p14:creationId xmlns:p14="http://schemas.microsoft.com/office/powerpoint/2010/main" val="2243637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chemeClr val="accent1"/>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Slide Number Placeholder 6">
            <a:extLst>
              <a:ext uri="{FF2B5EF4-FFF2-40B4-BE49-F238E27FC236}">
                <a16:creationId xmlns:a16="http://schemas.microsoft.com/office/drawing/2014/main" id="{8C5A5ACD-6A3B-7965-FFBF-5BE8A1391E38}"/>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F09FD99-77B7-C63C-2EF5-8E45BA2F4883}"/>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2025-09-30</a:t>
            </a:fld>
            <a:endParaRPr lang="sv-SE" dirty="0"/>
          </a:p>
        </p:txBody>
      </p:sp>
    </p:spTree>
    <p:extLst>
      <p:ext uri="{BB962C8B-B14F-4D97-AF65-F5344CB8AC3E}">
        <p14:creationId xmlns:p14="http://schemas.microsoft.com/office/powerpoint/2010/main" val="4044271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2"/>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Slide Number Placeholder 6">
            <a:extLst>
              <a:ext uri="{FF2B5EF4-FFF2-40B4-BE49-F238E27FC236}">
                <a16:creationId xmlns:a16="http://schemas.microsoft.com/office/drawing/2014/main" id="{3BB90457-5C74-78FC-02D9-FC32640C066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4" name="Date Placeholder 4">
            <a:extLst>
              <a:ext uri="{FF2B5EF4-FFF2-40B4-BE49-F238E27FC236}">
                <a16:creationId xmlns:a16="http://schemas.microsoft.com/office/drawing/2014/main" id="{85BB414F-7DEA-E72F-A351-D5902F17B477}"/>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2025-09-30</a:t>
            </a:fld>
            <a:endParaRPr lang="sv-SE" dirty="0"/>
          </a:p>
        </p:txBody>
      </p:sp>
    </p:spTree>
    <p:extLst>
      <p:ext uri="{BB962C8B-B14F-4D97-AF65-F5344CB8AC3E}">
        <p14:creationId xmlns:p14="http://schemas.microsoft.com/office/powerpoint/2010/main" val="284130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9C2854A0-3C5F-7E0A-ED5F-3AE2429722A4}"/>
              </a:ext>
            </a:extLst>
          </p:cNvPr>
          <p:cNvSpPr>
            <a:spLocks noGrp="1"/>
          </p:cNvSpPr>
          <p:nvPr>
            <p:ph type="title"/>
          </p:nvPr>
        </p:nvSpPr>
        <p:spPr>
          <a:xfrm>
            <a:off x="633529" y="517522"/>
            <a:ext cx="4359386" cy="1325563"/>
          </a:xfrm>
        </p:spPr>
        <p:txBody>
          <a:bodyPr/>
          <a:lstStyle/>
          <a:p>
            <a:r>
              <a:rPr lang="sv-SE" dirty="0"/>
              <a:t>Klicka här för att ändra mall för rubrikformat</a:t>
            </a:r>
          </a:p>
        </p:txBody>
      </p:sp>
      <p:sp>
        <p:nvSpPr>
          <p:cNvPr id="24" name="Platshållare för text 23">
            <a:extLst>
              <a:ext uri="{FF2B5EF4-FFF2-40B4-BE49-F238E27FC236}">
                <a16:creationId xmlns:a16="http://schemas.microsoft.com/office/drawing/2014/main" id="{21E6B3DC-E005-65F6-7865-029466C45C1E}"/>
              </a:ext>
            </a:extLst>
          </p:cNvPr>
          <p:cNvSpPr>
            <a:spLocks noGrp="1"/>
          </p:cNvSpPr>
          <p:nvPr>
            <p:ph type="body" sz="quarter" idx="16"/>
          </p:nvPr>
        </p:nvSpPr>
        <p:spPr>
          <a:xfrm>
            <a:off x="633530" y="2025497"/>
            <a:ext cx="4359386"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endParaRPr lang="sv-SE" dirty="0"/>
          </a:p>
        </p:txBody>
      </p:sp>
      <p:sp>
        <p:nvSpPr>
          <p:cNvPr id="9" name="Platshållare för bildnummer 5">
            <a:extLst>
              <a:ext uri="{FF2B5EF4-FFF2-40B4-BE49-F238E27FC236}">
                <a16:creationId xmlns:a16="http://schemas.microsoft.com/office/drawing/2014/main" id="{62873D0D-FB42-E43A-D086-74A407FA819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9BA7FDBC-9535-9890-068D-8BC2F23B124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8" name="Platshållare för sidfot 4">
            <a:extLst>
              <a:ext uri="{FF2B5EF4-FFF2-40B4-BE49-F238E27FC236}">
                <a16:creationId xmlns:a16="http://schemas.microsoft.com/office/drawing/2014/main" id="{CCA83016-5EAD-C785-E43A-DEFD208FF16D}"/>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646491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0" name="Bildobjekt 9">
            <a:extLst>
              <a:ext uri="{FF2B5EF4-FFF2-40B4-BE49-F238E27FC236}">
                <a16:creationId xmlns:a16="http://schemas.microsoft.com/office/drawing/2014/main" id="{160BBF0A-629F-4A2F-8CD8-77A26923C3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8865" y="6181382"/>
            <a:ext cx="1574989" cy="447160"/>
          </a:xfrm>
          <a:prstGeom prst="rect">
            <a:avLst/>
          </a:prstGeom>
        </p:spPr>
      </p:pic>
    </p:spTree>
    <p:extLst>
      <p:ext uri="{BB962C8B-B14F-4D97-AF65-F5344CB8AC3E}">
        <p14:creationId xmlns:p14="http://schemas.microsoft.com/office/powerpoint/2010/main" val="1073521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0" name="Bildobjekt 9">
            <a:extLst>
              <a:ext uri="{FF2B5EF4-FFF2-40B4-BE49-F238E27FC236}">
                <a16:creationId xmlns:a16="http://schemas.microsoft.com/office/drawing/2014/main" id="{98970A99-D3FA-4AE0-A201-4FDA180E6F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8865" y="6181382"/>
            <a:ext cx="1574989" cy="447160"/>
          </a:xfrm>
          <a:prstGeom prst="rect">
            <a:avLst/>
          </a:prstGeom>
        </p:spPr>
      </p:pic>
    </p:spTree>
    <p:extLst>
      <p:ext uri="{BB962C8B-B14F-4D97-AF65-F5344CB8AC3E}">
        <p14:creationId xmlns:p14="http://schemas.microsoft.com/office/powerpoint/2010/main" val="350152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FA3189C-AC3C-5251-C5C2-4B0A658D97D5}"/>
              </a:ext>
            </a:extLst>
          </p:cNvPr>
          <p:cNvSpPr>
            <a:spLocks noGrp="1"/>
          </p:cNvSpPr>
          <p:nvPr>
            <p:ph type="title"/>
          </p:nvPr>
        </p:nvSpPr>
        <p:spPr>
          <a:xfrm>
            <a:off x="6749928" y="517522"/>
            <a:ext cx="4880094" cy="1325563"/>
          </a:xfrm>
        </p:spPr>
        <p:txBody>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CDAB5293-169E-6682-278F-924CC29F2273}"/>
              </a:ext>
            </a:extLst>
          </p:cNvPr>
          <p:cNvSpPr>
            <a:spLocks noGrp="1"/>
          </p:cNvSpPr>
          <p:nvPr>
            <p:ph type="body" sz="quarter" idx="18"/>
          </p:nvPr>
        </p:nvSpPr>
        <p:spPr>
          <a:xfrm>
            <a:off x="6749929" y="2025650"/>
            <a:ext cx="4880093"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r>
              <a:rPr lang="sv-SE"/>
              <a:t>Klicka på ikonen för att lägga till en bild</a:t>
            </a:r>
          </a:p>
        </p:txBody>
      </p:sp>
      <p:sp>
        <p:nvSpPr>
          <p:cNvPr id="5" name="Slide Number Placeholder 6">
            <a:extLst>
              <a:ext uri="{FF2B5EF4-FFF2-40B4-BE49-F238E27FC236}">
                <a16:creationId xmlns:a16="http://schemas.microsoft.com/office/drawing/2014/main" id="{7A3898C3-C390-76C6-3A23-0DB49CB28E46}"/>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9399EC5-13DF-600B-6291-F3F79844E92D}"/>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2025-09-30</a:t>
            </a:fld>
            <a:endParaRPr lang="sv-SE" dirty="0"/>
          </a:p>
        </p:txBody>
      </p:sp>
    </p:spTree>
    <p:extLst>
      <p:ext uri="{BB962C8B-B14F-4D97-AF65-F5344CB8AC3E}">
        <p14:creationId xmlns:p14="http://schemas.microsoft.com/office/powerpoint/2010/main" val="1518119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31" y="517522"/>
            <a:ext cx="5264852" cy="1325563"/>
          </a:xfrm>
        </p:spPr>
        <p:txBody>
          <a:bodyPr/>
          <a:lstStyle/>
          <a:p>
            <a:r>
              <a:rPr lang="sv-SE" dirty="0"/>
              <a:t>Klicka här för att ändra mall för rubrikformat</a:t>
            </a:r>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2" y="2025497"/>
            <a:ext cx="5264850"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89BE894C-7FFB-094A-BDD2-295F19358BEC}"/>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chemeClr val="accent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2025-09-30</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3667646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atbubbla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29" y="517522"/>
            <a:ext cx="7519872" cy="1325563"/>
          </a:xfrm>
        </p:spPr>
        <p:txBody>
          <a:bodyPr/>
          <a:lstStyle/>
          <a:p>
            <a:r>
              <a:rPr lang="sv-SE" dirty="0"/>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291BF0A9-BCD6-7A10-D8DA-E20A25D13F5F}"/>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2025-09-30</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2550023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dirty="0"/>
              <a:t>Klicka här för att ändra mall för rubrikformat</a:t>
            </a:r>
          </a:p>
        </p:txBody>
      </p:sp>
      <p:sp>
        <p:nvSpPr>
          <p:cNvPr id="8" name="Platshållare för bildnummer 5">
            <a:extLst>
              <a:ext uri="{FF2B5EF4-FFF2-40B4-BE49-F238E27FC236}">
                <a16:creationId xmlns:a16="http://schemas.microsoft.com/office/drawing/2014/main" id="{4EB31791-A8BC-1E33-F99C-CD5EF0F9C045}"/>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6" name="Platshållare för datum 3">
            <a:extLst>
              <a:ext uri="{FF2B5EF4-FFF2-40B4-BE49-F238E27FC236}">
                <a16:creationId xmlns:a16="http://schemas.microsoft.com/office/drawing/2014/main" id="{FF38E539-0181-C3BE-D65D-6D2DA08EB419}"/>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7" name="Platshållare för sidfot 4">
            <a:extLst>
              <a:ext uri="{FF2B5EF4-FFF2-40B4-BE49-F238E27FC236}">
                <a16:creationId xmlns:a16="http://schemas.microsoft.com/office/drawing/2014/main" id="{2F6CC1F0-0F70-C897-1CBE-7223943F5FF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934432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bildnummer 5">
            <a:extLst>
              <a:ext uri="{FF2B5EF4-FFF2-40B4-BE49-F238E27FC236}">
                <a16:creationId xmlns:a16="http://schemas.microsoft.com/office/drawing/2014/main" id="{F2A93950-5ED0-47AC-DE6E-A06210CA6C52}"/>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AD121485-9AA9-0D96-4272-489D6518D6C4}"/>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3" name="Platshållare för sidfot 4">
            <a:extLst>
              <a:ext uri="{FF2B5EF4-FFF2-40B4-BE49-F238E27FC236}">
                <a16:creationId xmlns:a16="http://schemas.microsoft.com/office/drawing/2014/main" id="{C7647F53-7F9E-5368-783E-DA11170BF433}"/>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8283512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7" name="Platshållare för bildnummer 5">
            <a:extLst>
              <a:ext uri="{FF2B5EF4-FFF2-40B4-BE49-F238E27FC236}">
                <a16:creationId xmlns:a16="http://schemas.microsoft.com/office/drawing/2014/main" id="{3B4830F9-A051-2AAE-E0FF-9BA9538D3F2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5" name="Platshållare för datum 3">
            <a:extLst>
              <a:ext uri="{FF2B5EF4-FFF2-40B4-BE49-F238E27FC236}">
                <a16:creationId xmlns:a16="http://schemas.microsoft.com/office/drawing/2014/main" id="{260B711B-581C-C7B9-9F13-7716E8C827B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6" name="Platshållare för sidfot 4">
            <a:extLst>
              <a:ext uri="{FF2B5EF4-FFF2-40B4-BE49-F238E27FC236}">
                <a16:creationId xmlns:a16="http://schemas.microsoft.com/office/drawing/2014/main" id="{003CB0C0-0880-078B-8BE7-DC07972BB80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1BCF48E4-2D2A-F0C6-11B4-36A1A5D5C2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925498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itat_2">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6" name="Platshållare för bildnummer 5">
            <a:extLst>
              <a:ext uri="{FF2B5EF4-FFF2-40B4-BE49-F238E27FC236}">
                <a16:creationId xmlns:a16="http://schemas.microsoft.com/office/drawing/2014/main" id="{203C5CDB-1A46-C16E-45B0-3A7401F5795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3" name="Platshållare för datum 3">
            <a:extLst>
              <a:ext uri="{FF2B5EF4-FFF2-40B4-BE49-F238E27FC236}">
                <a16:creationId xmlns:a16="http://schemas.microsoft.com/office/drawing/2014/main" id="{BF65B4B6-9E14-4B74-5571-49A0ECE84252}"/>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5" name="Platshållare för sidfot 4">
            <a:extLst>
              <a:ext uri="{FF2B5EF4-FFF2-40B4-BE49-F238E27FC236}">
                <a16:creationId xmlns:a16="http://schemas.microsoft.com/office/drawing/2014/main" id="{2AF5E637-68B2-975F-0AB8-6103F58F703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a:extLst>
              <a:ext uri="{FF2B5EF4-FFF2-40B4-BE49-F238E27FC236}">
                <a16:creationId xmlns:a16="http://schemas.microsoft.com/office/drawing/2014/main" id="{245AC846-EE86-4548-973B-B92852F602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58865" y="6181382"/>
            <a:ext cx="1574989" cy="447160"/>
          </a:xfrm>
          <a:prstGeom prst="rect">
            <a:avLst/>
          </a:prstGeom>
        </p:spPr>
      </p:pic>
    </p:spTree>
    <p:extLst>
      <p:ext uri="{BB962C8B-B14F-4D97-AF65-F5344CB8AC3E}">
        <p14:creationId xmlns:p14="http://schemas.microsoft.com/office/powerpoint/2010/main" val="447777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_Mörk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ubrik 2">
            <a:extLst>
              <a:ext uri="{FF2B5EF4-FFF2-40B4-BE49-F238E27FC236}">
                <a16:creationId xmlns:a16="http://schemas.microsoft.com/office/drawing/2014/main" id="{9304E0E5-6541-AB7F-7614-3EBE51B625F4}"/>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8" name="Platshållare för bildnummer 5">
            <a:extLst>
              <a:ext uri="{FF2B5EF4-FFF2-40B4-BE49-F238E27FC236}">
                <a16:creationId xmlns:a16="http://schemas.microsoft.com/office/drawing/2014/main" id="{BF785853-D5FC-5D6F-4080-BE226062A69F}"/>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C0D64608-E567-A380-2507-6F7BE5416B98}"/>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7" name="Platshållare för sidfot 4">
            <a:extLst>
              <a:ext uri="{FF2B5EF4-FFF2-40B4-BE49-F238E27FC236}">
                <a16:creationId xmlns:a16="http://schemas.microsoft.com/office/drawing/2014/main" id="{F91447F9-AD75-4018-24B0-8A81F9B418D4}"/>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a:extLst>
              <a:ext uri="{FF2B5EF4-FFF2-40B4-BE49-F238E27FC236}">
                <a16:creationId xmlns:a16="http://schemas.microsoft.com/office/drawing/2014/main" id="{19C64BAB-453F-42B1-8D28-8311016731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58865" y="6181382"/>
            <a:ext cx="1574989" cy="447160"/>
          </a:xfrm>
          <a:prstGeom prst="rect">
            <a:avLst/>
          </a:prstGeom>
        </p:spPr>
      </p:pic>
    </p:spTree>
    <p:extLst>
      <p:ext uri="{BB962C8B-B14F-4D97-AF65-F5344CB8AC3E}">
        <p14:creationId xmlns:p14="http://schemas.microsoft.com/office/powerpoint/2010/main" val="1971501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nitt_Mörkgrön">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65F0A775-D430-03FA-0E80-939547111B4D}"/>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15BBD14D-1797-314B-496A-71DEF29E00D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6" name="Platshållare för sidfot 4">
            <a:extLst>
              <a:ext uri="{FF2B5EF4-FFF2-40B4-BE49-F238E27FC236}">
                <a16:creationId xmlns:a16="http://schemas.microsoft.com/office/drawing/2014/main" id="{E2C9097C-BFA2-08AC-1533-85BF710AE597}"/>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a:extLst>
              <a:ext uri="{FF2B5EF4-FFF2-40B4-BE49-F238E27FC236}">
                <a16:creationId xmlns:a16="http://schemas.microsoft.com/office/drawing/2014/main" id="{B72803E9-80DD-4C82-A2AD-C77C99659B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58865" y="6181382"/>
            <a:ext cx="1574989" cy="447160"/>
          </a:xfrm>
          <a:prstGeom prst="rect">
            <a:avLst/>
          </a:prstGeom>
        </p:spPr>
      </p:pic>
    </p:spTree>
    <p:extLst>
      <p:ext uri="{BB962C8B-B14F-4D97-AF65-F5344CB8AC3E}">
        <p14:creationId xmlns:p14="http://schemas.microsoft.com/office/powerpoint/2010/main" val="628309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nitt_Mörkrosa">
    <p:bg>
      <p:bgPr>
        <a:solidFill>
          <a:srgbClr val="700545"/>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BF154BB3-81AC-7FCF-9AA7-3FFA545321ED}"/>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1A065A83-AA1E-5F57-0ACB-667631FF1300}"/>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DC6FED08-65E3-1863-C1B7-F35BDE01AE3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6" name="Platshållare för sidfot 4">
            <a:extLst>
              <a:ext uri="{FF2B5EF4-FFF2-40B4-BE49-F238E27FC236}">
                <a16:creationId xmlns:a16="http://schemas.microsoft.com/office/drawing/2014/main" id="{92D948F9-5C99-C750-9EA9-E6D60B6E9C6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0" name="Bildobjekt 9">
            <a:extLst>
              <a:ext uri="{FF2B5EF4-FFF2-40B4-BE49-F238E27FC236}">
                <a16:creationId xmlns:a16="http://schemas.microsoft.com/office/drawing/2014/main" id="{5B0A8A8E-07F2-45BE-81FD-D63571FEA2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58865" y="6181382"/>
            <a:ext cx="1574989" cy="447160"/>
          </a:xfrm>
          <a:prstGeom prst="rect">
            <a:avLst/>
          </a:prstGeom>
        </p:spPr>
      </p:pic>
    </p:spTree>
    <p:extLst>
      <p:ext uri="{BB962C8B-B14F-4D97-AF65-F5344CB8AC3E}">
        <p14:creationId xmlns:p14="http://schemas.microsoft.com/office/powerpoint/2010/main" val="27921134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nitt_Rosa">
    <p:bg>
      <p:bgPr>
        <a:solidFill>
          <a:schemeClr val="accent2"/>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4AA424CA-FCDC-245E-15FC-E36E748B7BF9}"/>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9F59BC06-BE1E-50F8-CFBF-81D75CB54DE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775C409-E6E6-8340-B1FF-A7171D83978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6" name="Platshållare för sidfot 4">
            <a:extLst>
              <a:ext uri="{FF2B5EF4-FFF2-40B4-BE49-F238E27FC236}">
                <a16:creationId xmlns:a16="http://schemas.microsoft.com/office/drawing/2014/main" id="{86492A95-E3DE-744A-DC1E-24AC20D4C57E}"/>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0" name="Bildobjekt 9">
            <a:extLst>
              <a:ext uri="{FF2B5EF4-FFF2-40B4-BE49-F238E27FC236}">
                <a16:creationId xmlns:a16="http://schemas.microsoft.com/office/drawing/2014/main" id="{12B642F2-7344-4327-AD97-3A9779F5CF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58865" y="6181382"/>
            <a:ext cx="1574989" cy="447160"/>
          </a:xfrm>
          <a:prstGeom prst="rect">
            <a:avLst/>
          </a:prstGeom>
        </p:spPr>
      </p:pic>
    </p:spTree>
    <p:extLst>
      <p:ext uri="{BB962C8B-B14F-4D97-AF65-F5344CB8AC3E}">
        <p14:creationId xmlns:p14="http://schemas.microsoft.com/office/powerpoint/2010/main" val="367317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A256862-EE6C-34AD-6C41-43F80B95E148}"/>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1981DC1-92EB-A0FE-DDCD-63F7EB68BC94}"/>
              </a:ext>
            </a:extLst>
          </p:cNvPr>
          <p:cNvSpPr>
            <a:spLocks noGrp="1"/>
          </p:cNvSpPr>
          <p:nvPr>
            <p:ph type="body" sz="quarter" idx="18"/>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r>
              <a:rPr lang="sv-SE"/>
              <a:t>Klicka på ikonen för att lägga till en bild</a:t>
            </a:r>
            <a:endParaRPr lang="sv-SE" dirty="0"/>
          </a:p>
        </p:txBody>
      </p:sp>
      <p:sp>
        <p:nvSpPr>
          <p:cNvPr id="5" name="Slide Number Placeholder 6">
            <a:extLst>
              <a:ext uri="{FF2B5EF4-FFF2-40B4-BE49-F238E27FC236}">
                <a16:creationId xmlns:a16="http://schemas.microsoft.com/office/drawing/2014/main" id="{C3B6E33D-BA6F-2C1F-3C14-C99DDBF609D4}"/>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3" name="Date Placeholder 4">
            <a:extLst>
              <a:ext uri="{FF2B5EF4-FFF2-40B4-BE49-F238E27FC236}">
                <a16:creationId xmlns:a16="http://schemas.microsoft.com/office/drawing/2014/main" id="{888EF1CC-0BBB-23D6-30A8-9F4910180270}"/>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2025-09-30</a:t>
            </a:fld>
            <a:endParaRPr lang="sv-SE" dirty="0"/>
          </a:p>
        </p:txBody>
      </p:sp>
    </p:spTree>
    <p:extLst>
      <p:ext uri="{BB962C8B-B14F-4D97-AF65-F5344CB8AC3E}">
        <p14:creationId xmlns:p14="http://schemas.microsoft.com/office/powerpoint/2010/main" val="1585835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vådelat innehåll_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r="50000"/>
          <a:stretch/>
        </p:blipFill>
        <p:spPr>
          <a:xfrm>
            <a:off x="0" y="-7497"/>
            <a:ext cx="6096000" cy="6858000"/>
          </a:xfrm>
          <a:prstGeom prst="rect">
            <a:avLst/>
          </a:prstGeom>
          <a:solidFill>
            <a:schemeClr val="accent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448501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delat innehåll_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r="50000"/>
          <a:stretch/>
        </p:blipFill>
        <p:spPr>
          <a:xfrm>
            <a:off x="0" y="-7497"/>
            <a:ext cx="6096000" cy="6858000"/>
          </a:xfrm>
          <a:prstGeom prst="rect">
            <a:avLst/>
          </a:prstGeom>
          <a:solidFill>
            <a:schemeClr val="accent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41655465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DCABAA49-B847-E534-66D8-9342DE1766F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06"/>
          <a:stretch/>
        </p:blipFill>
        <p:spPr>
          <a:xfrm>
            <a:off x="-1" y="294214"/>
            <a:ext cx="12192001" cy="641901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pic>
        <p:nvPicPr>
          <p:cNvPr id="9" name="Bildobjekt 8">
            <a:extLst>
              <a:ext uri="{FF2B5EF4-FFF2-40B4-BE49-F238E27FC236}">
                <a16:creationId xmlns:a16="http://schemas.microsoft.com/office/drawing/2014/main" id="{D0100103-C7D0-47F2-9B20-2398B13995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84831" y="1881582"/>
            <a:ext cx="2022335" cy="2889050"/>
          </a:xfrm>
          <a:prstGeom prst="rect">
            <a:avLst/>
          </a:prstGeom>
        </p:spPr>
      </p:pic>
    </p:spTree>
    <p:extLst>
      <p:ext uri="{BB962C8B-B14F-4D97-AF65-F5344CB8AC3E}">
        <p14:creationId xmlns:p14="http://schemas.microsoft.com/office/powerpoint/2010/main" val="3857324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A3558A6-D80F-9805-281E-5B97F9A0A9C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74449" y="0"/>
            <a:ext cx="8243100" cy="6858000"/>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pic>
        <p:nvPicPr>
          <p:cNvPr id="6" name="Bildobjekt 5">
            <a:extLst>
              <a:ext uri="{FF2B5EF4-FFF2-40B4-BE49-F238E27FC236}">
                <a16:creationId xmlns:a16="http://schemas.microsoft.com/office/drawing/2014/main" id="{194E184C-7E42-45D0-B920-DF3192077D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81877" y="2240788"/>
            <a:ext cx="2035467" cy="2723098"/>
          </a:xfrm>
          <a:prstGeom prst="rect">
            <a:avLst/>
          </a:prstGeom>
        </p:spPr>
      </p:pic>
    </p:spTree>
    <p:extLst>
      <p:ext uri="{BB962C8B-B14F-4D97-AF65-F5344CB8AC3E}">
        <p14:creationId xmlns:p14="http://schemas.microsoft.com/office/powerpoint/2010/main" val="1326214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5E67BAE-5378-A2B3-DCDA-3A8067B4774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766"/>
          <a:stretch/>
        </p:blipFill>
        <p:spPr>
          <a:xfrm>
            <a:off x="6706601" y="-1"/>
            <a:ext cx="5485398" cy="6857999"/>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pic>
        <p:nvPicPr>
          <p:cNvPr id="7" name="Bildobjekt 6">
            <a:extLst>
              <a:ext uri="{FF2B5EF4-FFF2-40B4-BE49-F238E27FC236}">
                <a16:creationId xmlns:a16="http://schemas.microsoft.com/office/drawing/2014/main" id="{84B67953-401E-47E1-932B-34F14ADF0D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142" y="2953924"/>
            <a:ext cx="2022335" cy="2889050"/>
          </a:xfrm>
          <a:prstGeom prst="rect">
            <a:avLst/>
          </a:prstGeom>
        </p:spPr>
      </p:pic>
    </p:spTree>
    <p:extLst>
      <p:ext uri="{BB962C8B-B14F-4D97-AF65-F5344CB8AC3E}">
        <p14:creationId xmlns:p14="http://schemas.microsoft.com/office/powerpoint/2010/main" val="2716738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C63BFF-6B4C-BC38-47EC-F7FCD69E6E2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766"/>
          <a:stretch/>
        </p:blipFill>
        <p:spPr>
          <a:xfrm>
            <a:off x="6706601" y="-1"/>
            <a:ext cx="5485398" cy="6857999"/>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noProof="0"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a:t>Lägg till text</a:t>
            </a:r>
          </a:p>
        </p:txBody>
      </p:sp>
      <p:pic>
        <p:nvPicPr>
          <p:cNvPr id="6" name="Bildobjekt 5">
            <a:extLst>
              <a:ext uri="{FF2B5EF4-FFF2-40B4-BE49-F238E27FC236}">
                <a16:creationId xmlns:a16="http://schemas.microsoft.com/office/drawing/2014/main" id="{017F249E-03CC-45E7-A8B1-FF388EDB86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142" y="2953924"/>
            <a:ext cx="2022335" cy="2889050"/>
          </a:xfrm>
          <a:prstGeom prst="rect">
            <a:avLst/>
          </a:prstGeom>
        </p:spPr>
      </p:pic>
    </p:spTree>
    <p:extLst>
      <p:ext uri="{BB962C8B-B14F-4D97-AF65-F5344CB8AC3E}">
        <p14:creationId xmlns:p14="http://schemas.microsoft.com/office/powerpoint/2010/main" val="344246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3" name="Rubrik 5">
            <a:extLst>
              <a:ext uri="{FF2B5EF4-FFF2-40B4-BE49-F238E27FC236}">
                <a16:creationId xmlns:a16="http://schemas.microsoft.com/office/drawing/2014/main" id="{941F2BB2-4923-2EB4-A32E-700491F95E90}"/>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4" name="Platshållare för text 7">
            <a:extLst>
              <a:ext uri="{FF2B5EF4-FFF2-40B4-BE49-F238E27FC236}">
                <a16:creationId xmlns:a16="http://schemas.microsoft.com/office/drawing/2014/main" id="{174581D9-B191-A6A5-28F5-081EB298C8EA}"/>
              </a:ext>
            </a:extLst>
          </p:cNvPr>
          <p:cNvSpPr>
            <a:spLocks noGrp="1"/>
          </p:cNvSpPr>
          <p:nvPr>
            <p:ph type="body" sz="quarter" idx="19"/>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r>
              <a:rPr lang="sv-SE"/>
              <a:t>Klicka på ikonen för att lägga till en bild</a:t>
            </a:r>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Slide Number Placeholder 6">
            <a:extLst>
              <a:ext uri="{FF2B5EF4-FFF2-40B4-BE49-F238E27FC236}">
                <a16:creationId xmlns:a16="http://schemas.microsoft.com/office/drawing/2014/main" id="{47A9AE5B-5646-B1B0-2B6D-F4BEB241C7B9}"/>
              </a:ext>
            </a:extLst>
          </p:cNvPr>
          <p:cNvSpPr>
            <a:spLocks noGrp="1"/>
          </p:cNvSpPr>
          <p:nvPr>
            <p:ph type="sldNum" sz="quarter" idx="18"/>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DB0EF968-2B22-8C20-6352-D7111C1A2FD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2025-09-30</a:t>
            </a:fld>
            <a:endParaRPr lang="sv-SE" dirty="0"/>
          </a:p>
        </p:txBody>
      </p:sp>
    </p:spTree>
    <p:extLst>
      <p:ext uri="{BB962C8B-B14F-4D97-AF65-F5344CB8AC3E}">
        <p14:creationId xmlns:p14="http://schemas.microsoft.com/office/powerpoint/2010/main" val="71705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E2A1714-E60F-4047-6C05-3F0D2753DC14}"/>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10" name="Platshållare för text 7">
            <a:extLst>
              <a:ext uri="{FF2B5EF4-FFF2-40B4-BE49-F238E27FC236}">
                <a16:creationId xmlns:a16="http://schemas.microsoft.com/office/drawing/2014/main" id="{ADFA9880-B20A-B284-7667-BB6E139D0DFF}"/>
              </a:ext>
            </a:extLst>
          </p:cNvPr>
          <p:cNvSpPr>
            <a:spLocks noGrp="1"/>
          </p:cNvSpPr>
          <p:nvPr>
            <p:ph type="body" sz="quarter" idx="21"/>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4"/>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a:extLst>
              <a:ext uri="{FF2B5EF4-FFF2-40B4-BE49-F238E27FC236}">
                <a16:creationId xmlns:a16="http://schemas.microsoft.com/office/drawing/2014/main" id="{CD0C11AC-6994-47F5-38EE-9940256649C4}"/>
              </a:ext>
            </a:extLst>
          </p:cNvPr>
          <p:cNvSpPr>
            <a:spLocks noGrp="1"/>
          </p:cNvSpPr>
          <p:nvPr>
            <p:ph type="sldNum" sz="quarter" idx="20"/>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01153A39-3A6E-2C51-3DD0-86E6507A8265}"/>
              </a:ext>
            </a:extLst>
          </p:cNvPr>
          <p:cNvSpPr>
            <a:spLocks noGrp="1"/>
          </p:cNvSpPr>
          <p:nvPr>
            <p:ph type="dt" sz="half" idx="18"/>
          </p:nvPr>
        </p:nvSpPr>
        <p:spPr/>
        <p:txBody>
          <a:bodyPr/>
          <a:lstStyle/>
          <a:p>
            <a:fld id="{663AC0A1-BF03-4687-BDDD-A787ED1917E4}" type="datetimeFigureOut">
              <a:rPr lang="sv-SE" smtClean="0"/>
              <a:pPr/>
              <a:t>2025-09-30</a:t>
            </a:fld>
            <a:endParaRPr lang="sv-SE" dirty="0"/>
          </a:p>
        </p:txBody>
      </p:sp>
      <p:sp>
        <p:nvSpPr>
          <p:cNvPr id="8" name="Platshållare för sidfot 7">
            <a:extLst>
              <a:ext uri="{FF2B5EF4-FFF2-40B4-BE49-F238E27FC236}">
                <a16:creationId xmlns:a16="http://schemas.microsoft.com/office/drawing/2014/main" id="{A06EF699-DF7E-B62D-FBC1-92B42D79394B}"/>
              </a:ext>
            </a:extLst>
          </p:cNvPr>
          <p:cNvSpPr>
            <a:spLocks noGrp="1"/>
          </p:cNvSpPr>
          <p:nvPr>
            <p:ph type="ftr" sz="quarter" idx="19"/>
          </p:nvPr>
        </p:nvSpPr>
        <p:spPr/>
        <p:txBody>
          <a:bodyPr/>
          <a:lstStyle/>
          <a:p>
            <a:endParaRPr lang="sv-SE" dirty="0"/>
          </a:p>
        </p:txBody>
      </p:sp>
    </p:spTree>
    <p:extLst>
      <p:ext uri="{BB962C8B-B14F-4D97-AF65-F5344CB8AC3E}">
        <p14:creationId xmlns:p14="http://schemas.microsoft.com/office/powerpoint/2010/main" val="125281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6127D97-63F8-3A7B-5F3F-5D6D43033A61}"/>
              </a:ext>
            </a:extLst>
          </p:cNvPr>
          <p:cNvSpPr>
            <a:spLocks noGrp="1"/>
          </p:cNvSpPr>
          <p:nvPr>
            <p:ph type="title"/>
          </p:nvPr>
        </p:nvSpPr>
        <p:spPr>
          <a:xfrm>
            <a:off x="633528" y="517522"/>
            <a:ext cx="4359387"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3E1FC7A-8A4C-9CEE-4D55-68EAF67290D3}"/>
              </a:ext>
            </a:extLst>
          </p:cNvPr>
          <p:cNvSpPr>
            <a:spLocks noGrp="1"/>
          </p:cNvSpPr>
          <p:nvPr>
            <p:ph type="body" sz="quarter" idx="20"/>
          </p:nvPr>
        </p:nvSpPr>
        <p:spPr>
          <a:xfrm>
            <a:off x="633528" y="2025650"/>
            <a:ext cx="4359387"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r>
              <a:rPr lang="sv-SE"/>
              <a:t>Klicka på ikonen för att lägga till en bild</a:t>
            </a:r>
            <a:endParaRPr lang="sv-SE" dirty="0"/>
          </a:p>
        </p:txBody>
      </p:sp>
      <p:sp>
        <p:nvSpPr>
          <p:cNvPr id="4" name="Platshållare för bildnummer 3">
            <a:extLst>
              <a:ext uri="{FF2B5EF4-FFF2-40B4-BE49-F238E27FC236}">
                <a16:creationId xmlns:a16="http://schemas.microsoft.com/office/drawing/2014/main" id="{668A851D-3666-6F01-53F4-C83FDF177253}"/>
              </a:ext>
            </a:extLst>
          </p:cNvPr>
          <p:cNvSpPr>
            <a:spLocks noGrp="1"/>
          </p:cNvSpPr>
          <p:nvPr>
            <p:ph type="sldNum" sz="quarter" idx="19"/>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AC963393-39D9-C156-678C-1AFBB0705A12}"/>
              </a:ext>
            </a:extLst>
          </p:cNvPr>
          <p:cNvSpPr>
            <a:spLocks noGrp="1"/>
          </p:cNvSpPr>
          <p:nvPr>
            <p:ph type="dt" sz="half" idx="17"/>
          </p:nvPr>
        </p:nvSpPr>
        <p:spPr/>
        <p:txBody>
          <a:bodyPr/>
          <a:lstStyle/>
          <a:p>
            <a:fld id="{663AC0A1-BF03-4687-BDDD-A787ED1917E4}" type="datetimeFigureOut">
              <a:rPr lang="sv-SE" smtClean="0"/>
              <a:pPr/>
              <a:t>2025-09-30</a:t>
            </a:fld>
            <a:endParaRPr lang="sv-SE" dirty="0"/>
          </a:p>
        </p:txBody>
      </p:sp>
      <p:sp>
        <p:nvSpPr>
          <p:cNvPr id="3" name="Platshållare för sidfot 2">
            <a:extLst>
              <a:ext uri="{FF2B5EF4-FFF2-40B4-BE49-F238E27FC236}">
                <a16:creationId xmlns:a16="http://schemas.microsoft.com/office/drawing/2014/main" id="{2934F78E-EE75-DC7A-D191-6F3503630954}"/>
              </a:ext>
            </a:extLst>
          </p:cNvPr>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221546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B4D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0888258-5F69-4461-1EF5-61C228B864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2025-09-30</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10" name="Bildobjekt 9">
            <a:extLst>
              <a:ext uri="{FF2B5EF4-FFF2-40B4-BE49-F238E27FC236}">
                <a16:creationId xmlns:a16="http://schemas.microsoft.com/office/drawing/2014/main" id="{82DABD98-044E-4AD4-ABF9-E77B53C63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040" y="6041146"/>
            <a:ext cx="1905676" cy="693173"/>
          </a:xfrm>
          <a:prstGeom prst="rect">
            <a:avLst/>
          </a:prstGeom>
        </p:spPr>
      </p:pic>
    </p:spTree>
    <p:extLst>
      <p:ext uri="{BB962C8B-B14F-4D97-AF65-F5344CB8AC3E}">
        <p14:creationId xmlns:p14="http://schemas.microsoft.com/office/powerpoint/2010/main" val="209988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heme" Target="../theme/theme2.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a:extLst>
              <a:ext uri="{FF2B5EF4-FFF2-40B4-BE49-F238E27FC236}">
                <a16:creationId xmlns:a16="http://schemas.microsoft.com/office/drawing/2014/main" id="{E8E34CDD-74A9-49F9-BE54-2597C731B436}"/>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10178040" y="6041146"/>
            <a:ext cx="1905676" cy="693173"/>
          </a:xfrm>
          <a:prstGeom prst="rect">
            <a:avLst/>
          </a:prstGeom>
        </p:spPr>
      </p:pic>
    </p:spTree>
    <p:extLst>
      <p:ext uri="{BB962C8B-B14F-4D97-AF65-F5344CB8AC3E}">
        <p14:creationId xmlns:p14="http://schemas.microsoft.com/office/powerpoint/2010/main" val="2379078289"/>
      </p:ext>
    </p:extLst>
  </p:cSld>
  <p:clrMap bg1="lt1" tx1="dk1" bg2="lt2" tx2="dk2" accent1="accent1" accent2="accent2" accent3="accent3" accent4="accent4" accent5="accent5" accent6="accent6" hlink="hlink" folHlink="folHlink"/>
  <p:sldLayoutIdLst>
    <p:sldLayoutId id="2147483741" r:id="rId1"/>
    <p:sldLayoutId id="2147483743" r:id="rId2"/>
    <p:sldLayoutId id="2147483744" r:id="rId3"/>
    <p:sldLayoutId id="2147483745" r:id="rId4"/>
    <p:sldLayoutId id="2147483748" r:id="rId5"/>
    <p:sldLayoutId id="2147483746" r:id="rId6"/>
    <p:sldLayoutId id="2147483747" r:id="rId7"/>
    <p:sldLayoutId id="2147483749" r:id="rId8"/>
    <p:sldLayoutId id="2147483773" r:id="rId9"/>
    <p:sldLayoutId id="2147483752" r:id="rId10"/>
    <p:sldLayoutId id="2147483774" r:id="rId11"/>
    <p:sldLayoutId id="2147483751" r:id="rId12"/>
    <p:sldLayoutId id="2147483753" r:id="rId13"/>
    <p:sldLayoutId id="2147483754" r:id="rId14"/>
    <p:sldLayoutId id="2147483755" r:id="rId15"/>
    <p:sldLayoutId id="2147483768" r:id="rId16"/>
    <p:sldLayoutId id="2147483757" r:id="rId17"/>
    <p:sldLayoutId id="2147483769" r:id="rId18"/>
    <p:sldLayoutId id="2147483761" r:id="rId19"/>
    <p:sldLayoutId id="2147483771" r:id="rId20"/>
    <p:sldLayoutId id="2147483770" r:id="rId21"/>
    <p:sldLayoutId id="2147483764" r:id="rId22"/>
    <p:sldLayoutId id="2147483765" r:id="rId23"/>
    <p:sldLayoutId id="2147483766" r:id="rId24"/>
    <p:sldLayoutId id="2147483767" r:id="rId25"/>
    <p:sldLayoutId id="2147483801" r:id="rId26"/>
    <p:sldLayoutId id="2147483802" r:id="rId27"/>
    <p:sldLayoutId id="2147483803" r:id="rId28"/>
    <p:sldLayoutId id="2147483804" r:id="rId29"/>
    <p:sldLayoutId id="2147483805" r:id="rId30"/>
  </p:sldLayoutIdLst>
  <p:txStyles>
    <p:titleStyle>
      <a:lvl1pPr algn="l" defTabSz="914400" rtl="0" eaLnBrk="1" latinLnBrk="0" hangingPunct="1">
        <a:lnSpc>
          <a:spcPct val="125000"/>
        </a:lnSpc>
        <a:spcBef>
          <a:spcPct val="0"/>
        </a:spcBef>
        <a:buNone/>
        <a:defRPr lang="sv-SE" sz="3600" b="1" i="0" kern="1200" cap="none" spc="0" baseline="0" dirty="0">
          <a:solidFill>
            <a:schemeClr val="accent1"/>
          </a:solidFill>
          <a:latin typeface="+mj-lt"/>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2025-09-30</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a:extLst>
              <a:ext uri="{FF2B5EF4-FFF2-40B4-BE49-F238E27FC236}">
                <a16:creationId xmlns:a16="http://schemas.microsoft.com/office/drawing/2014/main" id="{C643BE91-86E1-4612-9C82-3F9B1B49976A}"/>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358865" y="6181382"/>
            <a:ext cx="1574989" cy="447160"/>
          </a:xfrm>
          <a:prstGeom prst="rect">
            <a:avLst/>
          </a:prstGeom>
        </p:spPr>
      </p:pic>
    </p:spTree>
    <p:extLst>
      <p:ext uri="{BB962C8B-B14F-4D97-AF65-F5344CB8AC3E}">
        <p14:creationId xmlns:p14="http://schemas.microsoft.com/office/powerpoint/2010/main" val="2229409216"/>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Lst>
  <p:txStyles>
    <p:titleStyle>
      <a:lvl1pPr algn="l" defTabSz="914400" rtl="0" eaLnBrk="1" latinLnBrk="0" hangingPunct="1">
        <a:lnSpc>
          <a:spcPct val="125000"/>
        </a:lnSpc>
        <a:spcBef>
          <a:spcPct val="0"/>
        </a:spcBef>
        <a:buNone/>
        <a:defRPr sz="3600" b="1" i="0" kern="1200" cap="none" spc="0" baseline="0">
          <a:solidFill>
            <a:schemeClr val="tx1"/>
          </a:solidFill>
          <a:latin typeface="+mj-lt"/>
          <a:ea typeface="Open Sans Bold" panose="020B0806030504020204" pitchFamily="34" charset="0"/>
          <a:cs typeface="Open Sans Bold" panose="020B08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mn-lt"/>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mn-lt"/>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mn-lt"/>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mn-lt"/>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hyperlink" Target="https://www.vardhandboken.se/vard-och-behandling/basal-och-preventiv-omvardnad/munhalsa/" TargetMode="External"/><Relationship Id="rId5" Type="http://schemas.openxmlformats.org/officeDocument/2006/relationships/image" Target="../media/image34.png"/><Relationship Id="rId4" Type="http://schemas.openxmlformats.org/officeDocument/2006/relationships/hyperlink" Target="https://www.vardhandboken.se/vard-och-behandling/basal-och-preventiv-omvardnad/munhalsa/film-om-munhalsa/"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vardhandboken.se/vard-och-behandling/basal-och-preventiv-omvardnad/munhalsa/vikten-av-en-god-munhals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E272219-9BE1-5F03-623C-A04626759FD2}"/>
              </a:ext>
            </a:extLst>
          </p:cNvPr>
          <p:cNvSpPr>
            <a:spLocks noGrp="1"/>
          </p:cNvSpPr>
          <p:nvPr>
            <p:ph type="title"/>
          </p:nvPr>
        </p:nvSpPr>
        <p:spPr>
          <a:xfrm>
            <a:off x="8429106" y="1338349"/>
            <a:ext cx="2951018" cy="2742742"/>
          </a:xfrm>
        </p:spPr>
        <p:txBody>
          <a:bodyPr>
            <a:normAutofit/>
          </a:bodyPr>
          <a:lstStyle/>
          <a:p>
            <a:r>
              <a:rPr lang="sv-SE" sz="3200" dirty="0"/>
              <a:t>Munhälsa</a:t>
            </a:r>
            <a:br>
              <a:rPr lang="sv-SE" sz="3200" dirty="0"/>
            </a:br>
            <a:endParaRPr lang="sv-SE" sz="3100" dirty="0"/>
          </a:p>
        </p:txBody>
      </p:sp>
      <p:sp>
        <p:nvSpPr>
          <p:cNvPr id="5" name="Underrubrik 4">
            <a:extLst>
              <a:ext uri="{FF2B5EF4-FFF2-40B4-BE49-F238E27FC236}">
                <a16:creationId xmlns:a16="http://schemas.microsoft.com/office/drawing/2014/main" id="{44218442-D758-34D8-257C-33FD1FD439A1}"/>
              </a:ext>
            </a:extLst>
          </p:cNvPr>
          <p:cNvSpPr>
            <a:spLocks noGrp="1"/>
          </p:cNvSpPr>
          <p:nvPr>
            <p:ph type="subTitle" idx="1"/>
          </p:nvPr>
        </p:nvSpPr>
        <p:spPr>
          <a:xfrm>
            <a:off x="6217920" y="1954448"/>
            <a:ext cx="5162204" cy="1018742"/>
          </a:xfrm>
        </p:spPr>
        <p:txBody>
          <a:bodyPr>
            <a:normAutofit fontScale="47500" lnSpcReduction="20000"/>
          </a:bodyPr>
          <a:lstStyle/>
          <a:p>
            <a:r>
              <a:rPr lang="sv-SE" sz="4400" dirty="0"/>
              <a:t>Att förebygga vårdrelaterad pneumoni</a:t>
            </a:r>
          </a:p>
          <a:p>
            <a:endParaRPr lang="sv-SE" dirty="0"/>
          </a:p>
        </p:txBody>
      </p:sp>
      <p:pic>
        <p:nvPicPr>
          <p:cNvPr id="7" name="Bildobjekt 6">
            <a:extLst>
              <a:ext uri="{FF2B5EF4-FFF2-40B4-BE49-F238E27FC236}">
                <a16:creationId xmlns:a16="http://schemas.microsoft.com/office/drawing/2014/main" id="{FFD6D2AE-35D7-4D7B-84BB-749FD93004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4599" y="1510211"/>
            <a:ext cx="2022335" cy="2889050"/>
          </a:xfrm>
          <a:prstGeom prst="rect">
            <a:avLst/>
          </a:prstGeom>
        </p:spPr>
      </p:pic>
    </p:spTree>
    <p:extLst>
      <p:ext uri="{BB962C8B-B14F-4D97-AF65-F5344CB8AC3E}">
        <p14:creationId xmlns:p14="http://schemas.microsoft.com/office/powerpoint/2010/main" val="283670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F40E302-9FEC-4C85-B9E1-3D6B0BAD3B1D}"/>
              </a:ext>
            </a:extLst>
          </p:cNvPr>
          <p:cNvSpPr>
            <a:spLocks noGrp="1"/>
          </p:cNvSpPr>
          <p:nvPr>
            <p:ph type="title"/>
          </p:nvPr>
        </p:nvSpPr>
        <p:spPr>
          <a:xfrm>
            <a:off x="633528" y="129896"/>
            <a:ext cx="8336301" cy="1325563"/>
          </a:xfrm>
        </p:spPr>
        <p:txBody>
          <a:bodyPr/>
          <a:lstStyle/>
          <a:p>
            <a:r>
              <a:rPr lang="sv-SE" dirty="0"/>
              <a:t>Omvårdnadsåtgärder</a:t>
            </a:r>
          </a:p>
        </p:txBody>
      </p:sp>
      <p:pic>
        <p:nvPicPr>
          <p:cNvPr id="7" name="Platshållare för innehåll 6">
            <a:extLst>
              <a:ext uri="{FF2B5EF4-FFF2-40B4-BE49-F238E27FC236}">
                <a16:creationId xmlns:a16="http://schemas.microsoft.com/office/drawing/2014/main" id="{789CF69F-0494-44DC-9D1E-B9CD2C33CB4B}"/>
              </a:ext>
            </a:extLst>
          </p:cNvPr>
          <p:cNvPicPr>
            <a:picLocks noGrp="1" noChangeAspect="1"/>
          </p:cNvPicPr>
          <p:nvPr>
            <p:ph sz="quarter" idx="15"/>
          </p:nvPr>
        </p:nvPicPr>
        <p:blipFill rotWithShape="1">
          <a:blip r:embed="rId2" cstate="screen">
            <a:extLst>
              <a:ext uri="{28A0092B-C50C-407E-A947-70E740481C1C}">
                <a14:useLocalDpi xmlns:a14="http://schemas.microsoft.com/office/drawing/2010/main"/>
              </a:ext>
            </a:extLst>
          </a:blip>
          <a:srcRect/>
          <a:stretch/>
        </p:blipFill>
        <p:spPr>
          <a:xfrm>
            <a:off x="324785" y="1404710"/>
            <a:ext cx="10494250" cy="2232547"/>
          </a:xfrm>
          <a:prstGeom prst="rect">
            <a:avLst/>
          </a:prstGeom>
        </p:spPr>
      </p:pic>
      <p:sp>
        <p:nvSpPr>
          <p:cNvPr id="8" name="textruta 7">
            <a:extLst>
              <a:ext uri="{FF2B5EF4-FFF2-40B4-BE49-F238E27FC236}">
                <a16:creationId xmlns:a16="http://schemas.microsoft.com/office/drawing/2014/main" id="{C7E6DCBF-F44E-4E5E-A89C-0E1193FDCBD4}"/>
              </a:ext>
            </a:extLst>
          </p:cNvPr>
          <p:cNvSpPr txBox="1"/>
          <p:nvPr/>
        </p:nvSpPr>
        <p:spPr>
          <a:xfrm>
            <a:off x="414130" y="3688006"/>
            <a:ext cx="2633870" cy="1384995"/>
          </a:xfrm>
          <a:prstGeom prst="rect">
            <a:avLst/>
          </a:prstGeom>
          <a:noFill/>
        </p:spPr>
        <p:txBody>
          <a:bodyPr wrap="square" rtlCol="0">
            <a:spAutoFit/>
          </a:bodyPr>
          <a:lstStyle/>
          <a:p>
            <a:pPr marL="285750" indent="-285750" algn="l">
              <a:buFont typeface="Arial" panose="020B0604020202020204" pitchFamily="34" charset="0"/>
              <a:buChar char="•"/>
            </a:pPr>
            <a:r>
              <a:rPr lang="sv-SE" sz="1200" dirty="0"/>
              <a:t>Tillgång till tandborste och tandkräm</a:t>
            </a:r>
          </a:p>
          <a:p>
            <a:pPr marL="285750" indent="-285750" algn="l">
              <a:buFont typeface="Arial" panose="020B0604020202020204" pitchFamily="34" charset="0"/>
              <a:buChar char="•"/>
            </a:pPr>
            <a:endParaRPr lang="sv-SE" sz="1200" dirty="0"/>
          </a:p>
          <a:p>
            <a:pPr marL="285750" indent="-285750" algn="l">
              <a:buFont typeface="Arial" panose="020B0604020202020204" pitchFamily="34" charset="0"/>
              <a:buChar char="•"/>
            </a:pPr>
            <a:r>
              <a:rPr lang="sv-SE" sz="1200" dirty="0"/>
              <a:t>Påminn om vikten av tandborstning</a:t>
            </a:r>
          </a:p>
          <a:p>
            <a:pPr marL="285750" indent="-285750" algn="l">
              <a:buFont typeface="Arial" panose="020B0604020202020204" pitchFamily="34" charset="0"/>
              <a:buChar char="•"/>
            </a:pPr>
            <a:endParaRPr lang="sv-SE" sz="1200" dirty="0"/>
          </a:p>
          <a:p>
            <a:pPr marL="285750" indent="-285750" algn="l">
              <a:buFont typeface="Arial" panose="020B0604020202020204" pitchFamily="34" charset="0"/>
              <a:buChar char="•"/>
            </a:pPr>
            <a:r>
              <a:rPr lang="sv-SE" sz="1200" dirty="0"/>
              <a:t>Lindra muntorrhet</a:t>
            </a:r>
          </a:p>
        </p:txBody>
      </p:sp>
      <p:sp>
        <p:nvSpPr>
          <p:cNvPr id="9" name="textruta 8">
            <a:extLst>
              <a:ext uri="{FF2B5EF4-FFF2-40B4-BE49-F238E27FC236}">
                <a16:creationId xmlns:a16="http://schemas.microsoft.com/office/drawing/2014/main" id="{E567AA41-085C-406A-A241-0B105B39E323}"/>
              </a:ext>
            </a:extLst>
          </p:cNvPr>
          <p:cNvSpPr txBox="1"/>
          <p:nvPr/>
        </p:nvSpPr>
        <p:spPr>
          <a:xfrm>
            <a:off x="3874052" y="3713304"/>
            <a:ext cx="2501348" cy="2832570"/>
          </a:xfrm>
          <a:prstGeom prst="rect">
            <a:avLst/>
          </a:prstGeom>
          <a:noFill/>
        </p:spPr>
        <p:txBody>
          <a:bodyPr wrap="square" rtlCol="0">
            <a:spAutoFit/>
          </a:bodyPr>
          <a:lstStyle/>
          <a:p>
            <a:pPr marL="171450" indent="-171450" algn="l">
              <a:buFont typeface="Arial" panose="020B0604020202020204" pitchFamily="34" charset="0"/>
              <a:buChar char="•"/>
            </a:pPr>
            <a:r>
              <a:rPr lang="sv-SE" sz="1200" dirty="0"/>
              <a:t>Tandstatus och riskbedömning.</a:t>
            </a:r>
          </a:p>
          <a:p>
            <a:pPr algn="l"/>
            <a:endParaRPr lang="sv-SE" sz="1200" dirty="0"/>
          </a:p>
          <a:p>
            <a:pPr marL="171450" indent="-171450">
              <a:buFont typeface="Arial" panose="020B0604020202020204" pitchFamily="34" charset="0"/>
              <a:buChar char="•"/>
            </a:pPr>
            <a:r>
              <a:rPr lang="sv-SE" sz="1200" dirty="0"/>
              <a:t>Information till patient om vikten av god munhälsa, tandhygienistkontakt vid behov.</a:t>
            </a:r>
          </a:p>
          <a:p>
            <a:pPr marL="171450" indent="-171450">
              <a:lnSpc>
                <a:spcPct val="90000"/>
              </a:lnSpc>
              <a:spcBef>
                <a:spcPts val="1000"/>
              </a:spcBef>
              <a:buFont typeface="Arial" panose="020B0604020202020204" pitchFamily="34" charset="0"/>
              <a:buChar char="•"/>
            </a:pPr>
            <a:r>
              <a:rPr lang="sv-SE" sz="1200" dirty="0">
                <a:solidFill>
                  <a:prstClr val="black"/>
                </a:solidFill>
              </a:rPr>
              <a:t>Inspektion av munhålan, lyft på läppen.</a:t>
            </a:r>
          </a:p>
          <a:p>
            <a:pPr marL="171450" indent="-171450">
              <a:lnSpc>
                <a:spcPct val="90000"/>
              </a:lnSpc>
              <a:spcBef>
                <a:spcPts val="1000"/>
              </a:spcBef>
              <a:buFont typeface="Arial" panose="020B0604020202020204" pitchFamily="34" charset="0"/>
              <a:buChar char="•"/>
            </a:pPr>
            <a:r>
              <a:rPr lang="sv-SE" sz="1200" dirty="0">
                <a:solidFill>
                  <a:prstClr val="black"/>
                </a:solidFill>
              </a:rPr>
              <a:t>Tandborstning med fluoridtandkräm morgon och kväll, stötta vid behov</a:t>
            </a:r>
            <a:r>
              <a:rPr lang="sv-SE" dirty="0">
                <a:solidFill>
                  <a:prstClr val="black"/>
                </a:solidFill>
              </a:rPr>
              <a:t>. </a:t>
            </a:r>
          </a:p>
          <a:p>
            <a:pPr algn="l"/>
            <a:endParaRPr lang="sv-SE" dirty="0"/>
          </a:p>
        </p:txBody>
      </p:sp>
      <p:sp>
        <p:nvSpPr>
          <p:cNvPr id="12" name="textruta 11">
            <a:extLst>
              <a:ext uri="{FF2B5EF4-FFF2-40B4-BE49-F238E27FC236}">
                <a16:creationId xmlns:a16="http://schemas.microsoft.com/office/drawing/2014/main" id="{2AAAD53B-CE8D-4913-BDF7-790B7516205B}"/>
              </a:ext>
            </a:extLst>
          </p:cNvPr>
          <p:cNvSpPr txBox="1"/>
          <p:nvPr/>
        </p:nvSpPr>
        <p:spPr>
          <a:xfrm>
            <a:off x="7097277" y="3789504"/>
            <a:ext cx="3061255" cy="2395528"/>
          </a:xfrm>
          <a:prstGeom prst="rect">
            <a:avLst/>
          </a:prstGeom>
          <a:noFill/>
        </p:spPr>
        <p:txBody>
          <a:bodyPr wrap="square" rtlCol="0">
            <a:spAutoFit/>
          </a:bodyPr>
          <a:lstStyle/>
          <a:p>
            <a:pPr marL="171450" indent="-171450">
              <a:lnSpc>
                <a:spcPct val="90000"/>
              </a:lnSpc>
              <a:spcBef>
                <a:spcPts val="1000"/>
              </a:spcBef>
              <a:buFont typeface="Arial" panose="020B0604020202020204" pitchFamily="34" charset="0"/>
              <a:buChar char="•"/>
            </a:pPr>
            <a:r>
              <a:rPr lang="sv-SE" sz="1200" dirty="0">
                <a:solidFill>
                  <a:prstClr val="black"/>
                </a:solidFill>
              </a:rPr>
              <a:t>Hjälp med tandborstning med fluoridtandkräm morgon och kväll.</a:t>
            </a:r>
            <a:endParaRPr lang="sv-SE" sz="1200" dirty="0">
              <a:solidFill>
                <a:srgbClr val="FF0000"/>
              </a:solidFill>
            </a:endParaRPr>
          </a:p>
          <a:p>
            <a:pPr marL="171450" indent="-171450">
              <a:lnSpc>
                <a:spcPct val="90000"/>
              </a:lnSpc>
              <a:spcBef>
                <a:spcPts val="1000"/>
              </a:spcBef>
              <a:buFont typeface="Arial" panose="020B0604020202020204" pitchFamily="34" charset="0"/>
              <a:buChar char="•"/>
            </a:pPr>
            <a:r>
              <a:rPr lang="sv-SE" sz="1200" dirty="0">
                <a:solidFill>
                  <a:prstClr val="black"/>
                </a:solidFill>
              </a:rPr>
              <a:t>Rengör protes och låt den ligga i vatten över natten.</a:t>
            </a:r>
          </a:p>
          <a:p>
            <a:pPr marL="171450" indent="-171450">
              <a:lnSpc>
                <a:spcPct val="90000"/>
              </a:lnSpc>
              <a:spcBef>
                <a:spcPts val="1000"/>
              </a:spcBef>
              <a:buFont typeface="Arial" panose="020B0604020202020204" pitchFamily="34" charset="0"/>
              <a:buChar char="•"/>
            </a:pPr>
            <a:r>
              <a:rPr lang="sv-SE" sz="1200" dirty="0">
                <a:solidFill>
                  <a:prstClr val="black"/>
                </a:solidFill>
              </a:rPr>
              <a:t>Fukta och torka ur munnen minst en gång per dag med </a:t>
            </a:r>
            <a:r>
              <a:rPr lang="sv-SE" sz="1200" dirty="0" err="1">
                <a:solidFill>
                  <a:prstClr val="black"/>
                </a:solidFill>
              </a:rPr>
              <a:t>muntork</a:t>
            </a:r>
            <a:endParaRPr lang="sv-SE" sz="1200" dirty="0">
              <a:solidFill>
                <a:prstClr val="black"/>
              </a:solidFill>
            </a:endParaRPr>
          </a:p>
          <a:p>
            <a:pPr marL="171450" indent="-171450">
              <a:lnSpc>
                <a:spcPct val="90000"/>
              </a:lnSpc>
              <a:spcBef>
                <a:spcPts val="1000"/>
              </a:spcBef>
              <a:buFont typeface="Arial" panose="020B0604020202020204" pitchFamily="34" charset="0"/>
              <a:buChar char="•"/>
            </a:pPr>
            <a:r>
              <a:rPr lang="sv-SE" sz="1200" dirty="0"/>
              <a:t> Fluoridbehandling minskar risk för karies (hål).</a:t>
            </a:r>
            <a:endParaRPr lang="sv-SE" sz="1200" dirty="0">
              <a:solidFill>
                <a:prstClr val="black"/>
              </a:solidFill>
            </a:endParaRPr>
          </a:p>
          <a:p>
            <a:pPr marL="171450" indent="-171450">
              <a:lnSpc>
                <a:spcPct val="90000"/>
              </a:lnSpc>
              <a:spcBef>
                <a:spcPts val="1000"/>
              </a:spcBef>
              <a:buFont typeface="Arial" panose="020B0604020202020204" pitchFamily="34" charset="0"/>
              <a:buChar char="•"/>
            </a:pPr>
            <a:r>
              <a:rPr lang="sv-SE" sz="1200" dirty="0"/>
              <a:t>Tandhygienistkontakt vid behov.</a:t>
            </a:r>
          </a:p>
          <a:p>
            <a:pPr marL="171450" indent="-171450">
              <a:lnSpc>
                <a:spcPct val="90000"/>
              </a:lnSpc>
              <a:spcBef>
                <a:spcPts val="1000"/>
              </a:spcBef>
              <a:buFont typeface="Arial" panose="020B0604020202020204" pitchFamily="34" charset="0"/>
              <a:buChar char="•"/>
            </a:pPr>
            <a:endParaRPr lang="sv-SE" sz="1200" dirty="0">
              <a:solidFill>
                <a:prstClr val="black"/>
              </a:solidFill>
            </a:endParaRPr>
          </a:p>
        </p:txBody>
      </p:sp>
    </p:spTree>
    <p:extLst>
      <p:ext uri="{BB962C8B-B14F-4D97-AF65-F5344CB8AC3E}">
        <p14:creationId xmlns:p14="http://schemas.microsoft.com/office/powerpoint/2010/main" val="291558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184525" y="6061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GB" altLang="sv-SE" sz="2400">
              <a:latin typeface="Times New Roman" pitchFamily="18" charset="0"/>
              <a:cs typeface="Arial" pitchFamily="34" charset="0"/>
            </a:endParaRPr>
          </a:p>
        </p:txBody>
      </p:sp>
      <p:sp>
        <p:nvSpPr>
          <p:cNvPr id="52228" name="Text Box 4"/>
          <p:cNvSpPr txBox="1">
            <a:spLocks noChangeArrowheads="1"/>
          </p:cNvSpPr>
          <p:nvPr/>
        </p:nvSpPr>
        <p:spPr bwMode="auto">
          <a:xfrm>
            <a:off x="1555335" y="450528"/>
            <a:ext cx="811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sv-SE" cap="all" spc="140" dirty="0" err="1">
                <a:solidFill>
                  <a:schemeClr val="tx2"/>
                </a:solidFill>
                <a:latin typeface="Brandon Grotesque Black" panose="020B0A03020203060202" pitchFamily="34" charset="0"/>
                <a:ea typeface="+mj-ea"/>
                <a:cs typeface="+mj-cs"/>
              </a:rPr>
              <a:t>Att</a:t>
            </a:r>
            <a:r>
              <a:rPr lang="en-GB" altLang="sv-SE" cap="all" spc="140" dirty="0">
                <a:solidFill>
                  <a:schemeClr val="tx2"/>
                </a:solidFill>
                <a:latin typeface="Brandon Grotesque Black" panose="020B0A03020203060202" pitchFamily="34" charset="0"/>
                <a:ea typeface="+mj-ea"/>
                <a:cs typeface="+mj-cs"/>
              </a:rPr>
              <a:t> </a:t>
            </a:r>
            <a:r>
              <a:rPr lang="en-GB" altLang="sv-SE" cap="all" spc="140" dirty="0" err="1">
                <a:solidFill>
                  <a:schemeClr val="tx2"/>
                </a:solidFill>
                <a:latin typeface="Brandon Grotesque Black" panose="020B0A03020203060202" pitchFamily="34" charset="0"/>
                <a:ea typeface="+mj-ea"/>
                <a:cs typeface="+mj-cs"/>
              </a:rPr>
              <a:t>borsta</a:t>
            </a:r>
            <a:r>
              <a:rPr lang="en-GB" altLang="sv-SE" cap="all" spc="140" dirty="0">
                <a:solidFill>
                  <a:schemeClr val="tx2"/>
                </a:solidFill>
                <a:latin typeface="Brandon Grotesque Black" panose="020B0A03020203060202" pitchFamily="34" charset="0"/>
                <a:ea typeface="+mj-ea"/>
                <a:cs typeface="+mj-cs"/>
              </a:rPr>
              <a:t> </a:t>
            </a:r>
            <a:r>
              <a:rPr lang="en-GB" altLang="sv-SE" cap="all" spc="140" dirty="0" err="1">
                <a:solidFill>
                  <a:schemeClr val="tx2"/>
                </a:solidFill>
                <a:latin typeface="Brandon Grotesque Black" panose="020B0A03020203060202" pitchFamily="34" charset="0"/>
                <a:ea typeface="+mj-ea"/>
                <a:cs typeface="+mj-cs"/>
              </a:rPr>
              <a:t>tänderna</a:t>
            </a:r>
            <a:r>
              <a:rPr lang="en-GB" altLang="sv-SE" cap="all" spc="140" dirty="0">
                <a:solidFill>
                  <a:schemeClr val="tx2"/>
                </a:solidFill>
                <a:latin typeface="Brandon Grotesque Black" panose="020B0A03020203060202" pitchFamily="34" charset="0"/>
                <a:ea typeface="+mj-ea"/>
                <a:cs typeface="+mj-cs"/>
              </a:rPr>
              <a:t> </a:t>
            </a:r>
            <a:r>
              <a:rPr lang="en-GB" altLang="sv-SE" cap="all" spc="140" dirty="0" err="1">
                <a:solidFill>
                  <a:schemeClr val="tx2"/>
                </a:solidFill>
                <a:latin typeface="Brandon Grotesque Black" panose="020B0A03020203060202" pitchFamily="34" charset="0"/>
                <a:ea typeface="+mj-ea"/>
                <a:cs typeface="+mj-cs"/>
              </a:rPr>
              <a:t>på</a:t>
            </a:r>
            <a:r>
              <a:rPr lang="en-GB" altLang="sv-SE" cap="all" spc="140" dirty="0">
                <a:solidFill>
                  <a:schemeClr val="tx2"/>
                </a:solidFill>
                <a:latin typeface="Brandon Grotesque Black" panose="020B0A03020203060202" pitchFamily="34" charset="0"/>
                <a:ea typeface="+mj-ea"/>
                <a:cs typeface="+mj-cs"/>
              </a:rPr>
              <a:t> </a:t>
            </a:r>
            <a:r>
              <a:rPr lang="en-GB" altLang="sv-SE" cap="all" spc="140" dirty="0" err="1">
                <a:solidFill>
                  <a:schemeClr val="tx2"/>
                </a:solidFill>
                <a:latin typeface="Brandon Grotesque Black" panose="020B0A03020203060202" pitchFamily="34" charset="0"/>
                <a:ea typeface="+mj-ea"/>
                <a:cs typeface="+mj-cs"/>
              </a:rPr>
              <a:t>någon</a:t>
            </a:r>
            <a:r>
              <a:rPr lang="en-GB" altLang="sv-SE" cap="all" spc="140" dirty="0">
                <a:solidFill>
                  <a:schemeClr val="tx2"/>
                </a:solidFill>
                <a:latin typeface="Brandon Grotesque Black" panose="020B0A03020203060202" pitchFamily="34" charset="0"/>
                <a:ea typeface="+mj-ea"/>
                <a:cs typeface="+mj-cs"/>
              </a:rPr>
              <a:t> </a:t>
            </a:r>
            <a:r>
              <a:rPr lang="en-GB" altLang="sv-SE" cap="all" spc="140" dirty="0" err="1">
                <a:solidFill>
                  <a:schemeClr val="tx2"/>
                </a:solidFill>
                <a:latin typeface="Brandon Grotesque Black" panose="020B0A03020203060202" pitchFamily="34" charset="0"/>
                <a:ea typeface="+mj-ea"/>
                <a:cs typeface="+mj-cs"/>
              </a:rPr>
              <a:t>annan</a:t>
            </a:r>
            <a:endParaRPr lang="en-GB" altLang="sv-SE" cap="all" spc="140" dirty="0">
              <a:solidFill>
                <a:schemeClr val="tx2"/>
              </a:solidFill>
              <a:latin typeface="Brandon Grotesque Black" panose="020B0A03020203060202" pitchFamily="34" charset="0"/>
              <a:ea typeface="+mj-ea"/>
              <a:cs typeface="+mj-cs"/>
            </a:endParaRPr>
          </a:p>
        </p:txBody>
      </p:sp>
      <p:pic>
        <p:nvPicPr>
          <p:cNvPr id="52229" name="Picture 6" descr="Aina borstning"/>
          <p:cNvPicPr>
            <a:picLocks noChangeAspect="1" noChangeArrowheads="1"/>
          </p:cNvPicPr>
          <p:nvPr/>
        </p:nvPicPr>
        <p:blipFill>
          <a:blip r:embed="rId3">
            <a:lum bright="12000" contrast="12000"/>
            <a:extLst>
              <a:ext uri="{28A0092B-C50C-407E-A947-70E740481C1C}">
                <a14:useLocalDpi xmlns:a14="http://schemas.microsoft.com/office/drawing/2010/main"/>
              </a:ext>
            </a:extLst>
          </a:blip>
          <a:srcRect/>
          <a:stretch>
            <a:fillRect/>
          </a:stretch>
        </p:blipFill>
        <p:spPr bwMode="auto">
          <a:xfrm>
            <a:off x="921282" y="2060680"/>
            <a:ext cx="3871912"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tbubbla: oval 1">
            <a:extLst>
              <a:ext uri="{FF2B5EF4-FFF2-40B4-BE49-F238E27FC236}">
                <a16:creationId xmlns:a16="http://schemas.microsoft.com/office/drawing/2014/main" id="{86E7E779-39E9-4E98-A847-7A7D0E889663}"/>
              </a:ext>
            </a:extLst>
          </p:cNvPr>
          <p:cNvSpPr/>
          <p:nvPr/>
        </p:nvSpPr>
        <p:spPr>
          <a:xfrm>
            <a:off x="8810081" y="1302256"/>
            <a:ext cx="2818701" cy="2126744"/>
          </a:xfrm>
          <a:prstGeom prst="wedgeEllipseCallout">
            <a:avLst>
              <a:gd name="adj1" fmla="val -86308"/>
              <a:gd name="adj2" fmla="val 7195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dirty="0"/>
              <a:t>Stå gärna snett bakom för att underlätta insyn.</a:t>
            </a:r>
          </a:p>
          <a:p>
            <a:pPr algn="ctr"/>
            <a:r>
              <a:rPr lang="sv-SE" sz="1100" dirty="0"/>
              <a:t>Lägg armen om för att hålla ut andra kinden, det känns tryggt och behagligt för patienten.</a:t>
            </a:r>
          </a:p>
        </p:txBody>
      </p:sp>
      <p:pic>
        <p:nvPicPr>
          <p:cNvPr id="3" name="Bildobjekt 2">
            <a:extLst>
              <a:ext uri="{FF2B5EF4-FFF2-40B4-BE49-F238E27FC236}">
                <a16:creationId xmlns:a16="http://schemas.microsoft.com/office/drawing/2014/main" id="{1096FEAB-DEB5-4635-A427-7C9DEC82D4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1090" y="3810627"/>
            <a:ext cx="3353919" cy="2250448"/>
          </a:xfrm>
          <a:prstGeom prst="rect">
            <a:avLst/>
          </a:prstGeom>
        </p:spPr>
      </p:pic>
      <p:sp>
        <p:nvSpPr>
          <p:cNvPr id="4" name="Pratbubbla: oval 3">
            <a:extLst>
              <a:ext uri="{FF2B5EF4-FFF2-40B4-BE49-F238E27FC236}">
                <a16:creationId xmlns:a16="http://schemas.microsoft.com/office/drawing/2014/main" id="{7EA0020D-8757-448D-8144-080BC152B501}"/>
              </a:ext>
            </a:extLst>
          </p:cNvPr>
          <p:cNvSpPr/>
          <p:nvPr/>
        </p:nvSpPr>
        <p:spPr>
          <a:xfrm rot="891752">
            <a:off x="4876261" y="1541320"/>
            <a:ext cx="1831548" cy="1230225"/>
          </a:xfrm>
          <a:prstGeom prst="wedgeEllipseCallout">
            <a:avLst>
              <a:gd name="adj1" fmla="val -46017"/>
              <a:gd name="adj2" fmla="val 902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Glöm inte förklädet</a:t>
            </a:r>
            <a:r>
              <a:rPr lang="sv-SE" dirty="0">
                <a:sym typeface="Wingdings" panose="05000000000000000000" pitchFamily="2" charset="2"/>
              </a:rPr>
              <a:t></a:t>
            </a:r>
            <a:endParaRPr lang="sv-SE" dirty="0"/>
          </a:p>
        </p:txBody>
      </p:sp>
    </p:spTree>
    <p:extLst>
      <p:ext uri="{BB962C8B-B14F-4D97-AF65-F5344CB8AC3E}">
        <p14:creationId xmlns:p14="http://schemas.microsoft.com/office/powerpoint/2010/main" val="1337535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proxidentbilder 01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7130" y="2185711"/>
            <a:ext cx="2488248" cy="367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a:extLst>
              <a:ext uri="{FF2B5EF4-FFF2-40B4-BE49-F238E27FC236}">
                <a16:creationId xmlns:a16="http://schemas.microsoft.com/office/drawing/2014/main" id="{E33AF494-2782-495A-8996-BC01E3995A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47452" y="547012"/>
            <a:ext cx="4106091" cy="2278398"/>
          </a:xfrm>
          <a:prstGeom prst="rect">
            <a:avLst/>
          </a:prstGeom>
        </p:spPr>
      </p:pic>
      <p:pic>
        <p:nvPicPr>
          <p:cNvPr id="8" name="Bildobjekt 7">
            <a:extLst>
              <a:ext uri="{FF2B5EF4-FFF2-40B4-BE49-F238E27FC236}">
                <a16:creationId xmlns:a16="http://schemas.microsoft.com/office/drawing/2014/main" id="{1552533F-354D-4809-8EB8-CF2ED03A58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7453" y="3253230"/>
            <a:ext cx="4106092" cy="2044293"/>
          </a:xfrm>
          <a:prstGeom prst="rect">
            <a:avLst/>
          </a:prstGeom>
        </p:spPr>
      </p:pic>
      <p:sp>
        <p:nvSpPr>
          <p:cNvPr id="9" name="Pratbubbla: oval 8">
            <a:extLst>
              <a:ext uri="{FF2B5EF4-FFF2-40B4-BE49-F238E27FC236}">
                <a16:creationId xmlns:a16="http://schemas.microsoft.com/office/drawing/2014/main" id="{EFD69182-5D13-4834-849A-440C40B7D701}"/>
              </a:ext>
            </a:extLst>
          </p:cNvPr>
          <p:cNvSpPr/>
          <p:nvPr/>
        </p:nvSpPr>
        <p:spPr>
          <a:xfrm>
            <a:off x="3148290" y="355575"/>
            <a:ext cx="2256183" cy="1699591"/>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err="1"/>
              <a:t>Bitstöd</a:t>
            </a:r>
            <a:r>
              <a:rPr lang="sv-SE" sz="1200" dirty="0"/>
              <a:t> kan användas som hjälpmedel om patienten gapar dåligt eller för att undvika bli biten</a:t>
            </a:r>
          </a:p>
        </p:txBody>
      </p:sp>
      <p:pic>
        <p:nvPicPr>
          <p:cNvPr id="3075" name="Bildobjekt 2" descr="image001">
            <a:extLst>
              <a:ext uri="{FF2B5EF4-FFF2-40B4-BE49-F238E27FC236}">
                <a16:creationId xmlns:a16="http://schemas.microsoft.com/office/drawing/2014/main" id="{FEF412EF-194C-4E36-8F18-1D290794C2D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85378" y="3312906"/>
            <a:ext cx="2720682" cy="33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79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SCN037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28975" y="1831367"/>
            <a:ext cx="5267959" cy="397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0FD13111-7A5E-4825-A9D5-AB3293A6F5E5}"/>
              </a:ext>
            </a:extLst>
          </p:cNvPr>
          <p:cNvSpPr>
            <a:spLocks noGrp="1"/>
          </p:cNvSpPr>
          <p:nvPr>
            <p:ph type="title"/>
          </p:nvPr>
        </p:nvSpPr>
        <p:spPr/>
        <p:txBody>
          <a:bodyPr>
            <a:normAutofit/>
          </a:bodyPr>
          <a:lstStyle/>
          <a:p>
            <a:pPr algn="ctr"/>
            <a:r>
              <a:rPr lang="sv-SE" sz="2000" dirty="0"/>
              <a:t>Bakteriebeläggningar, tandborstning utan att lyfta på läppen</a:t>
            </a:r>
          </a:p>
        </p:txBody>
      </p:sp>
      <p:sp>
        <p:nvSpPr>
          <p:cNvPr id="3" name="Pratbubbla: oval 2">
            <a:extLst>
              <a:ext uri="{FF2B5EF4-FFF2-40B4-BE49-F238E27FC236}">
                <a16:creationId xmlns:a16="http://schemas.microsoft.com/office/drawing/2014/main" id="{3000F8AE-77D7-415E-AC31-36F6D2A8D0C6}"/>
              </a:ext>
            </a:extLst>
          </p:cNvPr>
          <p:cNvSpPr/>
          <p:nvPr/>
        </p:nvSpPr>
        <p:spPr>
          <a:xfrm rot="960644">
            <a:off x="8631643" y="1784795"/>
            <a:ext cx="3072260" cy="2648888"/>
          </a:xfrm>
          <a:prstGeom prst="wedgeEllipseCallout">
            <a:avLst>
              <a:gd name="adj1" fmla="val -61630"/>
              <a:gd name="adj2" fmla="val 76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Det är viktigt att borsta mot tandköttet. Lyft på läppen för att se om det är rent.</a:t>
            </a:r>
          </a:p>
        </p:txBody>
      </p:sp>
    </p:spTree>
    <p:extLst>
      <p:ext uri="{BB962C8B-B14F-4D97-AF65-F5344CB8AC3E}">
        <p14:creationId xmlns:p14="http://schemas.microsoft.com/office/powerpoint/2010/main" val="2560131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545EB6A-9DFD-46B1-BBCA-4041E7F70293}"/>
              </a:ext>
            </a:extLst>
          </p:cNvPr>
          <p:cNvSpPr/>
          <p:nvPr/>
        </p:nvSpPr>
        <p:spPr>
          <a:xfrm>
            <a:off x="2738120" y="970364"/>
            <a:ext cx="6715760" cy="1166473"/>
          </a:xfrm>
          <a:prstGeom prst="rect">
            <a:avLst/>
          </a:prstGeom>
        </p:spPr>
        <p:txBody>
          <a:bodyPr wrap="square">
            <a:spAutoFit/>
          </a:bodyPr>
          <a:lstStyle/>
          <a:p>
            <a:pPr marL="280988" indent="-280988" algn="ctr">
              <a:lnSpc>
                <a:spcPct val="80000"/>
              </a:lnSpc>
              <a:spcBef>
                <a:spcPct val="20000"/>
              </a:spcBef>
            </a:pPr>
            <a:r>
              <a:rPr lang="sv-SE" sz="2800" cap="all" spc="140" dirty="0">
                <a:solidFill>
                  <a:schemeClr val="tx2"/>
                </a:solidFill>
                <a:latin typeface="Brandon Grotesque Black" panose="020B0A03020203060202" pitchFamily="34" charset="0"/>
                <a:ea typeface="+mj-ea"/>
                <a:cs typeface="+mj-cs"/>
              </a:rPr>
              <a:t>Samlar mat i kinderna</a:t>
            </a:r>
          </a:p>
          <a:p>
            <a:pPr marL="280988" indent="-280988" algn="ctr">
              <a:lnSpc>
                <a:spcPct val="80000"/>
              </a:lnSpc>
              <a:spcBef>
                <a:spcPct val="20000"/>
              </a:spcBef>
            </a:pPr>
            <a:r>
              <a:rPr lang="sv-SE" dirty="0"/>
              <a:t>Kan uppkomma vid muntorrhet och efter stroke</a:t>
            </a:r>
          </a:p>
          <a:p>
            <a:pPr marL="280988" indent="-280988" algn="ctr">
              <a:lnSpc>
                <a:spcPct val="80000"/>
              </a:lnSpc>
              <a:spcBef>
                <a:spcPct val="20000"/>
              </a:spcBef>
            </a:pPr>
            <a:endParaRPr lang="sv-SE" sz="2800" cap="all" spc="140" dirty="0">
              <a:solidFill>
                <a:schemeClr val="tx2"/>
              </a:solidFill>
              <a:latin typeface="Brandon Grotesque Black" panose="020B0A03020203060202" pitchFamily="34" charset="0"/>
              <a:ea typeface="+mj-ea"/>
              <a:cs typeface="+mj-cs"/>
            </a:endParaRPr>
          </a:p>
        </p:txBody>
      </p:sp>
      <p:pic>
        <p:nvPicPr>
          <p:cNvPr id="7" name="Picture 3" descr="Stoltz E 020225 Foto 2-82 nr567">
            <a:extLst>
              <a:ext uri="{FF2B5EF4-FFF2-40B4-BE49-F238E27FC236}">
                <a16:creationId xmlns:a16="http://schemas.microsoft.com/office/drawing/2014/main" id="{D4A13F14-7D6E-4CD5-8E0A-2E29D070A845}"/>
              </a:ext>
            </a:extLst>
          </p:cNvPr>
          <p:cNvPicPr>
            <a:picLocks noGrp="1"/>
          </p:cNvPicPr>
          <p:nvPr>
            <p:ph sz="half" idx="2"/>
          </p:nvPr>
        </p:nvPicPr>
        <p:blipFill>
          <a:blip r:embed="rId2" cstate="screen">
            <a:lum bright="12000" contrast="12000"/>
            <a:extLst>
              <a:ext uri="{28A0092B-C50C-407E-A947-70E740481C1C}">
                <a14:useLocalDpi xmlns:a14="http://schemas.microsoft.com/office/drawing/2010/main"/>
              </a:ext>
            </a:extLst>
          </a:blip>
          <a:srcRect/>
          <a:stretch>
            <a:fillRect/>
          </a:stretch>
        </p:blipFill>
        <p:spPr bwMode="auto">
          <a:xfrm>
            <a:off x="6765469" y="2884571"/>
            <a:ext cx="3938973" cy="294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Pratbubbla: oval 2">
            <a:extLst>
              <a:ext uri="{FF2B5EF4-FFF2-40B4-BE49-F238E27FC236}">
                <a16:creationId xmlns:a16="http://schemas.microsoft.com/office/drawing/2014/main" id="{A751F648-B5B7-41AA-90C9-158EC407788F}"/>
              </a:ext>
            </a:extLst>
          </p:cNvPr>
          <p:cNvSpPr/>
          <p:nvPr/>
        </p:nvSpPr>
        <p:spPr>
          <a:xfrm>
            <a:off x="516194" y="386901"/>
            <a:ext cx="2868161" cy="1914207"/>
          </a:xfrm>
          <a:prstGeom prst="wedgeEllipseCallout">
            <a:avLst>
              <a:gd name="adj1" fmla="val 44934"/>
              <a:gd name="adj2" fmla="val 804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0988" indent="-280988" algn="ctr">
              <a:lnSpc>
                <a:spcPct val="80000"/>
              </a:lnSpc>
              <a:spcBef>
                <a:spcPct val="20000"/>
              </a:spcBef>
            </a:pPr>
            <a:r>
              <a:rPr lang="sv-SE" sz="1600" dirty="0"/>
              <a:t>Skölj eller </a:t>
            </a:r>
          </a:p>
          <a:p>
            <a:pPr marL="280988" indent="-280988" algn="ctr">
              <a:lnSpc>
                <a:spcPct val="80000"/>
              </a:lnSpc>
              <a:spcBef>
                <a:spcPct val="20000"/>
              </a:spcBef>
            </a:pPr>
            <a:r>
              <a:rPr lang="sv-SE" sz="1600" dirty="0"/>
              <a:t>torka ur munnen med svabb/ </a:t>
            </a:r>
            <a:r>
              <a:rPr lang="sv-SE" sz="1600" dirty="0" err="1"/>
              <a:t>muntork</a:t>
            </a:r>
            <a:r>
              <a:rPr lang="sv-SE" sz="1600" dirty="0"/>
              <a:t> efter måltid.</a:t>
            </a:r>
          </a:p>
        </p:txBody>
      </p:sp>
      <p:pic>
        <p:nvPicPr>
          <p:cNvPr id="5" name="Bildobjekt 4">
            <a:extLst>
              <a:ext uri="{FF2B5EF4-FFF2-40B4-BE49-F238E27FC236}">
                <a16:creationId xmlns:a16="http://schemas.microsoft.com/office/drawing/2014/main" id="{502C8499-C2FE-4F29-B42E-01CB8C8B18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466" y="2884571"/>
            <a:ext cx="4598249" cy="3070129"/>
          </a:xfrm>
          <a:prstGeom prst="rect">
            <a:avLst/>
          </a:prstGeom>
        </p:spPr>
      </p:pic>
      <p:sp>
        <p:nvSpPr>
          <p:cNvPr id="13" name="Pratbubbla: oval 12">
            <a:extLst>
              <a:ext uri="{FF2B5EF4-FFF2-40B4-BE49-F238E27FC236}">
                <a16:creationId xmlns:a16="http://schemas.microsoft.com/office/drawing/2014/main" id="{3DD947C2-3695-4EFA-8645-9982027E29E8}"/>
              </a:ext>
            </a:extLst>
          </p:cNvPr>
          <p:cNvSpPr/>
          <p:nvPr/>
        </p:nvSpPr>
        <p:spPr>
          <a:xfrm>
            <a:off x="9581322" y="1344005"/>
            <a:ext cx="2579447" cy="172718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Risk för aspiration!</a:t>
            </a:r>
          </a:p>
        </p:txBody>
      </p:sp>
    </p:spTree>
    <p:extLst>
      <p:ext uri="{BB962C8B-B14F-4D97-AF65-F5344CB8AC3E}">
        <p14:creationId xmlns:p14="http://schemas.microsoft.com/office/powerpoint/2010/main" val="143975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E016BA6B-36C3-4507-A84F-8383EA064061}"/>
              </a:ext>
            </a:extLst>
          </p:cNvPr>
          <p:cNvSpPr txBox="1"/>
          <p:nvPr/>
        </p:nvSpPr>
        <p:spPr>
          <a:xfrm>
            <a:off x="3698240" y="422417"/>
            <a:ext cx="4795520" cy="954107"/>
          </a:xfrm>
          <a:prstGeom prst="rect">
            <a:avLst/>
          </a:prstGeom>
          <a:noFill/>
        </p:spPr>
        <p:txBody>
          <a:bodyPr wrap="square" rtlCol="0">
            <a:spAutoFit/>
          </a:bodyPr>
          <a:lstStyle/>
          <a:p>
            <a:pPr algn="ctr"/>
            <a:r>
              <a:rPr lang="sv-SE" sz="2800" cap="all" spc="140" dirty="0">
                <a:solidFill>
                  <a:schemeClr val="tx2"/>
                </a:solidFill>
                <a:latin typeface="Brandon Grotesque Black" panose="020B0A03020203060202" pitchFamily="34" charset="0"/>
                <a:ea typeface="+mj-ea"/>
                <a:cs typeface="+mj-cs"/>
              </a:rPr>
              <a:t>Torr Munslemhinna</a:t>
            </a:r>
          </a:p>
          <a:p>
            <a:pPr algn="ctr"/>
            <a:endParaRPr lang="sv-SE" sz="2800" cap="all" spc="140" dirty="0">
              <a:solidFill>
                <a:schemeClr val="tx2"/>
              </a:solidFill>
              <a:latin typeface="Brandon Grotesque Black" panose="020B0A03020203060202" pitchFamily="34" charset="0"/>
              <a:ea typeface="+mj-ea"/>
              <a:cs typeface="+mj-cs"/>
            </a:endParaRPr>
          </a:p>
        </p:txBody>
      </p:sp>
      <p:pic>
        <p:nvPicPr>
          <p:cNvPr id="4" name="Bildobjekt 3">
            <a:extLst>
              <a:ext uri="{FF2B5EF4-FFF2-40B4-BE49-F238E27FC236}">
                <a16:creationId xmlns:a16="http://schemas.microsoft.com/office/drawing/2014/main" id="{B8F21430-A0DA-4E6C-AE6B-B9C4AF587E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1929" y="3361888"/>
            <a:ext cx="3713605" cy="2730501"/>
          </a:xfrm>
          <a:prstGeom prst="rect">
            <a:avLst/>
          </a:prstGeom>
        </p:spPr>
      </p:pic>
      <p:sp>
        <p:nvSpPr>
          <p:cNvPr id="6" name="Pratbubbla: oval 5">
            <a:extLst>
              <a:ext uri="{FF2B5EF4-FFF2-40B4-BE49-F238E27FC236}">
                <a16:creationId xmlns:a16="http://schemas.microsoft.com/office/drawing/2014/main" id="{7CB8495C-D7B6-4FD7-A4C1-86A308408CA4}"/>
              </a:ext>
            </a:extLst>
          </p:cNvPr>
          <p:cNvSpPr/>
          <p:nvPr/>
        </p:nvSpPr>
        <p:spPr>
          <a:xfrm>
            <a:off x="225288" y="775890"/>
            <a:ext cx="3590171" cy="1854648"/>
          </a:xfrm>
          <a:prstGeom prst="wedgeEllipseCallout">
            <a:avLst>
              <a:gd name="adj1" fmla="val -11263"/>
              <a:gd name="adj2" fmla="val 846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Patienter som saknar tänder eller får mat via sond behöver daglig munvård. </a:t>
            </a:r>
          </a:p>
          <a:p>
            <a:pPr algn="ctr"/>
            <a:endParaRPr lang="sv-SE" sz="1200" dirty="0"/>
          </a:p>
          <a:p>
            <a:pPr algn="ctr"/>
            <a:r>
              <a:rPr lang="sv-SE" sz="1200" dirty="0"/>
              <a:t>När maten inte kan tillföras  via munnen minskar salivproduktionen och bakterietillväxten ökar.</a:t>
            </a:r>
          </a:p>
        </p:txBody>
      </p:sp>
      <p:pic>
        <p:nvPicPr>
          <p:cNvPr id="8" name="Bildobjekt 7">
            <a:extLst>
              <a:ext uri="{FF2B5EF4-FFF2-40B4-BE49-F238E27FC236}">
                <a16:creationId xmlns:a16="http://schemas.microsoft.com/office/drawing/2014/main" id="{D3F35FB4-289F-456E-8088-24CEA59600E0}"/>
              </a:ext>
            </a:extLst>
          </p:cNvPr>
          <p:cNvPicPr>
            <a:picLocks noChangeAspect="1"/>
          </p:cNvPicPr>
          <p:nvPr/>
        </p:nvPicPr>
        <p:blipFill>
          <a:blip r:embed="rId3"/>
          <a:stretch>
            <a:fillRect/>
          </a:stretch>
        </p:blipFill>
        <p:spPr>
          <a:xfrm>
            <a:off x="8372565" y="3429000"/>
            <a:ext cx="3023878" cy="2310584"/>
          </a:xfrm>
          <a:prstGeom prst="rect">
            <a:avLst/>
          </a:prstGeom>
        </p:spPr>
      </p:pic>
      <p:sp>
        <p:nvSpPr>
          <p:cNvPr id="9" name="Pratbubbla: oval 8">
            <a:extLst>
              <a:ext uri="{FF2B5EF4-FFF2-40B4-BE49-F238E27FC236}">
                <a16:creationId xmlns:a16="http://schemas.microsoft.com/office/drawing/2014/main" id="{31E3D02B-25D9-4349-999A-A30AA96F7089}"/>
              </a:ext>
            </a:extLst>
          </p:cNvPr>
          <p:cNvSpPr/>
          <p:nvPr/>
        </p:nvSpPr>
        <p:spPr>
          <a:xfrm rot="21177460">
            <a:off x="8273723" y="718741"/>
            <a:ext cx="3339547" cy="1639319"/>
          </a:xfrm>
          <a:prstGeom prst="wedgeEllipseCallout">
            <a:avLst>
              <a:gd name="adj1" fmla="val -25037"/>
              <a:gd name="adj2" fmla="val 1167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200" dirty="0"/>
              <a:t>Torka ur gommen med </a:t>
            </a:r>
            <a:r>
              <a:rPr lang="sv-SE" sz="1200" dirty="0" err="1"/>
              <a:t>muntork</a:t>
            </a:r>
            <a:r>
              <a:rPr lang="sv-SE" sz="1200" dirty="0"/>
              <a:t> som är fuktad med vatten för att undvika beläggningar.</a:t>
            </a:r>
          </a:p>
        </p:txBody>
      </p:sp>
      <p:sp>
        <p:nvSpPr>
          <p:cNvPr id="2" name="Pratbubbla: oval 1">
            <a:extLst>
              <a:ext uri="{FF2B5EF4-FFF2-40B4-BE49-F238E27FC236}">
                <a16:creationId xmlns:a16="http://schemas.microsoft.com/office/drawing/2014/main" id="{23FEBEC8-7437-4B99-8353-A66B994535D7}"/>
              </a:ext>
            </a:extLst>
          </p:cNvPr>
          <p:cNvSpPr/>
          <p:nvPr/>
        </p:nvSpPr>
        <p:spPr>
          <a:xfrm>
            <a:off x="4980040" y="2602525"/>
            <a:ext cx="2364203" cy="1652949"/>
          </a:xfrm>
          <a:prstGeom prst="wedgeEllipseCallout">
            <a:avLst>
              <a:gd name="adj1" fmla="val -51989"/>
              <a:gd name="adj2" fmla="val 5635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Krustor bildas av intorkat slem och bakterier som fäster mot slemhinnan.</a:t>
            </a:r>
          </a:p>
        </p:txBody>
      </p:sp>
      <p:pic>
        <p:nvPicPr>
          <p:cNvPr id="5" name="Bildobjekt 4">
            <a:extLst>
              <a:ext uri="{FF2B5EF4-FFF2-40B4-BE49-F238E27FC236}">
                <a16:creationId xmlns:a16="http://schemas.microsoft.com/office/drawing/2014/main" id="{87FC455A-11DB-44CA-B215-53BE4F33103E}"/>
              </a:ext>
            </a:extLst>
          </p:cNvPr>
          <p:cNvPicPr>
            <a:picLocks noChangeAspect="1"/>
          </p:cNvPicPr>
          <p:nvPr/>
        </p:nvPicPr>
        <p:blipFill>
          <a:blip r:embed="rId4"/>
          <a:stretch>
            <a:fillRect/>
          </a:stretch>
        </p:blipFill>
        <p:spPr>
          <a:xfrm>
            <a:off x="7677143" y="3720579"/>
            <a:ext cx="695422" cy="2715004"/>
          </a:xfrm>
          <a:prstGeom prst="rect">
            <a:avLst/>
          </a:prstGeom>
        </p:spPr>
      </p:pic>
    </p:spTree>
    <p:extLst>
      <p:ext uri="{BB962C8B-B14F-4D97-AF65-F5344CB8AC3E}">
        <p14:creationId xmlns:p14="http://schemas.microsoft.com/office/powerpoint/2010/main" val="191148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279CCC95-1602-4857-A486-FF7C66572E7C}"/>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7556396" y="4160938"/>
            <a:ext cx="1837017" cy="1419695"/>
          </a:xfrm>
          <a:prstGeom prst="rect">
            <a:avLst/>
          </a:prstGeom>
        </p:spPr>
      </p:pic>
      <p:sp>
        <p:nvSpPr>
          <p:cNvPr id="3" name="Platshållare för text 2">
            <a:extLst>
              <a:ext uri="{FF2B5EF4-FFF2-40B4-BE49-F238E27FC236}">
                <a16:creationId xmlns:a16="http://schemas.microsoft.com/office/drawing/2014/main" id="{F1698A35-18BF-4B6D-925C-2508A07B0BD4}"/>
              </a:ext>
            </a:extLst>
          </p:cNvPr>
          <p:cNvSpPr>
            <a:spLocks noGrp="1"/>
          </p:cNvSpPr>
          <p:nvPr>
            <p:ph type="body" sz="quarter" idx="17"/>
          </p:nvPr>
        </p:nvSpPr>
        <p:spPr>
          <a:xfrm>
            <a:off x="8111784" y="419625"/>
            <a:ext cx="2657654" cy="2815311"/>
          </a:xfrm>
        </p:spPr>
        <p:txBody>
          <a:bodyPr/>
          <a:lstStyle/>
          <a:p>
            <a:r>
              <a:rPr lang="sv-SE" sz="1800" dirty="0"/>
              <a:t>Film  om munhälsa</a:t>
            </a:r>
          </a:p>
        </p:txBody>
      </p:sp>
      <p:pic>
        <p:nvPicPr>
          <p:cNvPr id="8" name="Bildobjekt 7">
            <a:extLst>
              <a:ext uri="{FF2B5EF4-FFF2-40B4-BE49-F238E27FC236}">
                <a16:creationId xmlns:a16="http://schemas.microsoft.com/office/drawing/2014/main" id="{01968BC0-9EAA-47D2-9A0E-7F39019D99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339" y="4047589"/>
            <a:ext cx="3035783" cy="2023855"/>
          </a:xfrm>
          <a:prstGeom prst="rect">
            <a:avLst/>
          </a:prstGeom>
        </p:spPr>
      </p:pic>
      <p:sp>
        <p:nvSpPr>
          <p:cNvPr id="11" name="Rektangel 10">
            <a:extLst>
              <a:ext uri="{FF2B5EF4-FFF2-40B4-BE49-F238E27FC236}">
                <a16:creationId xmlns:a16="http://schemas.microsoft.com/office/drawing/2014/main" id="{5C43AB38-E1E7-4373-8352-85253D7C135C}"/>
              </a:ext>
            </a:extLst>
          </p:cNvPr>
          <p:cNvSpPr/>
          <p:nvPr/>
        </p:nvSpPr>
        <p:spPr>
          <a:xfrm>
            <a:off x="6350286" y="3612471"/>
            <a:ext cx="4083169" cy="369332"/>
          </a:xfrm>
          <a:prstGeom prst="rect">
            <a:avLst/>
          </a:prstGeom>
        </p:spPr>
        <p:txBody>
          <a:bodyPr wrap="none">
            <a:spAutoFit/>
          </a:bodyPr>
          <a:lstStyle/>
          <a:p>
            <a:r>
              <a:rPr lang="sv-SE" dirty="0">
                <a:hlinkClick r:id="rId4"/>
              </a:rPr>
              <a:t>Film om munhälsa - Vårdhandboken</a:t>
            </a:r>
            <a:endParaRPr lang="sv-SE" dirty="0"/>
          </a:p>
        </p:txBody>
      </p:sp>
      <p:pic>
        <p:nvPicPr>
          <p:cNvPr id="2" name="Bildobjekt 1">
            <a:extLst>
              <a:ext uri="{FF2B5EF4-FFF2-40B4-BE49-F238E27FC236}">
                <a16:creationId xmlns:a16="http://schemas.microsoft.com/office/drawing/2014/main" id="{F9068456-1011-4796-96F5-4163C1ED89A3}"/>
              </a:ext>
            </a:extLst>
          </p:cNvPr>
          <p:cNvPicPr>
            <a:picLocks noChangeAspect="1"/>
          </p:cNvPicPr>
          <p:nvPr/>
        </p:nvPicPr>
        <p:blipFill>
          <a:blip r:embed="rId5"/>
          <a:stretch>
            <a:fillRect/>
          </a:stretch>
        </p:blipFill>
        <p:spPr>
          <a:xfrm>
            <a:off x="1242329" y="1827280"/>
            <a:ext cx="6033114" cy="662171"/>
          </a:xfrm>
          <a:prstGeom prst="rect">
            <a:avLst/>
          </a:prstGeom>
        </p:spPr>
      </p:pic>
      <p:sp>
        <p:nvSpPr>
          <p:cNvPr id="4" name="Rektangel 3">
            <a:extLst>
              <a:ext uri="{FF2B5EF4-FFF2-40B4-BE49-F238E27FC236}">
                <a16:creationId xmlns:a16="http://schemas.microsoft.com/office/drawing/2014/main" id="{FD90858A-9B95-4F86-B024-ADF0D087E427}"/>
              </a:ext>
            </a:extLst>
          </p:cNvPr>
          <p:cNvSpPr/>
          <p:nvPr/>
        </p:nvSpPr>
        <p:spPr>
          <a:xfrm>
            <a:off x="1007567" y="2441079"/>
            <a:ext cx="4855816" cy="1200329"/>
          </a:xfrm>
          <a:prstGeom prst="rect">
            <a:avLst/>
          </a:prstGeom>
        </p:spPr>
        <p:txBody>
          <a:bodyPr wrap="none">
            <a:spAutoFit/>
          </a:bodyPr>
          <a:lstStyle/>
          <a:p>
            <a:r>
              <a:rPr lang="sv-SE" dirty="0">
                <a:hlinkClick r:id="rId6"/>
              </a:rPr>
              <a:t>Munhälsa – Vårdhandboken</a:t>
            </a:r>
            <a:endParaRPr lang="sv-SE" dirty="0"/>
          </a:p>
          <a:p>
            <a:endParaRPr lang="sv-SE" dirty="0"/>
          </a:p>
          <a:p>
            <a:endParaRPr lang="sv-SE" dirty="0"/>
          </a:p>
          <a:p>
            <a:r>
              <a:rPr lang="sv-SE" dirty="0"/>
              <a:t>Länka till upphandlade tandvårdsprodukter</a:t>
            </a:r>
          </a:p>
        </p:txBody>
      </p:sp>
    </p:spTree>
    <p:extLst>
      <p:ext uri="{BB962C8B-B14F-4D97-AF65-F5344CB8AC3E}">
        <p14:creationId xmlns:p14="http://schemas.microsoft.com/office/powerpoint/2010/main" val="404972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00C2F23-0831-411F-9ADF-CF7452AC4E64}"/>
              </a:ext>
            </a:extLst>
          </p:cNvPr>
          <p:cNvPicPr>
            <a:picLocks noChangeAspect="1"/>
          </p:cNvPicPr>
          <p:nvPr/>
        </p:nvPicPr>
        <p:blipFill>
          <a:blip r:embed="rId2"/>
          <a:stretch>
            <a:fillRect/>
          </a:stretch>
        </p:blipFill>
        <p:spPr>
          <a:xfrm>
            <a:off x="87509" y="-6880"/>
            <a:ext cx="10879667" cy="6119813"/>
          </a:xfrm>
          <a:prstGeom prst="rect">
            <a:avLst/>
          </a:prstGeom>
        </p:spPr>
      </p:pic>
      <p:sp>
        <p:nvSpPr>
          <p:cNvPr id="5" name="Rektangel 4">
            <a:extLst>
              <a:ext uri="{FF2B5EF4-FFF2-40B4-BE49-F238E27FC236}">
                <a16:creationId xmlns:a16="http://schemas.microsoft.com/office/drawing/2014/main" id="{149613B4-B426-4872-87C8-F2F20EBF305D}"/>
              </a:ext>
            </a:extLst>
          </p:cNvPr>
          <p:cNvSpPr/>
          <p:nvPr/>
        </p:nvSpPr>
        <p:spPr>
          <a:xfrm>
            <a:off x="200402" y="4204034"/>
            <a:ext cx="10653879" cy="923330"/>
          </a:xfrm>
          <a:prstGeom prst="rect">
            <a:avLst/>
          </a:prstGeom>
          <a:noFill/>
        </p:spPr>
        <p:txBody>
          <a:bodyPr wrap="none" lIns="91440" tIns="45720" rIns="91440" bIns="45720">
            <a:spAutoFit/>
          </a:bodyPr>
          <a:lstStyle/>
          <a:p>
            <a:pPr algn="ctr"/>
            <a:r>
              <a:rPr lang="sv-SE"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Hjälp till att höja munhälsan !!</a:t>
            </a:r>
          </a:p>
        </p:txBody>
      </p:sp>
      <p:sp>
        <p:nvSpPr>
          <p:cNvPr id="2" name="textruta 1">
            <a:extLst>
              <a:ext uri="{FF2B5EF4-FFF2-40B4-BE49-F238E27FC236}">
                <a16:creationId xmlns:a16="http://schemas.microsoft.com/office/drawing/2014/main" id="{5064A0F8-4918-4036-BC4E-8CA517760FA3}"/>
              </a:ext>
            </a:extLst>
          </p:cNvPr>
          <p:cNvSpPr txBox="1"/>
          <p:nvPr/>
        </p:nvSpPr>
        <p:spPr>
          <a:xfrm>
            <a:off x="8652933" y="745067"/>
            <a:ext cx="2108200" cy="1549400"/>
          </a:xfrm>
          <a:prstGeom prst="rect">
            <a:avLst/>
          </a:prstGeom>
          <a:noFill/>
        </p:spPr>
        <p:txBody>
          <a:bodyPr wrap="square" rtlCol="0">
            <a:spAutoFit/>
          </a:bodyPr>
          <a:lstStyle/>
          <a:p>
            <a:pPr algn="l"/>
            <a:endParaRPr lang="sv-SE" dirty="0" err="1"/>
          </a:p>
        </p:txBody>
      </p:sp>
      <p:sp>
        <p:nvSpPr>
          <p:cNvPr id="3" name="textruta 2">
            <a:extLst>
              <a:ext uri="{FF2B5EF4-FFF2-40B4-BE49-F238E27FC236}">
                <a16:creationId xmlns:a16="http://schemas.microsoft.com/office/drawing/2014/main" id="{EC137103-1FE2-42A7-A95C-314961C1BC22}"/>
              </a:ext>
            </a:extLst>
          </p:cNvPr>
          <p:cNvSpPr txBox="1"/>
          <p:nvPr/>
        </p:nvSpPr>
        <p:spPr>
          <a:xfrm>
            <a:off x="6570133" y="5670479"/>
            <a:ext cx="2616200" cy="400110"/>
          </a:xfrm>
          <a:prstGeom prst="rect">
            <a:avLst/>
          </a:prstGeom>
          <a:noFill/>
        </p:spPr>
        <p:txBody>
          <a:bodyPr wrap="square" rtlCol="0">
            <a:spAutoFit/>
          </a:bodyPr>
          <a:lstStyle/>
          <a:p>
            <a:pPr algn="l"/>
            <a:r>
              <a:rPr lang="sv-SE" sz="1000" dirty="0"/>
              <a:t>Jenny Nordell munhälsostrateg äldre Folktandvården Kronoberg</a:t>
            </a:r>
          </a:p>
        </p:txBody>
      </p:sp>
      <p:sp>
        <p:nvSpPr>
          <p:cNvPr id="6" name="textruta 5">
            <a:extLst>
              <a:ext uri="{FF2B5EF4-FFF2-40B4-BE49-F238E27FC236}">
                <a16:creationId xmlns:a16="http://schemas.microsoft.com/office/drawing/2014/main" id="{6C28C7BA-8C58-462C-B3D9-A8150CF7DCD9}"/>
              </a:ext>
            </a:extLst>
          </p:cNvPr>
          <p:cNvSpPr txBox="1"/>
          <p:nvPr/>
        </p:nvSpPr>
        <p:spPr>
          <a:xfrm>
            <a:off x="7476067" y="990923"/>
            <a:ext cx="2556933" cy="2554545"/>
          </a:xfrm>
          <a:prstGeom prst="rect">
            <a:avLst/>
          </a:prstGeom>
          <a:noFill/>
        </p:spPr>
        <p:txBody>
          <a:bodyPr wrap="square" rtlCol="0">
            <a:spAutoFit/>
          </a:bodyPr>
          <a:lstStyle/>
          <a:p>
            <a:pPr algn="l"/>
            <a:r>
              <a:rPr lang="sv-SE" sz="1600" b="1" dirty="0"/>
              <a:t>Vid frågor och konsultationer gällande inneliggande patienter, ta kontakt med tandhygienist som arbetar på Orofacial medicin (OFM). De </a:t>
            </a:r>
            <a:r>
              <a:rPr lang="sv-SE" sz="1600" b="1"/>
              <a:t>finns både på Ljungby och  </a:t>
            </a:r>
            <a:r>
              <a:rPr lang="sv-SE" sz="1600" b="1" dirty="0"/>
              <a:t>Växjö sjukhus.</a:t>
            </a:r>
          </a:p>
        </p:txBody>
      </p:sp>
    </p:spTree>
    <p:extLst>
      <p:ext uri="{BB962C8B-B14F-4D97-AF65-F5344CB8AC3E}">
        <p14:creationId xmlns:p14="http://schemas.microsoft.com/office/powerpoint/2010/main" val="1939092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CD223B7-9AE3-4BD0-BE34-021E03A463A2}"/>
              </a:ext>
            </a:extLst>
          </p:cNvPr>
          <p:cNvSpPr>
            <a:spLocks noGrp="1"/>
          </p:cNvSpPr>
          <p:nvPr>
            <p:ph type="title"/>
          </p:nvPr>
        </p:nvSpPr>
        <p:spPr/>
        <p:txBody>
          <a:bodyPr/>
          <a:lstStyle/>
          <a:p>
            <a:r>
              <a:rPr lang="sv-SE" dirty="0"/>
              <a:t>Visste du att:</a:t>
            </a:r>
          </a:p>
        </p:txBody>
      </p:sp>
      <p:sp>
        <p:nvSpPr>
          <p:cNvPr id="6" name="Platshållare för text 5">
            <a:extLst>
              <a:ext uri="{FF2B5EF4-FFF2-40B4-BE49-F238E27FC236}">
                <a16:creationId xmlns:a16="http://schemas.microsoft.com/office/drawing/2014/main" id="{BDBF5554-6054-436C-B3DD-9B47848121AD}"/>
              </a:ext>
            </a:extLst>
          </p:cNvPr>
          <p:cNvSpPr>
            <a:spLocks noGrp="1"/>
          </p:cNvSpPr>
          <p:nvPr>
            <p:ph type="body" sz="quarter" idx="20"/>
          </p:nvPr>
        </p:nvSpPr>
        <p:spPr/>
        <p:txBody>
          <a:bodyPr>
            <a:normAutofit/>
          </a:bodyPr>
          <a:lstStyle/>
          <a:p>
            <a:r>
              <a:rPr lang="sv-SE" dirty="0"/>
              <a:t> vårdrelaterad pneumoni är en av de vanligaste vårdrelaterade infektionerna.</a:t>
            </a:r>
          </a:p>
          <a:p>
            <a:endParaRPr lang="sv-SE" dirty="0"/>
          </a:p>
          <a:p>
            <a:r>
              <a:rPr lang="sv-SE" dirty="0"/>
              <a:t>många fall kan undvikas.</a:t>
            </a:r>
          </a:p>
        </p:txBody>
      </p:sp>
      <p:sp>
        <p:nvSpPr>
          <p:cNvPr id="7" name="Platshållare för bild 6">
            <a:extLst>
              <a:ext uri="{FF2B5EF4-FFF2-40B4-BE49-F238E27FC236}">
                <a16:creationId xmlns:a16="http://schemas.microsoft.com/office/drawing/2014/main" id="{783C1683-DFF8-4D6F-AA57-EDD1D1E674F9}"/>
              </a:ext>
            </a:extLst>
          </p:cNvPr>
          <p:cNvSpPr>
            <a:spLocks noGrp="1"/>
          </p:cNvSpPr>
          <p:nvPr>
            <p:ph type="pic" sz="quarter" idx="15"/>
          </p:nvPr>
        </p:nvSpPr>
        <p:spPr/>
      </p:sp>
      <p:sp>
        <p:nvSpPr>
          <p:cNvPr id="8" name="Platshållare för text 7">
            <a:extLst>
              <a:ext uri="{FF2B5EF4-FFF2-40B4-BE49-F238E27FC236}">
                <a16:creationId xmlns:a16="http://schemas.microsoft.com/office/drawing/2014/main" id="{FBD004F1-CB2A-4A1C-A585-F4A80D898E63}"/>
              </a:ext>
            </a:extLst>
          </p:cNvPr>
          <p:cNvSpPr>
            <a:spLocks noGrp="1"/>
          </p:cNvSpPr>
          <p:nvPr>
            <p:ph type="body" sz="quarter" idx="25"/>
          </p:nvPr>
        </p:nvSpPr>
        <p:spPr>
          <a:xfrm>
            <a:off x="6247543" y="713822"/>
            <a:ext cx="5557065" cy="4613295"/>
          </a:xfrm>
        </p:spPr>
        <p:txBody>
          <a:bodyPr/>
          <a:lstStyle/>
          <a:p>
            <a:r>
              <a:rPr lang="sv-SE" dirty="0"/>
              <a:t>Vårdrelaterad pneumoni är en lunginflammation som uppstår efter </a:t>
            </a:r>
            <a:r>
              <a:rPr lang="sv-SE" u="sng" dirty="0"/>
              <a:t>&gt;</a:t>
            </a:r>
            <a:r>
              <a:rPr lang="sv-SE" dirty="0"/>
              <a:t> 48 timmar på sjukhus eller som följd av diagnostik, behandling eller omvårdnad inom vård och omsorg.</a:t>
            </a:r>
          </a:p>
        </p:txBody>
      </p:sp>
    </p:spTree>
    <p:extLst>
      <p:ext uri="{BB962C8B-B14F-4D97-AF65-F5344CB8AC3E}">
        <p14:creationId xmlns:p14="http://schemas.microsoft.com/office/powerpoint/2010/main" val="307258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E0A0B7-8A05-472E-83FB-843898FF2DF8}"/>
              </a:ext>
            </a:extLst>
          </p:cNvPr>
          <p:cNvSpPr>
            <a:spLocks noGrp="1"/>
          </p:cNvSpPr>
          <p:nvPr>
            <p:ph type="title"/>
          </p:nvPr>
        </p:nvSpPr>
        <p:spPr>
          <a:xfrm>
            <a:off x="963924" y="781397"/>
            <a:ext cx="4168151" cy="2315764"/>
          </a:xfrm>
        </p:spPr>
        <p:txBody>
          <a:bodyPr/>
          <a:lstStyle/>
          <a:p>
            <a:r>
              <a:rPr lang="sv-SE" dirty="0"/>
              <a:t>Riskfaktorer</a:t>
            </a:r>
          </a:p>
        </p:txBody>
      </p:sp>
      <p:sp>
        <p:nvSpPr>
          <p:cNvPr id="3" name="Platshållare för innehåll 2">
            <a:extLst>
              <a:ext uri="{FF2B5EF4-FFF2-40B4-BE49-F238E27FC236}">
                <a16:creationId xmlns:a16="http://schemas.microsoft.com/office/drawing/2014/main" id="{59D0599D-F45F-4209-B5BD-107874AB8919}"/>
              </a:ext>
            </a:extLst>
          </p:cNvPr>
          <p:cNvSpPr>
            <a:spLocks noGrp="1"/>
          </p:cNvSpPr>
          <p:nvPr>
            <p:ph type="body" sz="quarter" idx="10"/>
          </p:nvPr>
        </p:nvSpPr>
        <p:spPr/>
        <p:txBody>
          <a:bodyPr>
            <a:normAutofit fontScale="92500"/>
          </a:bodyPr>
          <a:lstStyle/>
          <a:p>
            <a:pPr marL="0" indent="0">
              <a:buNone/>
            </a:pPr>
            <a:r>
              <a:rPr lang="sv-SE" dirty="0"/>
              <a:t>• Aspiration</a:t>
            </a:r>
          </a:p>
          <a:p>
            <a:r>
              <a:rPr lang="sv-SE" dirty="0"/>
              <a:t>Sväljsvårighet</a:t>
            </a:r>
          </a:p>
          <a:p>
            <a:r>
              <a:rPr lang="sv-SE" dirty="0" err="1"/>
              <a:t>Enteral</a:t>
            </a:r>
            <a:r>
              <a:rPr lang="sv-SE" dirty="0"/>
              <a:t> näringstillförsel</a:t>
            </a:r>
          </a:p>
          <a:p>
            <a:r>
              <a:rPr lang="sv-SE" dirty="0"/>
              <a:t>Nedsatt munhälsa</a:t>
            </a:r>
          </a:p>
          <a:p>
            <a:r>
              <a:rPr lang="sv-SE" dirty="0" err="1"/>
              <a:t>Immobilisering</a:t>
            </a:r>
            <a:endParaRPr lang="sv-SE" dirty="0"/>
          </a:p>
          <a:p>
            <a:r>
              <a:rPr lang="sv-SE" dirty="0"/>
              <a:t>Nedsatt andningsfunktion</a:t>
            </a:r>
          </a:p>
          <a:p>
            <a:r>
              <a:rPr lang="sv-SE" dirty="0"/>
              <a:t>Läkemedel</a:t>
            </a:r>
          </a:p>
          <a:p>
            <a:r>
              <a:rPr lang="sv-SE" dirty="0"/>
              <a:t>Undernäring</a:t>
            </a:r>
          </a:p>
          <a:p>
            <a:r>
              <a:rPr lang="sv-SE" dirty="0"/>
              <a:t>Spridning av luftvägsinfektioner </a:t>
            </a:r>
          </a:p>
        </p:txBody>
      </p:sp>
      <p:sp>
        <p:nvSpPr>
          <p:cNvPr id="5" name="Rektangel: rundade hörn 4">
            <a:extLst>
              <a:ext uri="{FF2B5EF4-FFF2-40B4-BE49-F238E27FC236}">
                <a16:creationId xmlns:a16="http://schemas.microsoft.com/office/drawing/2014/main" id="{8D8281B0-0909-4DAD-9510-F4EE41471707}"/>
              </a:ext>
            </a:extLst>
          </p:cNvPr>
          <p:cNvSpPr/>
          <p:nvPr/>
        </p:nvSpPr>
        <p:spPr>
          <a:xfrm>
            <a:off x="6967729" y="2535936"/>
            <a:ext cx="2279903" cy="475488"/>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8847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EF5CA51-004B-44C3-94C7-F1B0C83B4B21}"/>
              </a:ext>
            </a:extLst>
          </p:cNvPr>
          <p:cNvSpPr/>
          <p:nvPr/>
        </p:nvSpPr>
        <p:spPr>
          <a:xfrm>
            <a:off x="476159" y="463586"/>
            <a:ext cx="6096000" cy="2862322"/>
          </a:xfrm>
          <a:prstGeom prst="rect">
            <a:avLst/>
          </a:prstGeom>
        </p:spPr>
        <p:txBody>
          <a:bodyPr>
            <a:spAutoFit/>
          </a:bodyPr>
          <a:lstStyle/>
          <a:p>
            <a:r>
              <a:rPr lang="sv-SE" dirty="0"/>
              <a:t>Munhälsan påverkas när vi blir äldre. Tänderna blir skörare och får lättare sprickor.</a:t>
            </a:r>
          </a:p>
          <a:p>
            <a:endParaRPr lang="sv-SE" dirty="0"/>
          </a:p>
          <a:p>
            <a:r>
              <a:rPr lang="sv-SE" dirty="0"/>
              <a:t>Vi har en åldrande befolkning där allt fler har kvar sina egna tänder.</a:t>
            </a:r>
          </a:p>
          <a:p>
            <a:endParaRPr lang="sv-SE" dirty="0"/>
          </a:p>
          <a:p>
            <a:r>
              <a:rPr lang="sv-SE" dirty="0"/>
              <a:t> Idag sätts också oftare konstruktioner som sitter fast, till exempel implantat (skruvar), istället för proteser. Det innebär att vi har fler tänder som kan orsaka problem i munnen som karies och tandlossning.</a:t>
            </a:r>
          </a:p>
        </p:txBody>
      </p:sp>
      <p:pic>
        <p:nvPicPr>
          <p:cNvPr id="2" name="Bildobjekt 1">
            <a:extLst>
              <a:ext uri="{FF2B5EF4-FFF2-40B4-BE49-F238E27FC236}">
                <a16:creationId xmlns:a16="http://schemas.microsoft.com/office/drawing/2014/main" id="{578EB8AC-5147-42AB-A6AB-1B8188F3DC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47981" y="727235"/>
            <a:ext cx="4373552" cy="2908439"/>
          </a:xfrm>
          <a:prstGeom prst="rect">
            <a:avLst/>
          </a:prstGeom>
        </p:spPr>
      </p:pic>
      <p:sp>
        <p:nvSpPr>
          <p:cNvPr id="3" name="Flödesschema: Hålremsa 2">
            <a:extLst>
              <a:ext uri="{FF2B5EF4-FFF2-40B4-BE49-F238E27FC236}">
                <a16:creationId xmlns:a16="http://schemas.microsoft.com/office/drawing/2014/main" id="{1087A7DE-72FC-4F08-9113-E720BD5688D4}"/>
              </a:ext>
            </a:extLst>
          </p:cNvPr>
          <p:cNvSpPr/>
          <p:nvPr/>
        </p:nvSpPr>
        <p:spPr>
          <a:xfrm>
            <a:off x="416518" y="3944435"/>
            <a:ext cx="6434356" cy="16170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t>Genom ökad kunskap om munhälsa och rätt omvårdnadsåtgärder kan vi tillsammans minska risken för vårdrelaterade infektioner. </a:t>
            </a:r>
            <a:endParaRPr lang="sv-SE" dirty="0"/>
          </a:p>
        </p:txBody>
      </p:sp>
      <p:sp>
        <p:nvSpPr>
          <p:cNvPr id="4" name="Pratbubbla: oval 3">
            <a:extLst>
              <a:ext uri="{FF2B5EF4-FFF2-40B4-BE49-F238E27FC236}">
                <a16:creationId xmlns:a16="http://schemas.microsoft.com/office/drawing/2014/main" id="{E7A9E1DE-70E0-4996-B57C-762FC110C5B2}"/>
              </a:ext>
            </a:extLst>
          </p:cNvPr>
          <p:cNvSpPr/>
          <p:nvPr/>
        </p:nvSpPr>
        <p:spPr>
          <a:xfrm rot="21239480">
            <a:off x="8043322" y="3859367"/>
            <a:ext cx="2861734" cy="1787208"/>
          </a:xfrm>
          <a:prstGeom prst="wedgeEllipseCallout">
            <a:avLst>
              <a:gd name="adj1" fmla="val -84922"/>
              <a:gd name="adj2" fmla="val 1878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God munhälsa är viktigt för att minska mängden bakterier i munnen och därmed minska risken för vårdrelaterad pneumoni</a:t>
            </a:r>
          </a:p>
        </p:txBody>
      </p:sp>
    </p:spTree>
    <p:extLst>
      <p:ext uri="{BB962C8B-B14F-4D97-AF65-F5344CB8AC3E}">
        <p14:creationId xmlns:p14="http://schemas.microsoft.com/office/powerpoint/2010/main" val="171897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6AB8591-F3E4-49F5-B9AF-71997FB00515}"/>
              </a:ext>
            </a:extLst>
          </p:cNvPr>
          <p:cNvGraphicFramePr/>
          <p:nvPr>
            <p:extLst>
              <p:ext uri="{D42A27DB-BD31-4B8C-83A1-F6EECF244321}">
                <p14:modId xmlns:p14="http://schemas.microsoft.com/office/powerpoint/2010/main" val="4079633871"/>
              </p:ext>
            </p:extLst>
          </p:nvPr>
        </p:nvGraphicFramePr>
        <p:xfrm>
          <a:off x="830510" y="719667"/>
          <a:ext cx="11192157" cy="436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ödesschema: Hålremsa 1">
            <a:extLst>
              <a:ext uri="{FF2B5EF4-FFF2-40B4-BE49-F238E27FC236}">
                <a16:creationId xmlns:a16="http://schemas.microsoft.com/office/drawing/2014/main" id="{7C894047-9CA5-4C4A-8A28-088BE126CA9B}"/>
              </a:ext>
            </a:extLst>
          </p:cNvPr>
          <p:cNvSpPr/>
          <p:nvPr/>
        </p:nvSpPr>
        <p:spPr>
          <a:xfrm>
            <a:off x="1913700" y="5037589"/>
            <a:ext cx="6467912" cy="1100744"/>
          </a:xfrm>
          <a:prstGeom prst="flowChartPunchedTape">
            <a:avLst/>
          </a:prstGeom>
          <a:solidFill>
            <a:srgbClr val="B4D9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sv-SE" dirty="0">
                <a:solidFill>
                  <a:srgbClr val="000000">
                    <a:hueOff val="0"/>
                    <a:satOff val="0"/>
                    <a:lumOff val="0"/>
                    <a:alphaOff val="0"/>
                  </a:srgbClr>
                </a:solidFill>
              </a:rPr>
              <a:t>Dålig munhälsa kan leda till </a:t>
            </a:r>
            <a:r>
              <a:rPr lang="sv-SE" b="1" dirty="0">
                <a:solidFill>
                  <a:srgbClr val="000000">
                    <a:hueOff val="0"/>
                    <a:satOff val="0"/>
                    <a:lumOff val="0"/>
                    <a:alphaOff val="0"/>
                  </a:srgbClr>
                </a:solidFill>
              </a:rPr>
              <a:t>undernäring.</a:t>
            </a:r>
            <a:endParaRPr lang="sv-SE" dirty="0"/>
          </a:p>
        </p:txBody>
      </p:sp>
    </p:spTree>
    <p:extLst>
      <p:ext uri="{BB962C8B-B14F-4D97-AF65-F5344CB8AC3E}">
        <p14:creationId xmlns:p14="http://schemas.microsoft.com/office/powerpoint/2010/main" val="32620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76CC05-14E8-4579-865A-85F642A77B8E}"/>
              </a:ext>
            </a:extLst>
          </p:cNvPr>
          <p:cNvSpPr>
            <a:spLocks noGrp="1"/>
          </p:cNvSpPr>
          <p:nvPr>
            <p:ph type="title"/>
          </p:nvPr>
        </p:nvSpPr>
        <p:spPr>
          <a:xfrm>
            <a:off x="1839926" y="153759"/>
            <a:ext cx="7611695" cy="1192441"/>
          </a:xfrm>
        </p:spPr>
        <p:txBody>
          <a:bodyPr>
            <a:normAutofit fontScale="90000"/>
          </a:bodyPr>
          <a:lstStyle/>
          <a:p>
            <a:pPr algn="ctr"/>
            <a:r>
              <a:rPr lang="sv-SE" dirty="0"/>
              <a:t>Vad händer vid muntorrhet eller sjukdom?</a:t>
            </a:r>
          </a:p>
        </p:txBody>
      </p:sp>
      <p:graphicFrame>
        <p:nvGraphicFramePr>
          <p:cNvPr id="4" name="Diagram 3">
            <a:extLst>
              <a:ext uri="{FF2B5EF4-FFF2-40B4-BE49-F238E27FC236}">
                <a16:creationId xmlns:a16="http://schemas.microsoft.com/office/drawing/2014/main" id="{3703D91C-8D6C-4DCB-BA86-C99065C8637D}"/>
              </a:ext>
            </a:extLst>
          </p:cNvPr>
          <p:cNvGraphicFramePr/>
          <p:nvPr>
            <p:extLst>
              <p:ext uri="{D42A27DB-BD31-4B8C-83A1-F6EECF244321}">
                <p14:modId xmlns:p14="http://schemas.microsoft.com/office/powerpoint/2010/main" val="3489609098"/>
              </p:ext>
            </p:extLst>
          </p:nvPr>
        </p:nvGraphicFramePr>
        <p:xfrm>
          <a:off x="151218" y="816541"/>
          <a:ext cx="11534857" cy="5237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22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C3329B-9238-452D-BC01-C0BB9BFB0A73}"/>
              </a:ext>
            </a:extLst>
          </p:cNvPr>
          <p:cNvSpPr>
            <a:spLocks noGrp="1"/>
          </p:cNvSpPr>
          <p:nvPr>
            <p:ph type="title"/>
          </p:nvPr>
        </p:nvSpPr>
        <p:spPr>
          <a:xfrm>
            <a:off x="1053206" y="1855532"/>
            <a:ext cx="9462394" cy="2477929"/>
          </a:xfrm>
        </p:spPr>
        <p:txBody>
          <a:bodyPr/>
          <a:lstStyle/>
          <a:p>
            <a:r>
              <a:rPr lang="sv-SE" sz="4800" dirty="0"/>
              <a:t>Förebyggande åtgärder</a:t>
            </a:r>
          </a:p>
        </p:txBody>
      </p:sp>
    </p:spTree>
    <p:extLst>
      <p:ext uri="{BB962C8B-B14F-4D97-AF65-F5344CB8AC3E}">
        <p14:creationId xmlns:p14="http://schemas.microsoft.com/office/powerpoint/2010/main" val="130704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A7E9DB9-1913-4739-A6A9-6FB69EB17FC7}"/>
              </a:ext>
            </a:extLst>
          </p:cNvPr>
          <p:cNvSpPr>
            <a:spLocks noGrp="1"/>
          </p:cNvSpPr>
          <p:nvPr>
            <p:ph type="title"/>
          </p:nvPr>
        </p:nvSpPr>
        <p:spPr>
          <a:xfrm>
            <a:off x="6571441" y="544326"/>
            <a:ext cx="5058583" cy="1325563"/>
          </a:xfrm>
        </p:spPr>
        <p:txBody>
          <a:bodyPr>
            <a:normAutofit fontScale="90000"/>
          </a:bodyPr>
          <a:lstStyle/>
          <a:p>
            <a:r>
              <a:rPr lang="sv-SE" dirty="0"/>
              <a:t>Ni är extremt viktiga!</a:t>
            </a:r>
          </a:p>
        </p:txBody>
      </p:sp>
      <p:sp>
        <p:nvSpPr>
          <p:cNvPr id="6" name="Platshållare för text 5">
            <a:extLst>
              <a:ext uri="{FF2B5EF4-FFF2-40B4-BE49-F238E27FC236}">
                <a16:creationId xmlns:a16="http://schemas.microsoft.com/office/drawing/2014/main" id="{289562D2-432D-4CA3-8563-AB5FB8AD1783}"/>
              </a:ext>
            </a:extLst>
          </p:cNvPr>
          <p:cNvSpPr>
            <a:spLocks noGrp="1"/>
          </p:cNvSpPr>
          <p:nvPr>
            <p:ph type="body" sz="quarter" idx="10"/>
          </p:nvPr>
        </p:nvSpPr>
        <p:spPr>
          <a:xfrm>
            <a:off x="6572794" y="1869889"/>
            <a:ext cx="5057230" cy="4039200"/>
          </a:xfrm>
        </p:spPr>
        <p:txBody>
          <a:bodyPr>
            <a:normAutofit/>
          </a:bodyPr>
          <a:lstStyle/>
          <a:p>
            <a:r>
              <a:rPr lang="sv-SE" dirty="0"/>
              <a:t>Tänk på att många svårt sjuka och äldre personer kan ha svårt att uttrycka sig verbalt.</a:t>
            </a:r>
          </a:p>
          <a:p>
            <a:r>
              <a:rPr lang="sv-SE" dirty="0"/>
              <a:t>Språksvårigheter och nedsatt kognitiv förmåga kan göra det svårt att beskriva hur det upplevs och känns. </a:t>
            </a:r>
          </a:p>
          <a:p>
            <a:pPr marL="0" indent="0">
              <a:buNone/>
            </a:pPr>
            <a:endParaRPr lang="sv-SE" dirty="0"/>
          </a:p>
        </p:txBody>
      </p:sp>
      <p:pic>
        <p:nvPicPr>
          <p:cNvPr id="7" name="Platshållare för bild 6">
            <a:extLst>
              <a:ext uri="{FF2B5EF4-FFF2-40B4-BE49-F238E27FC236}">
                <a16:creationId xmlns:a16="http://schemas.microsoft.com/office/drawing/2014/main" id="{0AAF5179-CB7E-4C82-B363-D07891508E1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0" y="-109331"/>
            <a:ext cx="6096000" cy="6882063"/>
          </a:xfrm>
          <a:prstGeom prst="rect">
            <a:avLst/>
          </a:prstGeom>
        </p:spPr>
      </p:pic>
    </p:spTree>
    <p:extLst>
      <p:ext uri="{BB962C8B-B14F-4D97-AF65-F5344CB8AC3E}">
        <p14:creationId xmlns:p14="http://schemas.microsoft.com/office/powerpoint/2010/main" val="81205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9588AE7-0C9B-4A05-B428-927FD3491564}"/>
              </a:ext>
            </a:extLst>
          </p:cNvPr>
          <p:cNvSpPr>
            <a:spLocks noGrp="1"/>
          </p:cNvSpPr>
          <p:nvPr>
            <p:ph type="title"/>
          </p:nvPr>
        </p:nvSpPr>
        <p:spPr>
          <a:xfrm>
            <a:off x="633076" y="376548"/>
            <a:ext cx="8336301" cy="1325563"/>
          </a:xfrm>
        </p:spPr>
        <p:txBody>
          <a:bodyPr>
            <a:normAutofit/>
          </a:bodyPr>
          <a:lstStyle/>
          <a:p>
            <a:r>
              <a:rPr lang="sv-SE" dirty="0"/>
              <a:t>Ställ frågor till patienten</a:t>
            </a:r>
          </a:p>
        </p:txBody>
      </p:sp>
      <p:sp>
        <p:nvSpPr>
          <p:cNvPr id="6" name="Platshållare för innehåll 5">
            <a:extLst>
              <a:ext uri="{FF2B5EF4-FFF2-40B4-BE49-F238E27FC236}">
                <a16:creationId xmlns:a16="http://schemas.microsoft.com/office/drawing/2014/main" id="{03A879A0-3CD4-48EA-B4A0-3213A8DAE0D7}"/>
              </a:ext>
            </a:extLst>
          </p:cNvPr>
          <p:cNvSpPr>
            <a:spLocks noGrp="1"/>
          </p:cNvSpPr>
          <p:nvPr>
            <p:ph sz="quarter" idx="15"/>
          </p:nvPr>
        </p:nvSpPr>
        <p:spPr/>
        <p:txBody>
          <a:bodyPr>
            <a:normAutofit/>
          </a:bodyPr>
          <a:lstStyle/>
          <a:p>
            <a:r>
              <a:rPr lang="sv-SE" sz="2200" dirty="0"/>
              <a:t>Har du besökt tandvården de senaste två åren?</a:t>
            </a:r>
          </a:p>
          <a:p>
            <a:r>
              <a:rPr lang="sv-SE" sz="2200" dirty="0"/>
              <a:t>Har du besvär från munnen eller vet du om något är skadat i din mun?</a:t>
            </a:r>
          </a:p>
          <a:p>
            <a:r>
              <a:rPr lang="sv-SE" sz="2200" dirty="0"/>
              <a:t>Är det något du undviker att äta? </a:t>
            </a:r>
          </a:p>
          <a:p>
            <a:pPr marL="0" indent="0">
              <a:buNone/>
            </a:pPr>
            <a:endParaRPr lang="sv-SE" dirty="0"/>
          </a:p>
          <a:p>
            <a:pPr marL="0" indent="0">
              <a:buNone/>
            </a:pPr>
            <a:r>
              <a:rPr lang="sv-SE" sz="1500" dirty="0"/>
              <a:t>Referens: </a:t>
            </a:r>
            <a:r>
              <a:rPr lang="sv-SE" sz="1500" dirty="0">
                <a:hlinkClick r:id="rId2"/>
              </a:rPr>
              <a:t>Vikten av en god munhälsa - Vårdhandboken</a:t>
            </a:r>
            <a:endParaRPr lang="sv-SE" sz="1500" dirty="0"/>
          </a:p>
        </p:txBody>
      </p:sp>
      <p:pic>
        <p:nvPicPr>
          <p:cNvPr id="1027" name="Bildobjekt 2" descr="image001">
            <a:extLst>
              <a:ext uri="{FF2B5EF4-FFF2-40B4-BE49-F238E27FC236}">
                <a16:creationId xmlns:a16="http://schemas.microsoft.com/office/drawing/2014/main" id="{DE22299C-4427-41F8-BBD1-34D39F0430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58343" y="3264380"/>
            <a:ext cx="3764994" cy="25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927019"/>
      </p:ext>
    </p:extLst>
  </p:cSld>
  <p:clrMapOvr>
    <a:masterClrMapping/>
  </p:clrMapOvr>
</p:sld>
</file>

<file path=ppt/theme/theme1.xml><?xml version="1.0" encoding="utf-8"?>
<a:theme xmlns:a="http://schemas.openxmlformats.org/drawingml/2006/main" name="Region Kronoberg LJUS">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egion Kronoberg">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defPPr>
      </a:lstStyle>
    </a:txDef>
  </a:objectDefaults>
  <a:extraClrSchemeLst/>
  <a:extLst>
    <a:ext uri="{05A4C25C-085E-4340-85A3-A5531E510DB2}">
      <thm15:themeFamily xmlns:thm15="http://schemas.microsoft.com/office/thememl/2012/main" name="FTV presentation 2025" id="{024E0CFC-5639-4CB1-B3B4-46A4A0A168B7}" vid="{D0A095AF-6F1F-4E25-A395-7E3DFAB2EEDC}"/>
    </a:ext>
  </a:extLst>
</a:theme>
</file>

<file path=ppt/theme/theme2.xml><?xml version="1.0" encoding="utf-8"?>
<a:theme xmlns:a="http://schemas.openxmlformats.org/drawingml/2006/main" name="Region Kronoberg MÖRK">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K">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TV presentation 2025" id="{024E0CFC-5639-4CB1-B3B4-46A4A0A168B7}" vid="{13B0C5D8-4EAC-47EB-8B5E-A4951A12FDD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FTV presentation</Template>
  <TotalTime>1386</TotalTime>
  <Words>859</Words>
  <Application>Microsoft Office PowerPoint</Application>
  <PresentationFormat>Bredbild</PresentationFormat>
  <Paragraphs>103</Paragraphs>
  <Slides>17</Slides>
  <Notes>1</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17</vt:i4>
      </vt:variant>
    </vt:vector>
  </HeadingPairs>
  <TitlesOfParts>
    <vt:vector size="27" baseType="lpstr">
      <vt:lpstr>Arial</vt:lpstr>
      <vt:lpstr>Brandon Grotesque Black</vt:lpstr>
      <vt:lpstr>Calibri</vt:lpstr>
      <vt:lpstr>Open Sans</vt:lpstr>
      <vt:lpstr>Open Sans Bold</vt:lpstr>
      <vt:lpstr>Open Sans Extrabold</vt:lpstr>
      <vt:lpstr>Times New Roman</vt:lpstr>
      <vt:lpstr>Wingdings</vt:lpstr>
      <vt:lpstr>Region Kronoberg LJUS</vt:lpstr>
      <vt:lpstr>Region Kronoberg MÖRK</vt:lpstr>
      <vt:lpstr>Munhälsa </vt:lpstr>
      <vt:lpstr>Visste du att:</vt:lpstr>
      <vt:lpstr>Riskfaktorer</vt:lpstr>
      <vt:lpstr>PowerPoint-presentation</vt:lpstr>
      <vt:lpstr>PowerPoint-presentation</vt:lpstr>
      <vt:lpstr>Vad händer vid muntorrhet eller sjukdom?</vt:lpstr>
      <vt:lpstr>Förebyggande åtgärder</vt:lpstr>
      <vt:lpstr>Ni är extremt viktiga!</vt:lpstr>
      <vt:lpstr>Ställ frågor till patienten</vt:lpstr>
      <vt:lpstr>Omvårdnadsåtgärder</vt:lpstr>
      <vt:lpstr>PowerPoint-presentation</vt:lpstr>
      <vt:lpstr>PowerPoint-presentation</vt:lpstr>
      <vt:lpstr>Bakteriebeläggningar, tandborstning utan att lyfta på läppen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Munvård</dc:title>
  <dc:subject/>
  <dc:creator>Nordell Jenny-Ann FTV FTV kansli</dc:creator>
  <cp:keywords/>
  <dc:description/>
  <cp:lastModifiedBy>Lange Åsa RST kommunikationsavd gr1</cp:lastModifiedBy>
  <cp:revision>88</cp:revision>
  <cp:lastPrinted>2025-01-13T13:27:19Z</cp:lastPrinted>
  <dcterms:created xsi:type="dcterms:W3CDTF">2025-07-11T06:35:36Z</dcterms:created>
  <dcterms:modified xsi:type="dcterms:W3CDTF">2025-09-30T08:16:02Z</dcterms:modified>
  <cp:category/>
</cp:coreProperties>
</file>