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1" r:id="rId2"/>
  </p:sldMasterIdLst>
  <p:notesMasterIdLst>
    <p:notesMasterId r:id="rId16"/>
  </p:notesMasterIdLst>
  <p:sldIdLst>
    <p:sldId id="303" r:id="rId3"/>
    <p:sldId id="302" r:id="rId4"/>
    <p:sldId id="292" r:id="rId5"/>
    <p:sldId id="293" r:id="rId6"/>
    <p:sldId id="281" r:id="rId7"/>
    <p:sldId id="294" r:id="rId8"/>
    <p:sldId id="295" r:id="rId9"/>
    <p:sldId id="297" r:id="rId10"/>
    <p:sldId id="300" r:id="rId11"/>
    <p:sldId id="298" r:id="rId12"/>
    <p:sldId id="296" r:id="rId13"/>
    <p:sldId id="299" r:id="rId14"/>
    <p:sldId id="301" r:id="rId15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848"/>
    <a:srgbClr val="60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862" autoAdjust="0"/>
  </p:normalViewPr>
  <p:slideViewPr>
    <p:cSldViewPr snapToGrid="0" showGuides="1">
      <p:cViewPr varScale="1">
        <p:scale>
          <a:sx n="85" d="100"/>
          <a:sy n="85" d="100"/>
        </p:scale>
        <p:origin x="15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2024-03-20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19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 kabel som kopplas till elektroderna</a:t>
            </a:r>
          </a:p>
          <a:p>
            <a:r>
              <a:rPr lang="sv-SE" dirty="0"/>
              <a:t>Liten dosa med batteri</a:t>
            </a:r>
          </a:p>
          <a:p>
            <a:r>
              <a:rPr lang="sv-SE" dirty="0" err="1"/>
              <a:t>Fjärrkontrol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158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546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Sätt i batteriet med plus nedåt</a:t>
            </a:r>
          </a:p>
          <a:p>
            <a:r>
              <a:rPr lang="sv-SE" dirty="0"/>
              <a:t>Anslut övningselektroder som är anpassade för </a:t>
            </a:r>
            <a:r>
              <a:rPr lang="sv-SE" dirty="0" err="1"/>
              <a:t>Shocklink</a:t>
            </a:r>
            <a:endParaRPr lang="sv-SE" dirty="0"/>
          </a:p>
          <a:p>
            <a:r>
              <a:rPr lang="sv-SE" dirty="0"/>
              <a:t>OBS ! När ni drar ur sladden så måste den svarta lilla knappen tryckas in – INTE bara dra ut sladden för att lossa.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148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9209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41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31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510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95FB7F-C742-D5A9-1853-B5A158E6A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4" r="19364"/>
          <a:stretch/>
        </p:blipFill>
        <p:spPr>
          <a:xfrm>
            <a:off x="6246338" y="0"/>
            <a:ext cx="5945662" cy="43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3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1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FE26AE9-4F06-BE8B-CA94-01B9E86FDC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839EFE-0248-88A9-AA09-D12C3981C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8" r="19174"/>
          <a:stretch/>
        </p:blipFill>
        <p:spPr>
          <a:xfrm>
            <a:off x="6228308" y="-12033"/>
            <a:ext cx="5959682" cy="43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76302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833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151122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tx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11" name="Bildobjekt 10" descr="Region Kronobergs logotyp i vitt.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20B82CF-9F6C-4273-AE3B-D391F3723301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29668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23580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008545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472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94494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121966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93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C7A09AD-8787-54E2-737F-657992EC1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32055E-18AF-4C39-8C8F-38FE826D2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52" y="1382567"/>
            <a:ext cx="3238896" cy="45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2740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29225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4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43587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408050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79934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2124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9280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2024-03-20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1" y="6426926"/>
            <a:ext cx="509108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C2CBCBC-1CB2-ED3F-A5C1-498B52CB8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98" r:id="rId3"/>
    <p:sldLayoutId id="2147483688" r:id="rId4"/>
    <p:sldLayoutId id="2147483684" r:id="rId5"/>
    <p:sldLayoutId id="2147483697" r:id="rId6"/>
    <p:sldLayoutId id="2147483690" r:id="rId7"/>
    <p:sldLayoutId id="2147483686" r:id="rId8"/>
    <p:sldLayoutId id="2147483699" r:id="rId9"/>
    <p:sldLayoutId id="2147483700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2024-03-20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Region Kronobergs logotyp i vitt.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6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3E43222-5ADE-486E-B8A5-EE63EFF5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Material för att öva med R300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978B581A-FF31-4805-86CE-F66D4226E52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842657" y="1451230"/>
            <a:ext cx="3472543" cy="52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9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D8276174-83CD-4357-A5C1-C813D82BE47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16390" y="230157"/>
            <a:ext cx="10582931" cy="647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4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34F1D2C-F088-47AA-816C-1A31D500F0E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712642" y="335280"/>
            <a:ext cx="6740616" cy="61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3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816E36C-7BFF-4580-8559-420C700E091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Sätt i batteri </a:t>
            </a:r>
          </a:p>
          <a:p>
            <a:r>
              <a:rPr lang="sv-SE" dirty="0"/>
              <a:t>Anslut övningselektrod</a:t>
            </a:r>
          </a:p>
          <a:p>
            <a:r>
              <a:rPr lang="sv-SE" dirty="0"/>
              <a:t>Tryck på LINK för aktivera</a:t>
            </a:r>
          </a:p>
          <a:p>
            <a:r>
              <a:rPr lang="sv-SE" dirty="0"/>
              <a:t>När deltagarna klistrat på elektroderna på dockan så tryck på </a:t>
            </a:r>
            <a:r>
              <a:rPr lang="sv-SE" b="1" dirty="0"/>
              <a:t>OVERRIDE ✓</a:t>
            </a:r>
            <a:endParaRPr lang="sv-SE" dirty="0"/>
          </a:p>
          <a:p>
            <a:r>
              <a:rPr lang="sv-SE" dirty="0"/>
              <a:t>Välj därefter rytm exempelvis VF </a:t>
            </a:r>
          </a:p>
          <a:p>
            <a:endParaRPr lang="sv-SE" dirty="0"/>
          </a:p>
          <a:p>
            <a:r>
              <a:rPr lang="sv-SE" dirty="0"/>
              <a:t>Styr sedan scenariot som du vill ha det, så många elstötar </a:t>
            </a:r>
          </a:p>
          <a:p>
            <a:r>
              <a:rPr lang="sv-SE" dirty="0"/>
              <a:t>Vill du att det ska slå om så måste du trycka på någon av rytmerna som är ej defibrilleringsbara, ex Sinus 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9E5C2C-CE64-4BDB-90C7-A3B55D7D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för att ÖVA med </a:t>
            </a:r>
            <a:r>
              <a:rPr lang="sv-SE" dirty="0" err="1"/>
              <a:t>shocklink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83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C446789-9B31-447B-A82E-85D09AD18BC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OBS ! Om ni delar och drar ur övningselektroden så måste den svarta lilla knappen tryckas in – INTE bara dra ut sladden för att lossa. Ni kan med fördel låta elektrod och </a:t>
            </a:r>
            <a:r>
              <a:rPr lang="sv-SE" dirty="0" err="1"/>
              <a:t>shocklink</a:t>
            </a:r>
            <a:r>
              <a:rPr lang="sv-SE" dirty="0"/>
              <a:t> sitta ihop.</a:t>
            </a:r>
          </a:p>
          <a:p>
            <a:r>
              <a:rPr lang="sv-SE" dirty="0"/>
              <a:t>Ta ur batteriet från </a:t>
            </a:r>
            <a:r>
              <a:rPr lang="sv-SE" dirty="0" err="1"/>
              <a:t>shocklinken</a:t>
            </a:r>
            <a:endParaRPr lang="sv-SE" dirty="0"/>
          </a:p>
          <a:p>
            <a:r>
              <a:rPr lang="sv-SE" dirty="0"/>
              <a:t>Lägg ner allt i kartongen tillsammans med </a:t>
            </a:r>
            <a:r>
              <a:rPr lang="sv-SE" dirty="0" err="1"/>
              <a:t>övningslektroderna</a:t>
            </a:r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1F8CD7A-5D9A-4B3A-8E75-196B10D6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Efter övning</a:t>
            </a:r>
          </a:p>
        </p:txBody>
      </p:sp>
    </p:spTree>
    <p:extLst>
      <p:ext uri="{BB962C8B-B14F-4D97-AF65-F5344CB8AC3E}">
        <p14:creationId xmlns:p14="http://schemas.microsoft.com/office/powerpoint/2010/main" val="312449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8CCB066-396C-4027-AE8E-573BE3EF737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Uppladdningsbara batteri för träning</a:t>
            </a:r>
          </a:p>
          <a:p>
            <a:pPr lvl="0"/>
            <a:r>
              <a:rPr lang="sv-SE" dirty="0"/>
              <a:t>Batterierna ska alltid sitta i apparaten. </a:t>
            </a:r>
          </a:p>
          <a:p>
            <a:pPr lvl="0"/>
            <a:r>
              <a:rPr lang="sv-SE" dirty="0"/>
              <a:t>Ta ut och ladda först när apparaten indikerar ”svagt batteri”.             </a:t>
            </a:r>
          </a:p>
          <a:p>
            <a:pPr lvl="0"/>
            <a:r>
              <a:rPr lang="sv-SE" dirty="0"/>
              <a:t>För att optimera livslängd så rekommenderas att batteriet laddas ur helt eller delvis när det är möjligt.</a:t>
            </a:r>
          </a:p>
          <a:p>
            <a:pPr lvl="0"/>
            <a:r>
              <a:rPr lang="sv-SE" dirty="0"/>
              <a:t>Finns speciella laddare.</a:t>
            </a:r>
          </a:p>
          <a:p>
            <a:pPr lvl="0"/>
            <a:r>
              <a:rPr lang="sv-SE" dirty="0"/>
              <a:t>Återstående batterikapacitet är även synlig på skärmen när apparaten är på. 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94433B9-84F2-460B-94FA-59542B01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Batteri för övning</a:t>
            </a:r>
          </a:p>
        </p:txBody>
      </p:sp>
    </p:spTree>
    <p:extLst>
      <p:ext uri="{BB962C8B-B14F-4D97-AF65-F5344CB8AC3E}">
        <p14:creationId xmlns:p14="http://schemas.microsoft.com/office/powerpoint/2010/main" val="254988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DBF9F0-A56C-4B6E-A94E-36FCF1050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Att träna med </a:t>
            </a:r>
            <a:r>
              <a:rPr lang="sv-SE" dirty="0" err="1"/>
              <a:t>Shock</a:t>
            </a:r>
            <a:r>
              <a:rPr lang="sv-SE" dirty="0"/>
              <a:t> LINK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F0F38801-237C-446E-8EA0-B29743EE1F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052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4BD9512-80F8-4BD2-AF86-165C6839306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675030" y="883920"/>
            <a:ext cx="11557585" cy="48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9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DC2B19A-C8DA-4D56-A42B-0396FECB9C4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Går att använda till vilken HLR docka som helst, även till andra apparater</a:t>
            </a:r>
          </a:p>
          <a:p>
            <a:r>
              <a:rPr lang="sv-SE" dirty="0"/>
              <a:t>Enkel att använda</a:t>
            </a:r>
          </a:p>
          <a:p>
            <a:r>
              <a:rPr lang="sv-SE" dirty="0"/>
              <a:t>Går att styra med fjärrkontroll, via en </a:t>
            </a:r>
            <a:r>
              <a:rPr lang="sv-SE" dirty="0" err="1"/>
              <a:t>app</a:t>
            </a:r>
            <a:r>
              <a:rPr lang="sv-SE" dirty="0"/>
              <a:t> på sin telefon eller med våra </a:t>
            </a:r>
            <a:r>
              <a:rPr lang="sv-SE" dirty="0" err="1"/>
              <a:t>Simpad</a:t>
            </a:r>
            <a:r>
              <a:rPr lang="sv-SE" dirty="0"/>
              <a:t>, </a:t>
            </a:r>
            <a:r>
              <a:rPr lang="sv-SE" sz="1200" dirty="0"/>
              <a:t>(</a:t>
            </a:r>
            <a:r>
              <a:rPr lang="sv-SE" sz="1200" dirty="0" err="1"/>
              <a:t>simpad</a:t>
            </a:r>
            <a:r>
              <a:rPr lang="sv-SE" sz="1200" dirty="0"/>
              <a:t> kräver docka med </a:t>
            </a:r>
            <a:r>
              <a:rPr lang="sv-SE" sz="1200" dirty="0" err="1"/>
              <a:t>wifi</a:t>
            </a:r>
            <a:r>
              <a:rPr lang="sv-SE" sz="1200" dirty="0"/>
              <a:t>)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731AA454-2E28-47ED-887F-628006E5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Träna med R300 och </a:t>
            </a:r>
            <a:r>
              <a:rPr lang="sv-SE" dirty="0" err="1"/>
              <a:t>shocklink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080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D1712EF8-49F5-4FB3-AAEC-BF1492AC784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549414" y="28063"/>
            <a:ext cx="11093172" cy="55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37AA768-5A1E-4C40-99F6-A7CF9F2138F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91411" y="778476"/>
            <a:ext cx="9719854" cy="53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4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0A32DBF-0187-48AE-84AF-AA97C897E3C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sv-SE" dirty="0"/>
              <a:t>Förbered hjärtstartaren med batteri och övningselektroder, vi använder </a:t>
            </a:r>
            <a:r>
              <a:rPr lang="sv-SE" b="1" dirty="0"/>
              <a:t>uppladdningsbara skarpa batteri.</a:t>
            </a:r>
          </a:p>
          <a:p>
            <a:pPr lvl="0"/>
            <a:endParaRPr lang="sv-SE" dirty="0"/>
          </a:p>
          <a:p>
            <a:pPr marL="0" lvl="0" indent="0">
              <a:buNone/>
            </a:pPr>
            <a:endParaRPr lang="sv-SE" dirty="0"/>
          </a:p>
          <a:p>
            <a:pPr lvl="0"/>
            <a:r>
              <a:rPr lang="sv-SE" dirty="0"/>
              <a:t>Koppla ihop med </a:t>
            </a:r>
            <a:r>
              <a:rPr lang="sv-SE" dirty="0" err="1"/>
              <a:t>shocklink</a:t>
            </a:r>
            <a:r>
              <a:rPr lang="sv-SE" dirty="0"/>
              <a:t> till </a:t>
            </a:r>
            <a:r>
              <a:rPr lang="sv-SE" dirty="0" err="1"/>
              <a:t>övningslektroderna</a:t>
            </a:r>
            <a:r>
              <a:rPr lang="sv-SE" dirty="0"/>
              <a:t>. </a:t>
            </a:r>
          </a:p>
          <a:p>
            <a:pPr marL="0" lvl="0" indent="0">
              <a:buNone/>
            </a:pPr>
            <a:r>
              <a:rPr lang="sv-SE" dirty="0"/>
              <a:t>      (Den elektriska chocken från en hjärtstartare kommer att avaktiveras i     	</a:t>
            </a:r>
            <a:r>
              <a:rPr lang="sv-SE" dirty="0" err="1"/>
              <a:t>ShockLink</a:t>
            </a:r>
            <a:r>
              <a:rPr lang="sv-SE" dirty="0"/>
              <a:t>-kabeln). 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1D32A63-429B-4EE0-915A-F9E70A11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Att köra ett scenario.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250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9D2DC65-4989-4337-AF79-24B283E9B50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/>
              <a:t>Tryck på LINK för aktivera</a:t>
            </a:r>
          </a:p>
          <a:p>
            <a:r>
              <a:rPr lang="sv-SE" dirty="0"/>
              <a:t>När deltagarna klistrat på elektroderna på dockan så tryck på </a:t>
            </a:r>
            <a:r>
              <a:rPr lang="sv-SE" b="1" dirty="0"/>
              <a:t>OVERRIDE ✓</a:t>
            </a:r>
            <a:endParaRPr lang="sv-SE" dirty="0"/>
          </a:p>
          <a:p>
            <a:r>
              <a:rPr lang="sv-SE" dirty="0"/>
              <a:t>Välj därefter rytm exempelvis VF </a:t>
            </a:r>
          </a:p>
          <a:p>
            <a:endParaRPr lang="sv-SE" dirty="0"/>
          </a:p>
          <a:p>
            <a:r>
              <a:rPr lang="sv-SE" dirty="0"/>
              <a:t>Styr sedan scenariot som du vill ha det, så många elstötar </a:t>
            </a:r>
          </a:p>
          <a:p>
            <a:r>
              <a:rPr lang="sv-SE" dirty="0"/>
              <a:t>Vill du att det ska slå om så måste du trycka på någon av rytmerna som är ej defibrilleringsbara, ex Sinus 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F07B09C-95A7-45C1-BBC5-2398B4E4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7283553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Kronoberg LJUS 2022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E13288"/>
      </a:accent1>
      <a:accent2>
        <a:srgbClr val="412682"/>
      </a:accent2>
      <a:accent3>
        <a:srgbClr val="83B81A"/>
      </a:accent3>
      <a:accent4>
        <a:srgbClr val="1E6633"/>
      </a:accent4>
      <a:accent5>
        <a:srgbClr val="009EE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668A7373-14EF-4A9B-80F9-0516CD47C373}"/>
    </a:ext>
  </a:extLst>
</a:theme>
</file>

<file path=ppt/theme/theme2.xml><?xml version="1.0" encoding="utf-8"?>
<a:theme xmlns:a="http://schemas.openxmlformats.org/drawingml/2006/main" name="Region Kronoberg MÖRK">
  <a:themeElements>
    <a:clrScheme name="Kronoberg MÖRK 2022">
      <a:dk1>
        <a:srgbClr val="FFFFFF"/>
      </a:dk1>
      <a:lt1>
        <a:srgbClr val="000000"/>
      </a:lt1>
      <a:dk2>
        <a:srgbClr val="E13288"/>
      </a:dk2>
      <a:lt2>
        <a:srgbClr val="83B81A"/>
      </a:lt2>
      <a:accent1>
        <a:srgbClr val="83B81A"/>
      </a:accent1>
      <a:accent2>
        <a:srgbClr val="E13288"/>
      </a:accent2>
      <a:accent3>
        <a:srgbClr val="009EE0"/>
      </a:accent3>
      <a:accent4>
        <a:srgbClr val="F39800"/>
      </a:accent4>
      <a:accent5>
        <a:srgbClr val="FBD300"/>
      </a:accent5>
      <a:accent6>
        <a:srgbClr val="BCB1AB"/>
      </a:accent6>
      <a:hlink>
        <a:srgbClr val="009EE0"/>
      </a:hlink>
      <a:folHlink>
        <a:srgbClr val="1E6633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0BBB24D2-D144-497A-AAEF-42E9FBCC59E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Kronoberg mall</Template>
  <TotalTime>522</TotalTime>
  <Words>391</Words>
  <Application>Microsoft Office PowerPoint</Application>
  <PresentationFormat>Bredbild</PresentationFormat>
  <Paragraphs>52</Paragraphs>
  <Slides>13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Brandon Grotesque Black</vt:lpstr>
      <vt:lpstr>Brandon Grotesque Bold</vt:lpstr>
      <vt:lpstr>Calibri</vt:lpstr>
      <vt:lpstr>Region Kronoberg ljus</vt:lpstr>
      <vt:lpstr>Region Kronoberg MÖRK</vt:lpstr>
      <vt:lpstr>Material för att öva med R300</vt:lpstr>
      <vt:lpstr>Batteri för övning</vt:lpstr>
      <vt:lpstr>Att träna med Shock LINK</vt:lpstr>
      <vt:lpstr>PowerPoint-presentation</vt:lpstr>
      <vt:lpstr>Träna med R300 och shocklink</vt:lpstr>
      <vt:lpstr>PowerPoint-presentation</vt:lpstr>
      <vt:lpstr>PowerPoint-presentation</vt:lpstr>
      <vt:lpstr>Att köra ett scenario. </vt:lpstr>
      <vt:lpstr>PowerPoint-presentation</vt:lpstr>
      <vt:lpstr>PowerPoint-presentation</vt:lpstr>
      <vt:lpstr>PowerPoint-presentation</vt:lpstr>
      <vt:lpstr>Sammanfattning för att ÖVA med shocklink</vt:lpstr>
      <vt:lpstr>Efter övning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träna med Shock LINK</dc:title>
  <dc:creator>Ericsson Elisabeth SHV medklin E 1 Växjö</dc:creator>
  <cp:lastModifiedBy>Bång Katharina SHV medklin E 1 Växjö</cp:lastModifiedBy>
  <cp:revision>16</cp:revision>
  <cp:lastPrinted>2023-12-28T07:41:35Z</cp:lastPrinted>
  <dcterms:created xsi:type="dcterms:W3CDTF">2023-12-27T08:54:30Z</dcterms:created>
  <dcterms:modified xsi:type="dcterms:W3CDTF">2024-03-20T11:15:31Z</dcterms:modified>
</cp:coreProperties>
</file>