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1" r:id="rId2"/>
  </p:sldMasterIdLst>
  <p:notesMasterIdLst>
    <p:notesMasterId r:id="rId13"/>
  </p:notesMasterIdLst>
  <p:sldIdLst>
    <p:sldId id="292" r:id="rId3"/>
    <p:sldId id="281" r:id="rId4"/>
    <p:sldId id="311" r:id="rId5"/>
    <p:sldId id="312" r:id="rId6"/>
    <p:sldId id="305" r:id="rId7"/>
    <p:sldId id="306" r:id="rId8"/>
    <p:sldId id="307" r:id="rId9"/>
    <p:sldId id="308" r:id="rId10"/>
    <p:sldId id="309" r:id="rId11"/>
    <p:sldId id="310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7311" autoAdjust="0"/>
  </p:normalViewPr>
  <p:slideViewPr>
    <p:cSldViewPr snapToGrid="0" showGuides="1">
      <p:cViewPr varScale="1">
        <p:scale>
          <a:sx n="107" d="100"/>
          <a:sy n="107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2023-09-27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1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0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839EFE-0248-88A9-AA09-D12C3981C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8" r="19174"/>
          <a:stretch/>
        </p:blipFill>
        <p:spPr>
          <a:xfrm>
            <a:off x="6228308" y="-12033"/>
            <a:ext cx="5959682" cy="43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C7A09AD-8787-54E2-737F-657992EC1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2023-09-27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6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98" r:id="rId3"/>
    <p:sldLayoutId id="2147483688" r:id="rId4"/>
    <p:sldLayoutId id="2147483684" r:id="rId5"/>
    <p:sldLayoutId id="2147483697" r:id="rId6"/>
    <p:sldLayoutId id="2147483690" r:id="rId7"/>
    <p:sldLayoutId id="2147483686" r:id="rId8"/>
    <p:sldLayoutId id="2147483699" r:id="rId9"/>
    <p:sldLayoutId id="2147483700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2023-09-27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DBF9F0-A56C-4B6E-A94E-36FCF1050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Exempel på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B96A62C1-634C-43ED-BEDA-DA07D83F4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1" y="3687763"/>
            <a:ext cx="5711548" cy="902710"/>
          </a:xfrm>
        </p:spPr>
        <p:txBody>
          <a:bodyPr>
            <a:noAutofit/>
          </a:bodyPr>
          <a:lstStyle/>
          <a:p>
            <a:r>
              <a:rPr lang="sv-SE" sz="5200" dirty="0"/>
              <a:t>Rapporter</a:t>
            </a:r>
          </a:p>
        </p:txBody>
      </p:sp>
    </p:spTree>
    <p:extLst>
      <p:ext uri="{BB962C8B-B14F-4D97-AF65-F5344CB8AC3E}">
        <p14:creationId xmlns:p14="http://schemas.microsoft.com/office/powerpoint/2010/main" val="289052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Dashboard över det som följs på enheten</a:t>
            </a: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id="{F2FC8300-4E3E-4996-99C6-086D29FB941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550457" y="1719263"/>
            <a:ext cx="6832825" cy="47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0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9669809" cy="684243"/>
          </a:xfrm>
        </p:spPr>
        <p:txBody>
          <a:bodyPr/>
          <a:lstStyle/>
          <a:p>
            <a:r>
              <a:rPr lang="sv-SE" sz="3200" dirty="0"/>
              <a:t>Hur många VRI har vi i vår verksamhet?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2A253D0-CE18-4F31-B931-E04889E037EE}"/>
              </a:ext>
            </a:extLst>
          </p:cNvPr>
          <p:cNvSpPr txBox="1"/>
          <p:nvPr/>
        </p:nvSpPr>
        <p:spPr>
          <a:xfrm>
            <a:off x="346229" y="1748901"/>
            <a:ext cx="2201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Vilka sticker ut?</a:t>
            </a:r>
          </a:p>
          <a:p>
            <a:endParaRPr lang="sv-SE" dirty="0"/>
          </a:p>
          <a:p>
            <a:r>
              <a:rPr lang="sv-SE" dirty="0"/>
              <a:t>Vad står annan vårdrelaterad infektion för?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61DFF7F-0E6A-417F-BD54-8E22ECE01C1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22838" y="776265"/>
            <a:ext cx="7976165" cy="51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0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id="{B9839E1C-E6B4-49A4-88F9-ABEAFC7AE17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989817" y="1665997"/>
            <a:ext cx="5800972" cy="4040187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infektioner har vi i vår verksamhet?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2A253D0-CE18-4F31-B931-E04889E037EE}"/>
              </a:ext>
            </a:extLst>
          </p:cNvPr>
          <p:cNvSpPr txBox="1"/>
          <p:nvPr/>
        </p:nvSpPr>
        <p:spPr>
          <a:xfrm>
            <a:off x="346229" y="1748901"/>
            <a:ext cx="2201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Vilka sticker ut?</a:t>
            </a:r>
          </a:p>
          <a:p>
            <a:endParaRPr lang="sv-SE" dirty="0"/>
          </a:p>
          <a:p>
            <a:r>
              <a:rPr lang="sv-SE" dirty="0"/>
              <a:t>Vad står sista stapel för – annan samhällsförvärvad infektion?</a:t>
            </a:r>
          </a:p>
        </p:txBody>
      </p:sp>
    </p:spTree>
    <p:extLst>
      <p:ext uri="{BB962C8B-B14F-4D97-AF65-F5344CB8AC3E}">
        <p14:creationId xmlns:p14="http://schemas.microsoft.com/office/powerpoint/2010/main" val="280859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56D6F5A-8F95-4A7A-9811-CF1CCE77FD9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948EE58-25C8-4F4D-B50C-4F4AD7ED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ordinationsorsaker har vi i vår verksamhet?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E68750C-A6A8-4BE9-864F-FA25CD1DE7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60490" y="1637491"/>
            <a:ext cx="6606701" cy="42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3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är de 10 vanligaste antibiotikan i vår verksamhet?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5BF3033-8C9B-4103-9D6A-090369BE2CCE}"/>
              </a:ext>
            </a:extLst>
          </p:cNvPr>
          <p:cNvSpPr txBox="1"/>
          <p:nvPr/>
        </p:nvSpPr>
        <p:spPr>
          <a:xfrm>
            <a:off x="754601" y="1855434"/>
            <a:ext cx="2814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Följer vi regionens rekommendationer – rätt antibiotika för rätt orsak?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A4FA8AF-E9A0-4F96-89FC-A4856754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37" y="1555720"/>
            <a:ext cx="6229566" cy="43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 vilka ordinationsorsaker används </a:t>
            </a:r>
            <a:r>
              <a:rPr lang="sv-SE" dirty="0" err="1"/>
              <a:t>cefotaxim</a:t>
            </a:r>
            <a:r>
              <a:rPr lang="sv-SE" dirty="0"/>
              <a:t>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D0EA572-2423-4E9A-A311-A31ABD4A7F7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49" y="1719263"/>
            <a:ext cx="2670027" cy="403985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Följsamhet till regionens rekommendationer?</a:t>
            </a:r>
          </a:p>
          <a:p>
            <a:pPr marL="0" indent="0">
              <a:buNone/>
            </a:pPr>
            <a:r>
              <a:rPr lang="sv-SE" dirty="0"/>
              <a:t>Vad står sista stapel för – annan samhällsförvärvad infektion?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521B304-27BE-46DA-A29D-E40093E6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934" y="1555720"/>
            <a:ext cx="6249879" cy="43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8"/>
            <a:ext cx="9669809" cy="726972"/>
          </a:xfrm>
        </p:spPr>
        <p:txBody>
          <a:bodyPr/>
          <a:lstStyle/>
          <a:p>
            <a:r>
              <a:rPr lang="sv-SE" dirty="0"/>
              <a:t>Hur behandlar vi UVI med feber?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D0EA572-2423-4E9A-A311-A31ABD4A7F7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580943"/>
            <a:ext cx="3302415" cy="417817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Rätt behandling enligt regionens rekommendationer?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Borde alla ha behandlats?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Rätt kategori vald?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0EE6D0-E8B9-496A-8AD1-D4A75A1E1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66985" y="1051877"/>
            <a:ext cx="6944360" cy="470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8"/>
            <a:ext cx="9669809" cy="718426"/>
          </a:xfrm>
        </p:spPr>
        <p:txBody>
          <a:bodyPr/>
          <a:lstStyle/>
          <a:p>
            <a:r>
              <a:rPr lang="sv-SE" dirty="0"/>
              <a:t>Hur behandlar vi pneumoni?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0D59D63-CDC6-4261-8324-B5584E7D9FE8}"/>
              </a:ext>
            </a:extLst>
          </p:cNvPr>
          <p:cNvSpPr txBox="1"/>
          <p:nvPr/>
        </p:nvSpPr>
        <p:spPr>
          <a:xfrm>
            <a:off x="658024" y="1555721"/>
            <a:ext cx="3760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Rätt antibiotika relaterat till provsvar/röntgensvar/odlingssvar?</a:t>
            </a:r>
          </a:p>
          <a:p>
            <a:endParaRPr lang="sv-SE" dirty="0"/>
          </a:p>
          <a:p>
            <a:r>
              <a:rPr lang="sv-SE" dirty="0"/>
              <a:t>Rätt kategori vald?</a:t>
            </a:r>
          </a:p>
          <a:p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9C9A0B-0677-4164-9C74-283EC167C826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418174" y="941657"/>
            <a:ext cx="6702407" cy="47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0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262"/>
            <a:ext cx="9669809" cy="518872"/>
          </a:xfrm>
        </p:spPr>
        <p:txBody>
          <a:bodyPr/>
          <a:lstStyle/>
          <a:p>
            <a:r>
              <a:rPr lang="sv-SE" sz="3200" dirty="0"/>
              <a:t>Hur behandlar vi sepsis?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D5844E2-9C58-46D7-882A-EB8041AA19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2435563" cy="4039853"/>
          </a:xfrm>
        </p:spPr>
        <p:txBody>
          <a:bodyPr/>
          <a:lstStyle/>
          <a:p>
            <a:r>
              <a:rPr lang="sv-SE" dirty="0"/>
              <a:t>Rätt behandling enligt regionens rekommendationer?</a:t>
            </a:r>
          </a:p>
          <a:p>
            <a:r>
              <a:rPr lang="sv-SE" dirty="0"/>
              <a:t>Rätt kategori vald?</a:t>
            </a: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FF3A55-014B-4363-9F12-01944B9F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213" y="525294"/>
            <a:ext cx="8258783" cy="54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43315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2.xml><?xml version="1.0" encoding="utf-8"?>
<a:theme xmlns:a="http://schemas.openxmlformats.org/drawingml/2006/main" name="Region Kronoberg MÖRK">
  <a:themeElements>
    <a:clrScheme name="Kronoberg MÖRK 2022">
      <a:dk1>
        <a:srgbClr val="FFFFFF"/>
      </a:dk1>
      <a:lt1>
        <a:srgbClr val="000000"/>
      </a:lt1>
      <a:dk2>
        <a:srgbClr val="E13288"/>
      </a:dk2>
      <a:lt2>
        <a:srgbClr val="83B81A"/>
      </a:lt2>
      <a:accent1>
        <a:srgbClr val="83B81A"/>
      </a:accent1>
      <a:accent2>
        <a:srgbClr val="E13288"/>
      </a:accent2>
      <a:accent3>
        <a:srgbClr val="009EE0"/>
      </a:accent3>
      <a:accent4>
        <a:srgbClr val="F39800"/>
      </a:accent4>
      <a:accent5>
        <a:srgbClr val="FBD300"/>
      </a:accent5>
      <a:accent6>
        <a:srgbClr val="BCB1AB"/>
      </a:accent6>
      <a:hlink>
        <a:srgbClr val="009EE0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0BBB24D2-D144-497A-AAEF-42E9FBCC59E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541</TotalTime>
  <Words>159</Words>
  <Application>Microsoft Office PowerPoint</Application>
  <PresentationFormat>Bredbild</PresentationFormat>
  <Paragraphs>31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Brandon Grotesque Black</vt:lpstr>
      <vt:lpstr>Brandon Grotesque Bold</vt:lpstr>
      <vt:lpstr>Calibri</vt:lpstr>
      <vt:lpstr>Region Kronoberg ljus</vt:lpstr>
      <vt:lpstr>Region Kronoberg MÖRK</vt:lpstr>
      <vt:lpstr>Exempel på</vt:lpstr>
      <vt:lpstr>Hur många VRI har vi i vår verksamhet?</vt:lpstr>
      <vt:lpstr>Vilka infektioner har vi i vår verksamhet?</vt:lpstr>
      <vt:lpstr>Vilka ordinationsorsaker har vi i vår verksamhet?</vt:lpstr>
      <vt:lpstr>Vilka är de 10 vanligaste antibiotikan i vår verksamhet?</vt:lpstr>
      <vt:lpstr>Vid vilka ordinationsorsaker används cefotaxim?</vt:lpstr>
      <vt:lpstr>Hur behandlar vi UVI med feber?</vt:lpstr>
      <vt:lpstr>Hur behandlar vi pneumoni?</vt:lpstr>
      <vt:lpstr>Hur behandlar vi sepsis?</vt:lpstr>
      <vt:lpstr>Dashboard över det som följs på enheten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Färm Anita RGS IT VIS utv o förvaltn</dc:creator>
  <cp:lastModifiedBy>Anivike Zandra HSJ uppföljn o kvalitet</cp:lastModifiedBy>
  <cp:revision>19</cp:revision>
  <dcterms:created xsi:type="dcterms:W3CDTF">2023-03-29T10:54:39Z</dcterms:created>
  <dcterms:modified xsi:type="dcterms:W3CDTF">2023-09-27T12:47:36Z</dcterms:modified>
</cp:coreProperties>
</file>