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7"/>
  </p:notesMasterIdLst>
  <p:sldIdLst>
    <p:sldId id="362" r:id="rId3"/>
    <p:sldId id="373" r:id="rId4"/>
    <p:sldId id="389" r:id="rId5"/>
    <p:sldId id="318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82" autoAdjust="0"/>
  </p:normalViewPr>
  <p:slideViewPr>
    <p:cSldViewPr snapToGrid="0" showGuides="1">
      <p:cViewPr varScale="1">
        <p:scale>
          <a:sx n="120" d="100"/>
          <a:sy n="120" d="100"/>
        </p:scale>
        <p:origin x="55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Radera det kursiva och fyll på med hur er vårdcentrals rutin ska se ut.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2026-01-19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edituner.com/headless/wp-content/uploads/sites/2/2025/12/AsthmaTuner-ur-vardgivarens-perspektiv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864105"/>
            <a:ext cx="5453663" cy="3535156"/>
          </a:xfrm>
        </p:spPr>
        <p:txBody>
          <a:bodyPr>
            <a:normAutofit/>
          </a:bodyPr>
          <a:lstStyle/>
          <a:p>
            <a:r>
              <a:rPr lang="sv-SE" sz="4400" dirty="0"/>
              <a:t>Nytt arbetssätt kring våra patienter med astma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AsthmaTuner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4498A4-3457-4069-9D92-AC1598C8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</a:t>
            </a:r>
            <a:r>
              <a:rPr lang="sv-SE" dirty="0" err="1"/>
              <a:t>AsthmaTuner</a:t>
            </a:r>
            <a:r>
              <a:rPr lang="sv-SE" dirty="0"/>
              <a:t>/</a:t>
            </a:r>
            <a:br>
              <a:rPr lang="sv-SE" dirty="0"/>
            </a:br>
            <a:r>
              <a:rPr lang="sv-SE" dirty="0" err="1"/>
              <a:t>MediTuner</a:t>
            </a:r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94CE219-7192-4C11-BF7A-A7CE3BBFFA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7974" y="2025650"/>
            <a:ext cx="4972049" cy="4508500"/>
          </a:xfrm>
        </p:spPr>
        <p:txBody>
          <a:bodyPr>
            <a:normAutofit fontScale="55000" lnSpcReduction="20000"/>
          </a:bodyPr>
          <a:lstStyle/>
          <a:p>
            <a:r>
              <a:rPr lang="sv-SE" sz="2200" dirty="0"/>
              <a:t>Digitalt behandlings- och egenvårdssystem </a:t>
            </a:r>
          </a:p>
          <a:p>
            <a:r>
              <a:rPr lang="sv-SE" sz="2200" dirty="0" err="1"/>
              <a:t>Patientapp</a:t>
            </a:r>
            <a:r>
              <a:rPr lang="sv-SE" sz="2200" dirty="0"/>
              <a:t>, en molnbaserad lagringslösning  samt ett vårdgivargränssnitt </a:t>
            </a:r>
          </a:p>
          <a:p>
            <a:r>
              <a:rPr lang="sv-SE" sz="2200" dirty="0"/>
              <a:t>Patienten använder en spirometer via </a:t>
            </a:r>
            <a:r>
              <a:rPr lang="sv-SE" sz="2200" dirty="0" err="1"/>
              <a:t>bluetooth</a:t>
            </a:r>
            <a:r>
              <a:rPr lang="sv-SE" sz="2200" dirty="0"/>
              <a:t> som kopplas till patientens mobilapplikation. </a:t>
            </a:r>
          </a:p>
          <a:p>
            <a:r>
              <a:rPr lang="sv-SE" sz="2200" dirty="0"/>
              <a:t>Patienten får återkoppling på sin dagsaktuella astmakontroll och en individanpassad behandlingsrekommendation, som skapats av vårdutövaren, baserat på lungfunktionsvärde och rapporterade symtom.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Se gärna filmen:</a:t>
            </a:r>
            <a:endParaRPr lang="sv-SE" dirty="0">
              <a:hlinkClick r:id="rId2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 medituner.com/</a:t>
            </a:r>
            <a:r>
              <a:rPr lang="sv-SE" dirty="0" err="1">
                <a:hlinkClick r:id="rId2"/>
              </a:rPr>
              <a:t>headless</a:t>
            </a:r>
            <a:r>
              <a:rPr lang="sv-SE" dirty="0">
                <a:hlinkClick r:id="rId2"/>
              </a:rPr>
              <a:t>/</a:t>
            </a:r>
            <a:r>
              <a:rPr lang="sv-SE" dirty="0" err="1">
                <a:hlinkClick r:id="rId2"/>
              </a:rPr>
              <a:t>wp-content</a:t>
            </a:r>
            <a:r>
              <a:rPr lang="sv-SE" dirty="0">
                <a:hlinkClick r:id="rId2"/>
              </a:rPr>
              <a:t>/</a:t>
            </a:r>
            <a:r>
              <a:rPr lang="sv-SE" dirty="0" err="1">
                <a:hlinkClick r:id="rId2"/>
              </a:rPr>
              <a:t>uploads</a:t>
            </a:r>
            <a:r>
              <a:rPr lang="sv-SE" dirty="0">
                <a:hlinkClick r:id="rId2"/>
              </a:rPr>
              <a:t>/sites/2/2025/12/AsthmaTuner-ur-vardgivarens-perspektiv.mp4</a:t>
            </a:r>
            <a:endParaRPr lang="sv-SE" dirty="0"/>
          </a:p>
          <a:p>
            <a:endParaRPr lang="sv-SE" dirty="0"/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E026D825-B3AF-4947-BB6D-D46E27ED4A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11354"/>
          <a:stretch>
            <a:fillRect/>
          </a:stretch>
        </p:blipFill>
        <p:spPr/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7020688-FA51-4609-8F33-31F4F1B81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Digital astmavård</a:t>
            </a:r>
          </a:p>
        </p:txBody>
      </p:sp>
    </p:spTree>
    <p:extLst>
      <p:ext uri="{BB962C8B-B14F-4D97-AF65-F5344CB8AC3E}">
        <p14:creationId xmlns:p14="http://schemas.microsoft.com/office/powerpoint/2010/main" val="65983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EAD6FCA-6A98-C6B1-FC6D-B174C9CF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Så här har vi tänkt lägga upp arbetet hos oss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581DC8-85C7-4D58-8715-8E705B839A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1882621"/>
            <a:ext cx="6186369" cy="4975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Så här identifierar vi patienterna: </a:t>
            </a:r>
            <a:r>
              <a:rPr lang="sv-SE" i="1" dirty="0"/>
              <a:t>ex: Kan identifieras av samtliga yrkesgrupper i samband med besök eller i telefon. Patienter som följs på astmamottagningen bjuds in. Brev med inbjudan skickas av vår sekreterare</a:t>
            </a:r>
          </a:p>
          <a:p>
            <a:pPr marL="0" indent="0">
              <a:buNone/>
            </a:pPr>
            <a:r>
              <a:rPr lang="sv-SE" b="1" dirty="0"/>
              <a:t>Dessa personer har ansvar för patienterna</a:t>
            </a:r>
            <a:r>
              <a:rPr lang="sv-SE" dirty="0"/>
              <a:t>: </a:t>
            </a:r>
            <a:r>
              <a:rPr lang="sv-SE" i="1" dirty="0"/>
              <a:t>ex. </a:t>
            </a:r>
            <a:r>
              <a:rPr lang="sv-SE" i="1" dirty="0" err="1"/>
              <a:t>ssk</a:t>
            </a:r>
            <a:r>
              <a:rPr lang="sv-SE" i="1" dirty="0"/>
              <a:t> Berit och </a:t>
            </a:r>
            <a:r>
              <a:rPr lang="sv-SE" i="1" dirty="0" err="1"/>
              <a:t>ssk</a:t>
            </a:r>
            <a:r>
              <a:rPr lang="sv-SE" i="1" dirty="0"/>
              <a:t> Hanna med stöd av </a:t>
            </a:r>
            <a:r>
              <a:rPr lang="sv-SE" i="1" dirty="0" err="1"/>
              <a:t>usk</a:t>
            </a:r>
            <a:r>
              <a:rPr lang="sv-SE" i="1" dirty="0"/>
              <a:t> Anna</a:t>
            </a:r>
          </a:p>
          <a:p>
            <a:pPr marL="0" indent="0">
              <a:buNone/>
            </a:pPr>
            <a:r>
              <a:rPr lang="sv-SE" b="1" dirty="0"/>
              <a:t>Dessa dagar och tider avsätter vi för arbetet</a:t>
            </a:r>
            <a:r>
              <a:rPr lang="sv-SE" dirty="0"/>
              <a:t>: </a:t>
            </a:r>
            <a:r>
              <a:rPr lang="sv-SE" i="1" dirty="0"/>
              <a:t>ex mån </a:t>
            </a:r>
            <a:r>
              <a:rPr lang="sv-SE" i="1" dirty="0" err="1"/>
              <a:t>kl</a:t>
            </a:r>
            <a:r>
              <a:rPr lang="sv-SE" i="1" dirty="0"/>
              <a:t>: 13.13.30, </a:t>
            </a:r>
          </a:p>
          <a:p>
            <a:pPr marL="0" indent="0">
              <a:buNone/>
            </a:pPr>
            <a:r>
              <a:rPr lang="sv-SE" b="1" dirty="0"/>
              <a:t>Bedömning och åtgärd</a:t>
            </a:r>
            <a:r>
              <a:rPr lang="sv-SE" dirty="0"/>
              <a:t>: </a:t>
            </a:r>
            <a:r>
              <a:rPr lang="sv-SE" i="1" dirty="0"/>
              <a:t>ex. Vid stabila värden fortsätter patienten enligt plan. Vid avvikande värden följer patienten sin behandlingsplan, vid fortsatt avvikande värden tar patienten kontakt med vårdcentralen enligt den dokumenterade överenskommelsen</a:t>
            </a:r>
          </a:p>
          <a:p>
            <a:pPr marL="0" indent="0">
              <a:buNone/>
            </a:pPr>
            <a:r>
              <a:rPr lang="sv-SE" b="1" dirty="0"/>
              <a:t>Vid ändrad ordination i Cosmic: </a:t>
            </a:r>
            <a:r>
              <a:rPr lang="sv-SE" i="1" dirty="0"/>
              <a:t>ex. meddelar läkaren astma </a:t>
            </a:r>
            <a:r>
              <a:rPr lang="sv-SE" i="1" dirty="0" err="1"/>
              <a:t>ssk</a:t>
            </a:r>
            <a:r>
              <a:rPr lang="sv-SE" i="1" dirty="0"/>
              <a:t> så uppdatering av behandlingsplanen även säkerställs i Careportal</a:t>
            </a:r>
          </a:p>
          <a:p>
            <a:pPr marL="0" indent="0">
              <a:buNone/>
            </a:pPr>
            <a:r>
              <a:rPr lang="sv-SE" b="1" dirty="0"/>
              <a:t>Med mera…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64EA1E67-EA9A-4826-8DE7-803F605EF8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r="20926"/>
          <a:stretch>
            <a:fillRect/>
          </a:stretch>
        </p:blipFill>
        <p:spPr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C89F9A-240E-4297-BA6D-EC6F8EAE37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87174" y="2234850"/>
            <a:ext cx="2657654" cy="2815311"/>
          </a:xfrm>
        </p:spPr>
        <p:txBody>
          <a:bodyPr/>
          <a:lstStyle/>
          <a:p>
            <a:r>
              <a:rPr lang="sv-SE" dirty="0"/>
              <a:t>Vår lokala rutin</a:t>
            </a:r>
          </a:p>
        </p:txBody>
      </p:sp>
    </p:spTree>
    <p:extLst>
      <p:ext uri="{BB962C8B-B14F-4D97-AF65-F5344CB8AC3E}">
        <p14:creationId xmlns:p14="http://schemas.microsoft.com/office/powerpoint/2010/main" val="168811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egenmonitorering@kronoberg.se</a:t>
            </a:r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162</TotalTime>
  <Words>248</Words>
  <Application>Microsoft Office PowerPoint</Application>
  <PresentationFormat>Bredbild</PresentationFormat>
  <Paragraphs>22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Nytt arbetssätt kring våra patienter med astma</vt:lpstr>
      <vt:lpstr>Vad är AsthmaTuner/ MediTuner</vt:lpstr>
      <vt:lpstr>Så här har vi tänkt lägga upp arbetet hos oss</vt:lpstr>
      <vt:lpstr>egenmonitorering@kronoberg.se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AsthmaTuner Nytt arbetssätt kring våra patienter med astma</dc:title>
  <dc:subject/>
  <dc:creator>Simonsson Fanny HSJ omst prog närm kronob</dc:creator>
  <cp:keywords/>
  <dc:description/>
  <cp:lastModifiedBy>Simonsson Fanny HSJ omst prog närm kronob</cp:lastModifiedBy>
  <cp:revision>11</cp:revision>
  <cp:lastPrinted>2025-01-13T13:27:19Z</cp:lastPrinted>
  <dcterms:created xsi:type="dcterms:W3CDTF">2026-01-16T07:41:16Z</dcterms:created>
  <dcterms:modified xsi:type="dcterms:W3CDTF">2026-01-19T09:53:14Z</dcterms:modified>
  <cp:category/>
</cp:coreProperties>
</file>