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01" r:id="rId3"/>
  </p:sldMasterIdLst>
  <p:notesMasterIdLst>
    <p:notesMasterId r:id="rId12"/>
  </p:notesMasterIdLst>
  <p:sldIdLst>
    <p:sldId id="362" r:id="rId4"/>
    <p:sldId id="10021" r:id="rId5"/>
    <p:sldId id="10022" r:id="rId6"/>
    <p:sldId id="10023" r:id="rId7"/>
    <p:sldId id="369" r:id="rId8"/>
    <p:sldId id="10026" r:id="rId9"/>
    <p:sldId id="10028" r:id="rId10"/>
    <p:sldId id="318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645743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71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298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0137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4789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8029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7411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774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03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9138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060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743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4890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2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2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8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9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661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8237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1301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4147465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898716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879716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4454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kronoberg.se/vardgivare/vardadministration/egenmonitorering/" TargetMode="External"/><Relationship Id="rId2" Type="http://schemas.openxmlformats.org/officeDocument/2006/relationships/hyperlink" Target="mailto:egenmonitorering@kronoberg.se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1549905"/>
            <a:ext cx="6537396" cy="3535156"/>
          </a:xfrm>
        </p:spPr>
        <p:txBody>
          <a:bodyPr>
            <a:normAutofit/>
          </a:bodyPr>
          <a:lstStyle/>
          <a:p>
            <a:r>
              <a:rPr lang="sv-SE" sz="5400" dirty="0"/>
              <a:t>Egenmonitorering </a:t>
            </a:r>
            <a:br>
              <a:rPr lang="sv-SE" sz="5400" dirty="0"/>
            </a:br>
            <a:r>
              <a:rPr lang="sv-SE" sz="2200" dirty="0"/>
              <a:t>Patienten mäter och följer sina </a:t>
            </a:r>
            <a:br>
              <a:rPr lang="sv-SE" sz="2200" dirty="0"/>
            </a:br>
            <a:r>
              <a:rPr lang="sv-SE" sz="2200" dirty="0" err="1"/>
              <a:t>hälsovärden</a:t>
            </a:r>
            <a:r>
              <a:rPr lang="sv-SE" sz="2200" dirty="0"/>
              <a:t> hemma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803" y="5181601"/>
            <a:ext cx="4793262" cy="815694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Hur tar vi del av informationen </a:t>
            </a:r>
            <a:r>
              <a:rPr lang="sv-SE"/>
              <a:t>i Cosmic?</a:t>
            </a:r>
            <a:endParaRPr lang="sv-SE" dirty="0"/>
          </a:p>
        </p:txBody>
      </p:sp>
      <p:pic>
        <p:nvPicPr>
          <p:cNvPr id="6" name="Platshållare för bild 7">
            <a:extLst>
              <a:ext uri="{FF2B5EF4-FFF2-40B4-BE49-F238E27FC236}">
                <a16:creationId xmlns:a16="http://schemas.microsoft.com/office/drawing/2014/main" id="{DD19AA78-8B6A-458A-B4FF-E9F7255D4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2614" r="15651" b="2614"/>
          <a:stretch/>
        </p:blipFill>
        <p:spPr>
          <a:xfrm>
            <a:off x="3886200" y="3215143"/>
            <a:ext cx="1778000" cy="2622735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048FFE5-05C8-40C2-A8C5-7B07FB73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4F5D43E-4245-41DE-BA6E-AAEFD70A8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rgbClr val="121212"/>
                </a:solidFill>
                <a:latin typeface="+mn-lt"/>
              </a:rPr>
              <a:t>med egenmonitorering är att stärka patientens egenvård, kontroll över sin egen hälsa och upplevelse av trygghet. </a:t>
            </a:r>
          </a:p>
          <a:p>
            <a:r>
              <a:rPr lang="sv-SE" dirty="0">
                <a:solidFill>
                  <a:srgbClr val="121212"/>
                </a:solidFill>
                <a:latin typeface="+mn-lt"/>
              </a:rPr>
              <a:t>Det ska också leda till bättre användning av hälso-och sjukvårdens resurser och möjlighet att upptäcka försämringsperioder i ett tidigt skede samt undvika onödiga vårdbesök och slutenvårdsinläggningar.</a:t>
            </a:r>
            <a:endParaRPr lang="sv-SE" dirty="0">
              <a:latin typeface="+mn-lt"/>
            </a:endParaRPr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D1EAE158-FB9D-4138-8559-EB46BAC5CF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2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224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5366F6-3BE2-4B33-88AF-AFE0FB90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kan </a:t>
            </a:r>
            <a:r>
              <a:rPr lang="sv-SE" dirty="0" err="1"/>
              <a:t>monitoreras</a:t>
            </a:r>
            <a:r>
              <a:rPr lang="sv-SE" dirty="0"/>
              <a:t>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25EC8E-93B4-467B-BB4C-E35D794EDA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Blodtryck</a:t>
            </a:r>
          </a:p>
          <a:p>
            <a:r>
              <a:rPr lang="sv-SE" dirty="0"/>
              <a:t>Puls</a:t>
            </a:r>
          </a:p>
          <a:p>
            <a:r>
              <a:rPr lang="sv-SE" dirty="0"/>
              <a:t>Saturation</a:t>
            </a:r>
          </a:p>
          <a:p>
            <a:r>
              <a:rPr lang="sv-SE" dirty="0"/>
              <a:t>Vikt</a:t>
            </a:r>
          </a:p>
          <a:p>
            <a:r>
              <a:rPr lang="sv-SE" dirty="0"/>
              <a:t>Lungfunktion</a:t>
            </a:r>
          </a:p>
          <a:p>
            <a:r>
              <a:rPr lang="sv-SE" dirty="0"/>
              <a:t>Blodsocker</a:t>
            </a:r>
          </a:p>
          <a:p>
            <a:r>
              <a:rPr lang="sv-SE" dirty="0"/>
              <a:t>Temperatur</a:t>
            </a:r>
          </a:p>
          <a:p>
            <a:r>
              <a:rPr lang="sv-SE" dirty="0" err="1"/>
              <a:t>Proteiuri</a:t>
            </a:r>
            <a:endParaRPr lang="sv-SE" dirty="0"/>
          </a:p>
          <a:p>
            <a:r>
              <a:rPr lang="sv-SE" dirty="0"/>
              <a:t>Symtom</a:t>
            </a:r>
          </a:p>
          <a:p>
            <a:r>
              <a:rPr lang="sv-SE" dirty="0"/>
              <a:t>Med mera..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2613C612-066A-4F86-80CB-FDBF03734E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r="18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24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F2A779-4CD7-4107-BE11-18E3D910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936604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Så ser du vilka patienter som </a:t>
            </a:r>
            <a:r>
              <a:rPr lang="sv-SE" dirty="0" err="1"/>
              <a:t>egenmonitorerar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E61952-774C-4BA8-BFFC-39EDA6EACA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 </a:t>
            </a:r>
            <a:r>
              <a:rPr lang="sv-SE" dirty="0" err="1"/>
              <a:t>patientlisten</a:t>
            </a:r>
            <a:r>
              <a:rPr lang="sv-SE" dirty="0"/>
              <a:t> i Cosmic syns symbolen Egenmonitorering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Placerar du muspekaren över symbolen så ser du vilken enhet som är ansvarig för egenmonitoreringen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9ADBBD6-8B65-46F2-A44D-9614DB91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93" y="1843085"/>
            <a:ext cx="5998464" cy="162886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05C61FA-3DD8-4767-9C0D-C396C04D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84" y="5214452"/>
            <a:ext cx="7053683" cy="664522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5AD7318C-8563-4064-921F-8EA2D908FCD5}"/>
              </a:ext>
            </a:extLst>
          </p:cNvPr>
          <p:cNvSpPr/>
          <p:nvPr/>
        </p:nvSpPr>
        <p:spPr>
          <a:xfrm>
            <a:off x="722343" y="2657516"/>
            <a:ext cx="2260600" cy="406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59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9229F7A-6781-4B1B-A57A-898384FE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91" y="498622"/>
            <a:ext cx="4880094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Detta behöver du veta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0DFAA1-DAD1-4BB8-8865-4B345A9B0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14816" y="1819570"/>
            <a:ext cx="5397212" cy="401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Från och med nu så kan du stöta på patienter i vården som egenmonitorera sina </a:t>
            </a:r>
            <a:r>
              <a:rPr lang="sv-SE" sz="1600" dirty="0" err="1"/>
              <a:t>hälsovärden</a:t>
            </a:r>
            <a:r>
              <a:rPr lang="sv-SE" sz="1600" dirty="0"/>
              <a:t> hemma.</a:t>
            </a:r>
          </a:p>
          <a:p>
            <a:pPr marL="0" indent="0">
              <a:buNone/>
            </a:pPr>
            <a:r>
              <a:rPr lang="sv-SE" sz="1600" dirty="0"/>
              <a:t>Alla som har tillgång till Cosmic har behörighet till  informationen. </a:t>
            </a:r>
          </a:p>
          <a:p>
            <a:pPr marL="0" indent="0">
              <a:buNone/>
            </a:pPr>
            <a:r>
              <a:rPr lang="sv-SE" sz="1600" dirty="0"/>
              <a:t>Välj Meny - Externa applikationer - Egenmonitorering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127DD33E-E16A-4BA8-81DC-8B7C628388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r="6843"/>
          <a:stretch>
            <a:fillRect/>
          </a:stretch>
        </p:blipFill>
        <p:spPr/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0799FB9-0B7E-4F2F-B084-A0B0DBE19A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314" y="748739"/>
            <a:ext cx="2502102" cy="2141662"/>
          </a:xfrm>
        </p:spPr>
        <p:txBody>
          <a:bodyPr/>
          <a:lstStyle/>
          <a:p>
            <a:r>
              <a:rPr lang="sv-SE" dirty="0"/>
              <a:t>Egenmoni-torering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A9A6C97-BDC0-4EFA-9C14-EF2F931D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587" y="4027774"/>
            <a:ext cx="3364992" cy="23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24A55A-3598-4900-8776-19624D59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Så ser du informationen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2D2AA6-EF6C-415A-A3D1-BCDD59923D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3814903" cy="40156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I </a:t>
            </a:r>
            <a:r>
              <a:rPr lang="sv-SE" dirty="0" err="1"/>
              <a:t>egenmonitorerings</a:t>
            </a:r>
            <a:r>
              <a:rPr lang="sv-SE" dirty="0"/>
              <a:t>-         plattformen kommer du                  direkt in i översikten på din patient. </a:t>
            </a:r>
          </a:p>
          <a:p>
            <a:pPr marL="0" indent="0">
              <a:buNone/>
            </a:pPr>
            <a:r>
              <a:rPr lang="sv-SE" dirty="0"/>
              <a:t>Här kan du bland annat se: </a:t>
            </a:r>
          </a:p>
          <a:p>
            <a:r>
              <a:rPr lang="sv-SE" dirty="0"/>
              <a:t>vad patienten </a:t>
            </a:r>
            <a:r>
              <a:rPr lang="sv-SE" dirty="0" err="1"/>
              <a:t>egenmonitorerat</a:t>
            </a:r>
            <a:r>
              <a:rPr lang="sv-SE" dirty="0"/>
              <a:t> </a:t>
            </a:r>
          </a:p>
          <a:p>
            <a:r>
              <a:rPr lang="sv-SE" dirty="0"/>
              <a:t>patientens värden </a:t>
            </a:r>
          </a:p>
          <a:p>
            <a:r>
              <a:rPr lang="sv-SE" dirty="0"/>
              <a:t>chatthistoriken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1E0325-2CF2-47CE-8D83-46839898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676" y="1251920"/>
            <a:ext cx="7897281" cy="41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54244A-01F3-445D-8054-133F49A0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får du göra?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1161C1-55A1-45BE-82A7-AAACEE41E0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Du får lov att titta på hälsodata och trender som visas men aldrig ändra i hälsoplanen. Det gör endast de som är ansvariga för egenmonitoreringen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49A6DB4-EC69-4056-9CB4-F45E8D431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54" y="1205760"/>
            <a:ext cx="6513539" cy="43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8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4938771"/>
            <a:ext cx="4887583" cy="582133"/>
          </a:xfrm>
        </p:spPr>
        <p:txBody>
          <a:bodyPr>
            <a:normAutofit fontScale="90000"/>
          </a:bodyPr>
          <a:lstStyle/>
          <a:p>
            <a:r>
              <a:rPr lang="sv-SE" dirty="0"/>
              <a:t>Frågor: </a:t>
            </a:r>
            <a:r>
              <a:rPr lang="sv-SE" dirty="0">
                <a:hlinkClick r:id="rId2"/>
              </a:rPr>
              <a:t>egenmonitorering@kronoberg.se</a:t>
            </a:r>
            <a:br>
              <a:rPr lang="sv-SE" dirty="0"/>
            </a:br>
            <a:r>
              <a:rPr lang="sv-SE" dirty="0"/>
              <a:t>Vill du veta mer? </a:t>
            </a:r>
            <a:r>
              <a:rPr lang="sv-SE" dirty="0">
                <a:hlinkClick r:id="rId3"/>
              </a:rPr>
              <a:t>Vårdgivarwebben - Egenmonitorering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1_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433</TotalTime>
  <Words>229</Words>
  <Application>Microsoft Office PowerPoint</Application>
  <PresentationFormat>Bredbild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1_Region Kronoberg LJUS</vt:lpstr>
      <vt:lpstr>Egenmonitorering  Patienten mäter och följer sina  hälsovärden hemma</vt:lpstr>
      <vt:lpstr>Syftet</vt:lpstr>
      <vt:lpstr>Vad kan monitoreras?</vt:lpstr>
      <vt:lpstr>Så ser du vilka patienter som egenmonitorerar</vt:lpstr>
      <vt:lpstr>Detta behöver du veta</vt:lpstr>
      <vt:lpstr>Så ser du informationen</vt:lpstr>
      <vt:lpstr>Vad får du göra?</vt:lpstr>
      <vt:lpstr>Frågor: egenmonitorering@kronoberg.se Vill du veta mer? Vårdgivarwebben - Egenmonitorering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Egenmonitorering  Sjukhusvården</dc:title>
  <dc:subject/>
  <dc:creator>Simonsson Fanny HSJ omst prog närm kronob</dc:creator>
  <cp:keywords/>
  <dc:description/>
  <cp:lastModifiedBy>Simonsson Fanny HSJ omst prog närm kronob</cp:lastModifiedBy>
  <cp:revision>48</cp:revision>
  <cp:lastPrinted>2025-01-13T13:27:19Z</cp:lastPrinted>
  <dcterms:created xsi:type="dcterms:W3CDTF">2025-10-13T07:52:13Z</dcterms:created>
  <dcterms:modified xsi:type="dcterms:W3CDTF">2025-10-20T13:44:47Z</dcterms:modified>
  <cp:category/>
</cp:coreProperties>
</file>