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11"/>
  </p:notesMasterIdLst>
  <p:sldIdLst>
    <p:sldId id="369" r:id="rId3"/>
    <p:sldId id="370" r:id="rId4"/>
    <p:sldId id="371" r:id="rId5"/>
    <p:sldId id="372" r:id="rId6"/>
    <p:sldId id="379" r:id="rId7"/>
    <p:sldId id="373" r:id="rId8"/>
    <p:sldId id="378" r:id="rId9"/>
    <p:sldId id="377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82" autoAdjust="0"/>
  </p:normalViewPr>
  <p:slideViewPr>
    <p:cSldViewPr snapToGrid="0" showGuides="1">
      <p:cViewPr varScale="1">
        <p:scale>
          <a:sx n="67" d="100"/>
          <a:sy n="67" d="100"/>
        </p:scale>
        <p:origin x="60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kronoberg.se/vardgivare/vardadministration/e-tjanster/1177-vardguiden/arendetyper/#tab-7176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9A5F75-D604-4891-A443-60EB5C35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9490186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Skicka meddelande i personalverktyget 1177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C127D1-6E52-493D-A6C0-BAC4FA44624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Du kan skicka meddelande antingen från kortet ”Mina ärenden” eller ”Mottagningens ärenden”</a:t>
            </a:r>
          </a:p>
          <a:p>
            <a:r>
              <a:rPr lang="sv-SE" dirty="0"/>
              <a:t>Klicka på ”Skicka ärende”</a:t>
            </a:r>
          </a:p>
          <a:p>
            <a:r>
              <a:rPr lang="sv-SE" dirty="0"/>
              <a:t>Välj mall.</a:t>
            </a:r>
          </a:p>
          <a:p>
            <a:r>
              <a:rPr lang="sv-SE" dirty="0"/>
              <a:t>Skriv in personnummer på den eller de invånare du vill skicka till. </a:t>
            </a:r>
          </a:p>
          <a:p>
            <a:r>
              <a:rPr lang="sv-SE" dirty="0"/>
              <a:t>Skriv ditt meddelande. Klicka på ”Skicka”.</a:t>
            </a:r>
          </a:p>
          <a:p>
            <a:r>
              <a:rPr lang="sv-SE" dirty="0">
                <a:hlinkClick r:id="rId2"/>
              </a:rPr>
              <a:t>Vårdgivarwebben - 1177 Personalverktyg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4AA7C6-9EC5-4903-9FBC-BE94FF70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Skicka meddelande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41F0D0-99AA-41FF-8825-B833AE6AD93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Gå in i kortet ”Mina ärende” välj skicka ärende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B5BDCA-4A2D-4D5A-A1EA-5ADD27F08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89" y="3243532"/>
            <a:ext cx="2739992" cy="279690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AF8DEC2-CB6A-4FCD-95F6-2B0BE334B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104" y="3821502"/>
            <a:ext cx="7463477" cy="101225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9AEC97C-357B-4F3F-B56E-B4BC4BB39352}"/>
              </a:ext>
            </a:extLst>
          </p:cNvPr>
          <p:cNvSpPr/>
          <p:nvPr/>
        </p:nvSpPr>
        <p:spPr>
          <a:xfrm>
            <a:off x="10998679" y="3821502"/>
            <a:ext cx="925902" cy="3019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3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E91147-7515-4D15-8629-E846E572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Skicka meddelande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18CE0A-7A87-4817-94EC-CCBA0A88D30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Välj mall ”Information om egenmonitorering”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B422F09-14BE-4409-95E1-D93C75BE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40" y="2644850"/>
            <a:ext cx="8663796" cy="35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4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BD3329-CCFF-4B03-81C7-39F52422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100137"/>
            <a:ext cx="8336301" cy="900217"/>
          </a:xfrm>
        </p:spPr>
        <p:txBody>
          <a:bodyPr/>
          <a:lstStyle/>
          <a:p>
            <a:r>
              <a:rPr lang="sv-SE" dirty="0"/>
              <a:t>Skicka meddelande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E2882E-EBA2-44A2-BC94-F5D9E8713D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528" y="1000354"/>
            <a:ext cx="11387895" cy="5757509"/>
          </a:xfrm>
        </p:spPr>
        <p:txBody>
          <a:bodyPr/>
          <a:lstStyle/>
          <a:p>
            <a:r>
              <a:rPr lang="sv-SE" dirty="0"/>
              <a:t>Fyll i personnummer till den invånare du ska skicka meddelandet till, klicka på lägg till.</a:t>
            </a:r>
            <a:br>
              <a:rPr lang="sv-SE" dirty="0"/>
            </a:b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Kontrollera att patienten har avisering via Mobil eller E-post.</a:t>
            </a:r>
            <a:br>
              <a:rPr lang="sv-SE" dirty="0"/>
            </a:br>
            <a:r>
              <a:rPr lang="sv-SE" sz="1600" i="1" dirty="0"/>
              <a:t>*Se nästa bild om patient saknar avisering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3D88119-0634-4C32-B5D2-CCB7A83EE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77" y="1725640"/>
            <a:ext cx="6636404" cy="356088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20DD711-00EE-403A-BF0B-87934A04C3B5}"/>
              </a:ext>
            </a:extLst>
          </p:cNvPr>
          <p:cNvSpPr/>
          <p:nvPr/>
        </p:nvSpPr>
        <p:spPr>
          <a:xfrm>
            <a:off x="6014906" y="4144161"/>
            <a:ext cx="780177" cy="486562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91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1A84F1-6079-43BD-9B4E-B7E17A3A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14" y="172290"/>
            <a:ext cx="8336301" cy="858272"/>
          </a:xfrm>
        </p:spPr>
        <p:txBody>
          <a:bodyPr/>
          <a:lstStyle/>
          <a:p>
            <a:r>
              <a:rPr lang="sv-SE" dirty="0"/>
              <a:t>*Om patient saknar avisering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41BAF0-F2AE-4191-BEC6-A4D320FC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89" y="2028042"/>
            <a:ext cx="5976814" cy="12843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9B3281E-CC81-4F27-AF8E-B4B5634D5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89" y="3428896"/>
            <a:ext cx="2157123" cy="342910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9016FE8-2CDA-4CFF-A50C-23CD876BE165}"/>
              </a:ext>
            </a:extLst>
          </p:cNvPr>
          <p:cNvSpPr/>
          <p:nvPr/>
        </p:nvSpPr>
        <p:spPr>
          <a:xfrm>
            <a:off x="646295" y="1217755"/>
            <a:ext cx="7844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Uppmana patienten att logga in på 1177.se</a:t>
            </a:r>
            <a:br>
              <a:rPr lang="sv-SE" dirty="0"/>
            </a:br>
            <a:r>
              <a:rPr lang="sv-SE" dirty="0"/>
              <a:t>Klicka på </a:t>
            </a:r>
            <a:r>
              <a:rPr lang="sv-SE" b="1" dirty="0"/>
              <a:t>Inställningar </a:t>
            </a:r>
            <a:r>
              <a:rPr lang="sv-SE" dirty="0"/>
              <a:t>och</a:t>
            </a:r>
            <a:r>
              <a:rPr lang="sv-SE" b="1" dirty="0"/>
              <a:t> </a:t>
            </a:r>
            <a:r>
              <a:rPr lang="sv-SE" dirty="0"/>
              <a:t>bocka i </a:t>
            </a:r>
            <a:r>
              <a:rPr lang="sv-SE" b="1" dirty="0"/>
              <a:t>Godkänn avisering och delning</a:t>
            </a:r>
            <a:br>
              <a:rPr lang="sv-SE" dirty="0"/>
            </a:b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9AC3066-67E1-4B03-8E53-96129DEAE93C}"/>
              </a:ext>
            </a:extLst>
          </p:cNvPr>
          <p:cNvSpPr/>
          <p:nvPr/>
        </p:nvSpPr>
        <p:spPr>
          <a:xfrm>
            <a:off x="789763" y="5058561"/>
            <a:ext cx="1300294" cy="502484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84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3E43B0-A826-4DD9-BCC4-24D98A98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60" y="359589"/>
            <a:ext cx="8336301" cy="903653"/>
          </a:xfrm>
        </p:spPr>
        <p:txBody>
          <a:bodyPr/>
          <a:lstStyle/>
          <a:p>
            <a:r>
              <a:rPr lang="sv-SE" dirty="0"/>
              <a:t>Skicka meddelande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879398-E3AB-4C89-900E-E9C9853BB3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528" y="1421176"/>
            <a:ext cx="8336300" cy="4015649"/>
          </a:xfrm>
        </p:spPr>
        <p:txBody>
          <a:bodyPr/>
          <a:lstStyle/>
          <a:p>
            <a:r>
              <a:rPr lang="sv-SE" dirty="0"/>
              <a:t>Klicka på plustecknet för att informationstexten ska lägga sig i meddelanderutan till mottagaren.</a:t>
            </a:r>
          </a:p>
          <a:p>
            <a:r>
              <a:rPr lang="sv-SE" dirty="0"/>
              <a:t>Klicka på skicka, meddelandet går iväg till invånaren.</a:t>
            </a:r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C07E7461-1382-48D2-B114-FB58DD0160ED}"/>
              </a:ext>
            </a:extLst>
          </p:cNvPr>
          <p:cNvSpPr/>
          <p:nvPr/>
        </p:nvSpPr>
        <p:spPr>
          <a:xfrm>
            <a:off x="5913840" y="5014916"/>
            <a:ext cx="494951" cy="1782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383E8C-EDC5-4E5F-80F5-56F89EE7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60" y="3060112"/>
            <a:ext cx="5072332" cy="361784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7A45456-E7CE-4C3B-BAF8-E46CF93A9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665" y="4222823"/>
            <a:ext cx="5465387" cy="2455132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AFE52DED-F7A0-4DCB-81DF-ECE0A453D286}"/>
              </a:ext>
            </a:extLst>
          </p:cNvPr>
          <p:cNvSpPr/>
          <p:nvPr/>
        </p:nvSpPr>
        <p:spPr>
          <a:xfrm>
            <a:off x="808069" y="5538157"/>
            <a:ext cx="172528" cy="1552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91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CCFB21C-74A7-490F-9C91-49E399414CCD}"/>
              </a:ext>
            </a:extLst>
          </p:cNvPr>
          <p:cNvSpPr/>
          <p:nvPr/>
        </p:nvSpPr>
        <p:spPr>
          <a:xfrm>
            <a:off x="83480" y="1625259"/>
            <a:ext cx="867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Invånaren notifieras via sms/och eller epost och uppmanas att logga in på 1177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87E357-705C-4688-A846-30DDA9BE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47" y="2210060"/>
            <a:ext cx="2839279" cy="401876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9002DD-15EB-4BAA-A26A-CC27E2665C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29723" y="2478508"/>
            <a:ext cx="3743325" cy="2228850"/>
          </a:xfrm>
          <a:prstGeom prst="rect">
            <a:avLst/>
          </a:prstGeom>
        </p:spPr>
      </p:pic>
      <p:pic>
        <p:nvPicPr>
          <p:cNvPr id="8" name="Platshållare för innehåll 3">
            <a:extLst>
              <a:ext uri="{FF2B5EF4-FFF2-40B4-BE49-F238E27FC236}">
                <a16:creationId xmlns:a16="http://schemas.microsoft.com/office/drawing/2014/main" id="{E2985A0D-5CC7-4596-9CA2-D1E9614EB37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01386" y="4075928"/>
            <a:ext cx="6690614" cy="1877976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EDAFC9B9-49C3-40DA-A1FD-EE49B3479D00}"/>
              </a:ext>
            </a:extLst>
          </p:cNvPr>
          <p:cNvSpPr txBox="1">
            <a:spLocks/>
          </p:cNvSpPr>
          <p:nvPr/>
        </p:nvSpPr>
        <p:spPr>
          <a:xfrm>
            <a:off x="256023" y="316188"/>
            <a:ext cx="7856131" cy="9924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lang="sv-SE" sz="3600" b="1" i="0" kern="1200" cap="none" spc="0" baseline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Invånarvy</a:t>
            </a:r>
          </a:p>
        </p:txBody>
      </p:sp>
    </p:spTree>
    <p:extLst>
      <p:ext uri="{BB962C8B-B14F-4D97-AF65-F5344CB8AC3E}">
        <p14:creationId xmlns:p14="http://schemas.microsoft.com/office/powerpoint/2010/main" val="153425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54E18A-C46C-4486-802D-0C4D6A78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76" y="265595"/>
            <a:ext cx="8336301" cy="900731"/>
          </a:xfrm>
        </p:spPr>
        <p:txBody>
          <a:bodyPr/>
          <a:lstStyle/>
          <a:p>
            <a:r>
              <a:rPr lang="sv-SE" dirty="0" err="1"/>
              <a:t>Invånarvy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7CA971D-42DB-4440-9BBA-C76EC6D630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3076" y="1514372"/>
            <a:ext cx="5760720" cy="453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8129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116</TotalTime>
  <Words>186</Words>
  <Application>Microsoft Office PowerPoint</Application>
  <PresentationFormat>Bredbild</PresentationFormat>
  <Paragraphs>28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Skicka meddelande i personalverktyget 1177</vt:lpstr>
      <vt:lpstr>Skicka meddelande</vt:lpstr>
      <vt:lpstr>Skicka meddelande</vt:lpstr>
      <vt:lpstr>Skicka meddelande</vt:lpstr>
      <vt:lpstr>*Om patient saknar avisering</vt:lpstr>
      <vt:lpstr>Skicka meddelande</vt:lpstr>
      <vt:lpstr>PowerPoint-presentation</vt:lpstr>
      <vt:lpstr>Invånarvy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Berglund Linda RGÖ IT VIS utb o support</dc:creator>
  <cp:keywords/>
  <dc:description/>
  <cp:lastModifiedBy>Simonsson Fanny HSJ omst prog närm kronob</cp:lastModifiedBy>
  <cp:revision>12</cp:revision>
  <cp:lastPrinted>2025-01-13T13:27:19Z</cp:lastPrinted>
  <dcterms:created xsi:type="dcterms:W3CDTF">2025-09-17T12:12:03Z</dcterms:created>
  <dcterms:modified xsi:type="dcterms:W3CDTF">2025-09-19T09:12:48Z</dcterms:modified>
  <cp:category/>
</cp:coreProperties>
</file>