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703475-1A89-4171-9CE4-392DB6611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043F446-E77A-46BE-BBBE-604F37E37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DB77A8-5A56-442A-8393-E1EB91115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C8E12F-9D74-4C54-B77F-ED5449F9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7C47E4-942F-4706-8F5A-C90293D24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031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7ADFED-B29F-461C-B2CB-0CB7F245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CA2F7A7-FA4C-4A9A-9AF8-6E39FFFA6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B302E7-C3B5-4BED-84B2-FFD99496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E3D64A-ADBC-469D-8D21-6E49435B4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69953CD-2284-455E-94AE-5B894EBBE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269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61A2A67-E345-4599-9903-3AED4159F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2EF140D-8CA8-43AA-AFA4-724D332A3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70BD50-CFF8-4E8B-9D46-2563D1D74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BF287B-895C-4F77-83B9-67803AEBB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4791FA9-37D0-4C81-BC96-0546C7FAC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97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12C767-4EF2-411C-91EE-7082F9D6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3ECF9F-5023-47D1-8F1D-8B8B9C4F4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155EC1-B639-4DA3-9FDD-B48721DDF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92F968-2360-4CB9-B153-B6F18BFA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A5AD17-9F54-4454-8E01-0B441127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69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A9E688-207C-401A-BED0-79673FFB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A0EC6A9-F56F-4FEB-857B-5582C5F28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BE7AD-CEFB-465F-B600-2F007B1E3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20B72A9-30B4-4F7A-B265-B35351C9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5CC6A5-BC47-4D23-B265-5FC118517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377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B9D9B8-ED46-4ACC-BDF5-C093BCAFA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CBF8F6-CAA3-473D-A47B-B56A05232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617B23F-8D66-4CFD-8325-14546387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F07C21-9163-4AB7-A4DD-E0F389171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7F610D-4532-497C-B04E-F8079E75A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D6C791-6DF5-432F-A110-F0EE238B3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99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0725D7-4068-4F1C-9F83-0B5444C4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E343B34-1600-4561-8CC5-289C1E5EE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58D0CBD-CD33-47A5-A53C-5DC781DC5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7BD66B-4C58-48C7-AC44-F6FF161803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04E6495-7979-444B-B738-538FEFF2C3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80FDE54-7C72-4C2F-9201-06AE8A105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E60D11E-8D7A-4FDB-926F-0764FC55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125237D-67E2-4AF0-A72D-B75FCB47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348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B696BB-07EA-4041-9A09-DE45C4198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D2F1E06-6565-4E84-B5BC-9584E7DF0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902455-5BF9-4173-A8B8-4EEC39CA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6074AF7-2DB9-4595-9E8E-929892B5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40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0DA35FD-1348-4562-9147-F8C1192E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BDF12FF-9856-4DB5-A3AF-662BD7D72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D90D72-6F5B-43C6-A902-B70563FF0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362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A679AF-702C-42E8-A73B-9C70CCAE1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B45B59-C8C1-4A2C-8962-2ACCB5F5B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13CA5A-6624-4298-AEF2-82D12DEDB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C4D6B7-7E45-48B9-8197-991CE04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F38147-945F-4D35-BD4C-69E26A6B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5727B0-03E3-4973-84D0-A56CA3D55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54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54C5FE-FB61-404D-A6AE-6D1120ECA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BC6B88F-2115-42E3-B354-A6E58128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C3F3C7-88B9-43AE-927F-64CBF79A8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04FC12-4753-40F6-9EF7-C68D7ECF6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8990EBD-9CD4-492B-9CD6-256019C1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40D0368-280B-4FB8-86A9-F5011FAE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585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3915518-2053-4EBF-95DF-146631B7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A414F83-D54B-4BBB-A0A0-30B7FC76A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4149F96-C014-4D1E-A78B-37997172C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50026-1EDC-4FC9-930F-38A85352F45D}" type="datetimeFigureOut">
              <a:rPr lang="sv-SE" smtClean="0"/>
              <a:t>2023-07-03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13B6C9-E4BE-4C9A-B5D1-3F7DCC96F9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7DF0B3-730C-4E37-8C8B-1FC6234D7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AF3B4-AC7E-4A89-BC71-89D1A8BFC2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788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\\ltp\ltgem\Patients&#228;kerhet%20m&#228;tningar\Trycks&#229;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9EDEDD-1905-4A46-A794-2C9EBE882B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Instruktion för ifyllnad av resultat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71D6E8C-C36D-434A-8C31-613AD378B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Trycksårsmätning</a:t>
            </a:r>
          </a:p>
        </p:txBody>
      </p:sp>
    </p:spTree>
    <p:extLst>
      <p:ext uri="{BB962C8B-B14F-4D97-AF65-F5344CB8AC3E}">
        <p14:creationId xmlns:p14="http://schemas.microsoft.com/office/powerpoint/2010/main" val="315251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8D8EF30-6EB7-4662-A88E-DB16EE40E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96" y="100669"/>
            <a:ext cx="5261385" cy="423644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1E982E34-42B3-4A05-AD91-A9D5ECD26781}"/>
              </a:ext>
            </a:extLst>
          </p:cNvPr>
          <p:cNvSpPr txBox="1"/>
          <p:nvPr/>
        </p:nvSpPr>
        <p:spPr>
          <a:xfrm>
            <a:off x="6096000" y="411061"/>
            <a:ext cx="55982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Delade mappar finns filer för trycksårsmätning: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Delade mappar -&gt; Patientsäkerhet mätningar-&gt;Trycksår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Eller länk </a:t>
            </a:r>
            <a:r>
              <a:rPr lang="sv-SE" dirty="0">
                <a:hlinkClick r:id="rId3" action="ppaction://hlinkfile"/>
              </a:rPr>
              <a:t>här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Börja med att hitta er avdelning och öppna den mappen</a:t>
            </a:r>
          </a:p>
        </p:txBody>
      </p:sp>
      <p:sp>
        <p:nvSpPr>
          <p:cNvPr id="6" name="Pil: vänster 5">
            <a:extLst>
              <a:ext uri="{FF2B5EF4-FFF2-40B4-BE49-F238E27FC236}">
                <a16:creationId xmlns:a16="http://schemas.microsoft.com/office/drawing/2014/main" id="{5486409D-76C4-4DFB-AB58-38D4FB0FB203}"/>
              </a:ext>
            </a:extLst>
          </p:cNvPr>
          <p:cNvSpPr/>
          <p:nvPr/>
        </p:nvSpPr>
        <p:spPr>
          <a:xfrm>
            <a:off x="4983061" y="1551963"/>
            <a:ext cx="1023456" cy="2777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09892C5-0D8A-4939-801F-DEC2EA7E13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696" y="4412653"/>
            <a:ext cx="2686050" cy="1019175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15B2A47F-E0A5-454B-90B8-139DFFA5D2D8}"/>
              </a:ext>
            </a:extLst>
          </p:cNvPr>
          <p:cNvSpPr txBox="1"/>
          <p:nvPr/>
        </p:nvSpPr>
        <p:spPr>
          <a:xfrm>
            <a:off x="6006517" y="4508173"/>
            <a:ext cx="5598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respektive mapp finns en Excelfil ”Trycksårsmätning”</a:t>
            </a:r>
          </a:p>
          <a:p>
            <a:r>
              <a:rPr lang="sv-SE" dirty="0"/>
              <a:t>Öppna den fil som finns i ”er egen” mapp.</a:t>
            </a:r>
          </a:p>
        </p:txBody>
      </p:sp>
      <p:sp>
        <p:nvSpPr>
          <p:cNvPr id="9" name="Pil: vänster 8">
            <a:extLst>
              <a:ext uri="{FF2B5EF4-FFF2-40B4-BE49-F238E27FC236}">
                <a16:creationId xmlns:a16="http://schemas.microsoft.com/office/drawing/2014/main" id="{7F340AEE-FB8B-4DB8-9301-3C3217F5440A}"/>
              </a:ext>
            </a:extLst>
          </p:cNvPr>
          <p:cNvSpPr/>
          <p:nvPr/>
        </p:nvSpPr>
        <p:spPr>
          <a:xfrm>
            <a:off x="4841846" y="4692486"/>
            <a:ext cx="1023456" cy="2777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43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0B47B43-F1F4-4E41-BC0E-D24663C90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781" y="318654"/>
            <a:ext cx="10706951" cy="585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52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A7563F94-2CBE-4C74-A830-B9EFB67AD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72" y="565523"/>
            <a:ext cx="5950558" cy="3643047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61CB8CAF-E46A-4682-826E-214AA4C96D83}"/>
              </a:ext>
            </a:extLst>
          </p:cNvPr>
          <p:cNvSpPr txBox="1"/>
          <p:nvPr/>
        </p:nvSpPr>
        <p:spPr>
          <a:xfrm>
            <a:off x="6492575" y="369116"/>
            <a:ext cx="55982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70C0"/>
                </a:solidFill>
              </a:rPr>
              <a:t>OBS! Fyll i en siffra för varje rad även om det är en 0:a </a:t>
            </a:r>
          </a:p>
          <a:p>
            <a:endParaRPr lang="sv-SE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Ange totalt antal patienter med trycksår (exklusive fuktskada)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Ange vart ovanstående sår uppstått</a:t>
            </a:r>
          </a:p>
          <a:p>
            <a:pPr lvl="1"/>
            <a:endParaRPr lang="sv-SE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4">
                    <a:lumMod val="75000"/>
                  </a:schemeClr>
                </a:solidFill>
              </a:rPr>
              <a:t>Ange antal sår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Övriga instanser avser alla möjliga ställen exklusive den egna avdelningen (ex. kommunalt boende, egna hemmet, annan vårdavdelning </a:t>
            </a:r>
            <a:r>
              <a:rPr lang="sv-SE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m.m</a:t>
            </a:r>
            <a:r>
              <a:rPr lang="sv-S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57692B96-F63C-4ECF-BCBA-89C3037F438A}"/>
              </a:ext>
            </a:extLst>
          </p:cNvPr>
          <p:cNvCxnSpPr>
            <a:cxnSpLocks/>
          </p:cNvCxnSpPr>
          <p:nvPr/>
        </p:nvCxnSpPr>
        <p:spPr>
          <a:xfrm flipH="1">
            <a:off x="5699426" y="2169312"/>
            <a:ext cx="919489" cy="185396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9BF20BF5-F129-44CD-948F-E95170DAAE34}"/>
              </a:ext>
            </a:extLst>
          </p:cNvPr>
          <p:cNvCxnSpPr>
            <a:cxnSpLocks/>
          </p:cNvCxnSpPr>
          <p:nvPr/>
        </p:nvCxnSpPr>
        <p:spPr>
          <a:xfrm flipH="1">
            <a:off x="5134062" y="1107347"/>
            <a:ext cx="1484852" cy="55443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DA972CE9-4E08-4CA5-86B3-A0DFF902AEAF}"/>
              </a:ext>
            </a:extLst>
          </p:cNvPr>
          <p:cNvCxnSpPr>
            <a:cxnSpLocks/>
          </p:cNvCxnSpPr>
          <p:nvPr/>
        </p:nvCxnSpPr>
        <p:spPr>
          <a:xfrm flipH="1">
            <a:off x="5234730" y="1661778"/>
            <a:ext cx="1862357" cy="138499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FDDF7372-7326-48F3-90F4-FD84C1C6D7C1}"/>
              </a:ext>
            </a:extLst>
          </p:cNvPr>
          <p:cNvCxnSpPr/>
          <p:nvPr/>
        </p:nvCxnSpPr>
        <p:spPr>
          <a:xfrm flipH="1">
            <a:off x="5981350" y="2457974"/>
            <a:ext cx="1115737" cy="8389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3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76A8F8C-79EA-4A76-B48A-50E74BE9A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92" y="410991"/>
            <a:ext cx="10993384" cy="4744112"/>
          </a:xfrm>
          <a:prstGeom prst="rect">
            <a:avLst/>
          </a:prstGeom>
        </p:spPr>
      </p:pic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477989C0-04FE-4630-9148-7543E29E5583}"/>
              </a:ext>
            </a:extLst>
          </p:cNvPr>
          <p:cNvCxnSpPr/>
          <p:nvPr/>
        </p:nvCxnSpPr>
        <p:spPr>
          <a:xfrm flipV="1">
            <a:off x="3389152" y="3296873"/>
            <a:ext cx="604008" cy="1124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70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115</Words>
  <Application>Microsoft Office PowerPoint</Application>
  <PresentationFormat>Bredbild</PresentationFormat>
  <Paragraphs>16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Instruktion för ifyllnad av resultat 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Åberg Daniel HSJ uppf utdata rapporter</dc:creator>
  <cp:lastModifiedBy>Åberg Daniel HSJ uppföljn o kvalitet</cp:lastModifiedBy>
  <cp:revision>7</cp:revision>
  <dcterms:created xsi:type="dcterms:W3CDTF">2020-11-13T10:26:10Z</dcterms:created>
  <dcterms:modified xsi:type="dcterms:W3CDTF">2023-07-03T08:50:29Z</dcterms:modified>
</cp:coreProperties>
</file>