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6.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7.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notesSlides/notesSlide8.xml" ContentType="application/vnd.openxmlformats-officedocument.presentationml.notesSlide+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notesSlides/notesSlide9.xml" ContentType="application/vnd.openxmlformats-officedocument.presentationml.notesSlide+xml"/>
  <Override PartName="/ppt/tags/tag39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 id="2147483701" r:id="rId2"/>
    <p:sldMasterId id="2147483715" r:id="rId3"/>
  </p:sldMasterIdLst>
  <p:notesMasterIdLst>
    <p:notesMasterId r:id="rId17"/>
  </p:notesMasterIdLst>
  <p:sldIdLst>
    <p:sldId id="9915" r:id="rId4"/>
    <p:sldId id="5974" r:id="rId5"/>
    <p:sldId id="5975" r:id="rId6"/>
    <p:sldId id="9912" r:id="rId7"/>
    <p:sldId id="9913" r:id="rId8"/>
    <p:sldId id="5957" r:id="rId9"/>
    <p:sldId id="5971" r:id="rId10"/>
    <p:sldId id="5972" r:id="rId11"/>
    <p:sldId id="5973" r:id="rId12"/>
    <p:sldId id="5980" r:id="rId13"/>
    <p:sldId id="9916" r:id="rId14"/>
    <p:sldId id="9914" r:id="rId15"/>
    <p:sldId id="5960" r:id="rId16"/>
  </p:sldIdLst>
  <p:sldSz cx="12192000" cy="6858000"/>
  <p:notesSz cx="6858000" cy="9144000"/>
  <p:embeddedFontLst>
    <p:embeddedFont>
      <p:font typeface="Brandon Grotesque Black" panose="020B0A03020203060202" pitchFamily="34" charset="0"/>
      <p:regular r:id="rId18"/>
      <p:bold r:id="rId19"/>
      <p:italic r:id="rId20"/>
      <p:boldItalic r:id="rId21"/>
    </p:embeddedFont>
    <p:embeddedFont>
      <p:font typeface="Brandon Grotesque Bold" panose="020B0803020203060202" pitchFamily="34" charset="0"/>
      <p:regular r:id="rId22"/>
      <p:bold r:id="rId23"/>
      <p:italic r:id="rId24"/>
      <p:boldItalic r:id="rId25"/>
    </p:embeddedFont>
    <p:embeddedFont>
      <p:font typeface="Brandon Grotesque Medium" panose="020B0603020203060202" pitchFamily="34" charset="0"/>
      <p:regular r:id="rId26"/>
      <p:italic r:id="rId27"/>
    </p:embeddedFont>
    <p:embeddedFont>
      <p:font typeface="Calibri" panose="020F0502020204030204" pitchFamily="34" charset="0"/>
      <p:regular r:id="rId28"/>
      <p:bold r:id="rId29"/>
      <p:italic r:id="rId30"/>
      <p:boldItalic r:id="rId31"/>
    </p:embeddedFont>
    <p:embeddedFont>
      <p:font typeface="MS Mincho" panose="02020609040205080304" pitchFamily="49" charset="-128"/>
      <p:regular r:id="rId32"/>
    </p:embeddedFont>
  </p:embeddedFontLst>
  <p:custDataLst>
    <p:tags r:id="rId33"/>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848"/>
    <a:srgbClr val="605D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09" autoAdjust="0"/>
    <p:restoredTop sz="79190" autoAdjust="0"/>
  </p:normalViewPr>
  <p:slideViewPr>
    <p:cSldViewPr snapToGrid="0" showGuides="1">
      <p:cViewPr varScale="1">
        <p:scale>
          <a:sx n="50" d="100"/>
          <a:sy n="50" d="100"/>
        </p:scale>
        <p:origin x="72" y="450"/>
      </p:cViewPr>
      <p:guideLst>
        <p:guide orient="horz" pos="2183"/>
        <p:guide pos="384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FBA84-AC18-473A-A71F-DF587DAF57A9}" type="datetimeFigureOut">
              <a:rPr lang="sv-SE" smtClean="0"/>
              <a:t>2022-06-20</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F6699D-36B0-4E3C-8D49-8B836411C858}" type="slidenum">
              <a:rPr lang="sv-SE" smtClean="0"/>
              <a:t>‹#›</a:t>
            </a:fld>
            <a:endParaRPr lang="sv-SE" dirty="0"/>
          </a:p>
        </p:txBody>
      </p:sp>
    </p:spTree>
    <p:extLst>
      <p:ext uri="{BB962C8B-B14F-4D97-AF65-F5344CB8AC3E}">
        <p14:creationId xmlns:p14="http://schemas.microsoft.com/office/powerpoint/2010/main" val="3970666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Taligenkänning och boka-kallaprocessen är två projekt i omställningen till nära vård som hänger ihop. Taligenkänning skapar förutsättningar för nya sätt att boka och kalla patienter.</a:t>
            </a:r>
          </a:p>
        </p:txBody>
      </p:sp>
      <p:sp>
        <p:nvSpPr>
          <p:cNvPr id="4" name="Platshållare för bildnummer 3"/>
          <p:cNvSpPr>
            <a:spLocks noGrp="1"/>
          </p:cNvSpPr>
          <p:nvPr>
            <p:ph type="sldNum" sz="quarter" idx="5"/>
          </p:nvPr>
        </p:nvSpPr>
        <p:spPr/>
        <p:txBody>
          <a:bodyPr/>
          <a:lstStyle/>
          <a:p>
            <a:fld id="{CEF6699D-36B0-4E3C-8D49-8B836411C858}" type="slidenum">
              <a:rPr lang="sv-SE" smtClean="0"/>
              <a:t>1</a:t>
            </a:fld>
            <a:endParaRPr lang="sv-SE" dirty="0"/>
          </a:p>
        </p:txBody>
      </p:sp>
    </p:spTree>
    <p:extLst>
      <p:ext uri="{BB962C8B-B14F-4D97-AF65-F5344CB8AC3E}">
        <p14:creationId xmlns:p14="http://schemas.microsoft.com/office/powerpoint/2010/main" val="2715833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EF6699D-36B0-4E3C-8D49-8B836411C858}" type="slidenum">
              <a:rPr lang="sv-SE" smtClean="0"/>
              <a:t>11</a:t>
            </a:fld>
            <a:endParaRPr lang="sv-SE" dirty="0"/>
          </a:p>
        </p:txBody>
      </p:sp>
    </p:spTree>
    <p:extLst>
      <p:ext uri="{BB962C8B-B14F-4D97-AF65-F5344CB8AC3E}">
        <p14:creationId xmlns:p14="http://schemas.microsoft.com/office/powerpoint/2010/main" val="89241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Hur ta kontakt/hjälp och stöd framåt?</a:t>
            </a:r>
          </a:p>
          <a:p>
            <a:endParaRPr lang="sv-SE" dirty="0"/>
          </a:p>
        </p:txBody>
      </p:sp>
      <p:sp>
        <p:nvSpPr>
          <p:cNvPr id="4" name="Platshållare för bildnummer 3"/>
          <p:cNvSpPr>
            <a:spLocks noGrp="1"/>
          </p:cNvSpPr>
          <p:nvPr>
            <p:ph type="sldNum" sz="quarter" idx="5"/>
          </p:nvPr>
        </p:nvSpPr>
        <p:spPr/>
        <p:txBody>
          <a:bodyPr/>
          <a:lstStyle/>
          <a:p>
            <a:fld id="{CEF6699D-36B0-4E3C-8D49-8B836411C858}" type="slidenum">
              <a:rPr lang="sv-SE" smtClean="0"/>
              <a:t>12</a:t>
            </a:fld>
            <a:endParaRPr lang="sv-SE" dirty="0"/>
          </a:p>
        </p:txBody>
      </p:sp>
    </p:spTree>
    <p:extLst>
      <p:ext uri="{BB962C8B-B14F-4D97-AF65-F5344CB8AC3E}">
        <p14:creationId xmlns:p14="http://schemas.microsoft.com/office/powerpoint/2010/main" val="83436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EF6699D-36B0-4E3C-8D49-8B836411C858}" type="slidenum">
              <a:rPr lang="sv-SE" smtClean="0"/>
              <a:t>2</a:t>
            </a:fld>
            <a:endParaRPr lang="sv-SE" dirty="0"/>
          </a:p>
        </p:txBody>
      </p:sp>
    </p:spTree>
    <p:extLst>
      <p:ext uri="{BB962C8B-B14F-4D97-AF65-F5344CB8AC3E}">
        <p14:creationId xmlns:p14="http://schemas.microsoft.com/office/powerpoint/2010/main" val="2217553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EF6699D-36B0-4E3C-8D49-8B836411C858}" type="slidenum">
              <a:rPr lang="sv-SE" smtClean="0"/>
              <a:t>3</a:t>
            </a:fld>
            <a:endParaRPr lang="sv-SE" dirty="0"/>
          </a:p>
        </p:txBody>
      </p:sp>
    </p:spTree>
    <p:extLst>
      <p:ext uri="{BB962C8B-B14F-4D97-AF65-F5344CB8AC3E}">
        <p14:creationId xmlns:p14="http://schemas.microsoft.com/office/powerpoint/2010/main" val="21546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Bilden kommer fram stegvis när du klickar framåt (animerad)</a:t>
            </a:r>
          </a:p>
          <a:p>
            <a:endParaRPr lang="sv-SE" dirty="0"/>
          </a:p>
          <a:p>
            <a:r>
              <a:rPr lang="sv-SE" dirty="0"/>
              <a:t>Införande i två steg: </a:t>
            </a:r>
          </a:p>
          <a:p>
            <a:pPr marL="228600" indent="-228600">
              <a:buAutoNum type="arabicPeriod"/>
            </a:pPr>
            <a:r>
              <a:rPr lang="sv-SE" dirty="0"/>
              <a:t>Taligenkänning</a:t>
            </a:r>
          </a:p>
          <a:p>
            <a:pPr marL="228600" indent="-228600">
              <a:buAutoNum type="arabicPeriod"/>
            </a:pPr>
            <a:r>
              <a:rPr lang="sv-SE" dirty="0"/>
              <a:t>Kompetensväxling boka/kalla-processen</a:t>
            </a:r>
          </a:p>
          <a:p>
            <a:pPr marL="228600" indent="-228600">
              <a:buAutoNum type="arabicPeriod"/>
            </a:pPr>
            <a:endParaRPr lang="sv-SE" dirty="0"/>
          </a:p>
          <a:p>
            <a:pPr marL="0" indent="0">
              <a:buNone/>
            </a:pPr>
            <a:r>
              <a:rPr lang="sv-SE" b="1" dirty="0"/>
              <a:t>Taligenkänning för dikterande vårdpersonal (</a:t>
            </a:r>
            <a:r>
              <a:rPr lang="sv-SE" b="0" dirty="0"/>
              <a:t>siffrorna i texten nedan i form av frigjord tid är beräkningar utifrån att taligenkänning breddinförs i hälso- och sjukvården)</a:t>
            </a:r>
          </a:p>
          <a:p>
            <a:pPr marL="171450" indent="-171450">
              <a:buFont typeface="Arial" panose="020B0604020202020204" pitchFamily="34" charset="0"/>
              <a:buChar char="•"/>
            </a:pPr>
            <a:r>
              <a:rPr lang="sv-SE" b="0" dirty="0"/>
              <a:t>Genom att använda taligenkänning och diktera direkt i journalen, istället för via en sekreterare, frigör sekreterartid motsvarande 36 tjänster.</a:t>
            </a:r>
          </a:p>
          <a:p>
            <a:pPr marL="171450" indent="-171450">
              <a:buFont typeface="Arial" panose="020B0604020202020204" pitchFamily="34" charset="0"/>
              <a:buChar char="•"/>
            </a:pPr>
            <a:r>
              <a:rPr lang="sv-SE" b="0" dirty="0"/>
              <a:t>Tanken är att denna tid i sin tur ska användas i boka/kalla-processen (tid motsvarande 28 tjänster) och för kvalitetsarbete, t ex journalgranskning av öppen- och slutenvårdsanteckningar (tid motsvarande 8 tjänster).  </a:t>
            </a:r>
          </a:p>
          <a:p>
            <a:pPr marL="171450" indent="-171450">
              <a:buFont typeface="Arial" panose="020B0604020202020204" pitchFamily="34" charset="0"/>
              <a:buChar char="•"/>
            </a:pPr>
            <a:r>
              <a:rPr lang="sv-SE" b="0" dirty="0"/>
              <a:t>Idag utförs större delen av bokningarna av vårdpersonal. Tanken med förbättringsarbete runt boka/kalla-processen är att i stor utsträckning låta patienten göra sin egen bokning via webbtidok (ca 50% av bokningarna), att medicinska sekreterare ska genomföra en ca 30% av bokningar och att vårdpersonal endast ska göra en mindre andel av bokningarna (20%).</a:t>
            </a:r>
          </a:p>
          <a:p>
            <a:pPr marL="171450" indent="-171450">
              <a:buFont typeface="Arial" panose="020B0604020202020204" pitchFamily="34" charset="0"/>
              <a:buChar char="•"/>
            </a:pPr>
            <a:r>
              <a:rPr lang="sv-SE" b="0" dirty="0"/>
              <a:t>Genom att införa taligenkänning och uppgiftsväxling utifrån förändrad process för boka/kalla frigörs totalt tid för vårdpersonal motsvarande 114 tjänster som kan användas direkt till mer patienttid eller indirekt till mer patienttid genom uppgiftsväxling från läkare till ssk/usk (dvs genom att hjälpa en kollega som får mer tid med patient)</a:t>
            </a:r>
          </a:p>
          <a:p>
            <a:pPr marL="0" indent="0">
              <a:buNone/>
            </a:pPr>
            <a:endParaRPr lang="sv-SE" b="0" dirty="0"/>
          </a:p>
          <a:p>
            <a:pPr marL="0" indent="0">
              <a:buNone/>
            </a:pPr>
            <a:endParaRPr lang="sv-SE" b="0" dirty="0"/>
          </a:p>
        </p:txBody>
      </p:sp>
      <p:sp>
        <p:nvSpPr>
          <p:cNvPr id="4" name="Platshållare för bildnummer 3"/>
          <p:cNvSpPr>
            <a:spLocks noGrp="1"/>
          </p:cNvSpPr>
          <p:nvPr>
            <p:ph type="sldNum" sz="quarter" idx="5"/>
          </p:nvPr>
        </p:nvSpPr>
        <p:spPr/>
        <p:txBody>
          <a:bodyPr/>
          <a:lstStyle/>
          <a:p>
            <a:fld id="{CEF6699D-36B0-4E3C-8D49-8B836411C858}" type="slidenum">
              <a:rPr lang="sv-SE" smtClean="0"/>
              <a:t>4</a:t>
            </a:fld>
            <a:endParaRPr lang="sv-SE" dirty="0"/>
          </a:p>
        </p:txBody>
      </p:sp>
    </p:spTree>
    <p:extLst>
      <p:ext uri="{BB962C8B-B14F-4D97-AF65-F5344CB8AC3E}">
        <p14:creationId xmlns:p14="http://schemas.microsoft.com/office/powerpoint/2010/main" val="1617445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Taligenkänning för ”skrivande” vårdpersonal  </a:t>
            </a:r>
            <a:r>
              <a:rPr lang="sv-SE" dirty="0"/>
              <a:t>(</a:t>
            </a:r>
            <a:r>
              <a:rPr lang="sv-SE" b="0" dirty="0"/>
              <a:t>siffrorna som visas är beräkningar utifrån att taligenkänning breddinförs i hälso- och sjukvården)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t>Genom att ”skrivande” vårdpersonal dikterar direkt i journalen istället för att skriva in i journalen frigörs tid motsvarande 45 tjänster. Denna tid kan antingen omvandlas direkt till patienttid och indirekt till mer patienttid genom att hjälpa en kollega som får mer tid med patient </a:t>
            </a:r>
          </a:p>
          <a:p>
            <a:endParaRPr lang="sv-SE" dirty="0"/>
          </a:p>
        </p:txBody>
      </p:sp>
      <p:sp>
        <p:nvSpPr>
          <p:cNvPr id="4" name="Platshållare för bildnummer 3"/>
          <p:cNvSpPr>
            <a:spLocks noGrp="1"/>
          </p:cNvSpPr>
          <p:nvPr>
            <p:ph type="sldNum" sz="quarter" idx="5"/>
          </p:nvPr>
        </p:nvSpPr>
        <p:spPr/>
        <p:txBody>
          <a:bodyPr/>
          <a:lstStyle/>
          <a:p>
            <a:fld id="{CEF6699D-36B0-4E3C-8D49-8B836411C858}" type="slidenum">
              <a:rPr lang="sv-SE" smtClean="0"/>
              <a:t>5</a:t>
            </a:fld>
            <a:endParaRPr lang="sv-SE" dirty="0"/>
          </a:p>
        </p:txBody>
      </p:sp>
    </p:spTree>
    <p:extLst>
      <p:ext uri="{BB962C8B-B14F-4D97-AF65-F5344CB8AC3E}">
        <p14:creationId xmlns:p14="http://schemas.microsoft.com/office/powerpoint/2010/main" val="2046516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Taligenkänning och kompetensväxling utifrån förändrad process runt boka/kalla ska breddinföras i hälso- och sjukvården. Här är införandeplanen för sjukhusvården. Det mörkrosa fältet visar själva genomförandet medan det ljusrosa fältet visar perioden för när de effekter vi precis visade blir synliga, dvs när vi kan se att vi frigör tid som kan minska vårt hyrberoende och öka patienttiden.</a:t>
            </a:r>
          </a:p>
        </p:txBody>
      </p:sp>
      <p:sp>
        <p:nvSpPr>
          <p:cNvPr id="4" name="Platshållare för bildnummer 3"/>
          <p:cNvSpPr>
            <a:spLocks noGrp="1"/>
          </p:cNvSpPr>
          <p:nvPr>
            <p:ph type="sldNum" sz="quarter" idx="5"/>
          </p:nvPr>
        </p:nvSpPr>
        <p:spPr/>
        <p:txBody>
          <a:bodyPr/>
          <a:lstStyle/>
          <a:p>
            <a:fld id="{CEF6699D-36B0-4E3C-8D49-8B836411C858}" type="slidenum">
              <a:rPr lang="sv-SE" smtClean="0"/>
              <a:t>7</a:t>
            </a:fld>
            <a:endParaRPr lang="sv-SE" dirty="0"/>
          </a:p>
        </p:txBody>
      </p:sp>
    </p:spTree>
    <p:extLst>
      <p:ext uri="{BB962C8B-B14F-4D97-AF65-F5344CB8AC3E}">
        <p14:creationId xmlns:p14="http://schemas.microsoft.com/office/powerpoint/2010/main" val="64234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Taligenkänning och kompetensväxling utifrån förändrad process runt boka/kalla ska breddinföras i hälso- och sjukvården. Här är införandeplanen för Primärvård, psykiatri och rehab. Det mörkrosa fältet visar själva genomförandet medan det ljusrosa fältet visar perioden för när de effekter vi precis visade blir synliga, dvs när vi kan se att vi frigör tid som kan minska vårt hyrberoende och öka patienttiden.</a:t>
            </a:r>
          </a:p>
          <a:p>
            <a:endParaRPr lang="sv-SE" dirty="0"/>
          </a:p>
        </p:txBody>
      </p:sp>
      <p:sp>
        <p:nvSpPr>
          <p:cNvPr id="4" name="Platshållare för bildnummer 3"/>
          <p:cNvSpPr>
            <a:spLocks noGrp="1"/>
          </p:cNvSpPr>
          <p:nvPr>
            <p:ph type="sldNum" sz="quarter" idx="5"/>
          </p:nvPr>
        </p:nvSpPr>
        <p:spPr/>
        <p:txBody>
          <a:bodyPr/>
          <a:lstStyle/>
          <a:p>
            <a:fld id="{CEF6699D-36B0-4E3C-8D49-8B836411C858}" type="slidenum">
              <a:rPr lang="sv-SE" smtClean="0"/>
              <a:t>8</a:t>
            </a:fld>
            <a:endParaRPr lang="sv-SE" dirty="0"/>
          </a:p>
        </p:txBody>
      </p:sp>
    </p:spTree>
    <p:extLst>
      <p:ext uri="{BB962C8B-B14F-4D97-AF65-F5344CB8AC3E}">
        <p14:creationId xmlns:p14="http://schemas.microsoft.com/office/powerpoint/2010/main" val="3967941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Taligenkänning och kompetensväxling utifrån förändrad process runt boka/kalla ska breddinföras i hälso- och sjukvården. Här är införandeplanen för primärvård, psykiatri och rehab. Det mörkrosa fältet visar själva genomförandet medan det ljusrosa fältet visar perioden för när de effekter vi precis visade blir synliga, dvs när vi kan se att vi frigör tid som kan minska vårt hyrberoende och öka patienttiden.</a:t>
            </a:r>
          </a:p>
          <a:p>
            <a:endParaRPr lang="sv-SE" dirty="0"/>
          </a:p>
        </p:txBody>
      </p:sp>
      <p:sp>
        <p:nvSpPr>
          <p:cNvPr id="4" name="Platshållare för bildnummer 3"/>
          <p:cNvSpPr>
            <a:spLocks noGrp="1"/>
          </p:cNvSpPr>
          <p:nvPr>
            <p:ph type="sldNum" sz="quarter" idx="5"/>
          </p:nvPr>
        </p:nvSpPr>
        <p:spPr/>
        <p:txBody>
          <a:bodyPr/>
          <a:lstStyle/>
          <a:p>
            <a:fld id="{CEF6699D-36B0-4E3C-8D49-8B836411C858}" type="slidenum">
              <a:rPr lang="sv-SE" smtClean="0"/>
              <a:t>9</a:t>
            </a:fld>
            <a:endParaRPr lang="sv-SE" dirty="0"/>
          </a:p>
        </p:txBody>
      </p:sp>
    </p:spTree>
    <p:extLst>
      <p:ext uri="{BB962C8B-B14F-4D97-AF65-F5344CB8AC3E}">
        <p14:creationId xmlns:p14="http://schemas.microsoft.com/office/powerpoint/2010/main" val="3032259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Taligenkänning och kompetensväxling utifrån förändrad process runt boka/kalla ska breddinföras i hälso- och sjukvården. Här är införandeplanen för rättspsykiatrin. Det mörkrosa fältet visar själva genomförandet medan det ljusrosa fältet visar perioden för när de effekter vi precis visade blir synliga, dvs när vi kan se att vi frigör tid som kan minska vårt hyrberoende och öka patienttiden.</a:t>
            </a:r>
          </a:p>
          <a:p>
            <a:endParaRPr lang="sv-SE" dirty="0"/>
          </a:p>
        </p:txBody>
      </p:sp>
      <p:sp>
        <p:nvSpPr>
          <p:cNvPr id="4" name="Platshållare för bildnummer 3"/>
          <p:cNvSpPr>
            <a:spLocks noGrp="1"/>
          </p:cNvSpPr>
          <p:nvPr>
            <p:ph type="sldNum" sz="quarter" idx="5"/>
          </p:nvPr>
        </p:nvSpPr>
        <p:spPr/>
        <p:txBody>
          <a:bodyPr/>
          <a:lstStyle/>
          <a:p>
            <a:fld id="{CEF6699D-36B0-4E3C-8D49-8B836411C858}" type="slidenum">
              <a:rPr lang="sv-SE" smtClean="0"/>
              <a:t>10</a:t>
            </a:fld>
            <a:endParaRPr lang="sv-SE" dirty="0"/>
          </a:p>
        </p:txBody>
      </p:sp>
    </p:spTree>
    <p:extLst>
      <p:ext uri="{BB962C8B-B14F-4D97-AF65-F5344CB8AC3E}">
        <p14:creationId xmlns:p14="http://schemas.microsoft.com/office/powerpoint/2010/main" val="2999554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bg>
      <p:bgPr>
        <a:solidFill>
          <a:schemeClr val="bg1"/>
        </a:solidFill>
        <a:effectLst/>
      </p:bgPr>
    </p:bg>
    <p:spTree>
      <p:nvGrpSpPr>
        <p:cNvPr id="1" name=""/>
        <p:cNvGrpSpPr/>
        <p:nvPr/>
      </p:nvGrpSpPr>
      <p:grpSpPr>
        <a:xfrm>
          <a:off x="0" y="0"/>
          <a:ext cx="0" cy="0"/>
          <a:chOff x="0" y="0"/>
          <a:chExt cx="0" cy="0"/>
        </a:xfrm>
      </p:grpSpPr>
      <p:sp>
        <p:nvSpPr>
          <p:cNvPr id="10" name="Frihandsfigur: Form 9">
            <a:extLst>
              <a:ext uri="{FF2B5EF4-FFF2-40B4-BE49-F238E27FC236}">
                <a16:creationId xmlns:a16="http://schemas.microsoft.com/office/drawing/2014/main" id="{29BFB0D4-1555-409D-A9C5-CBBC12A8B985}"/>
              </a:ext>
              <a:ext uri="{C183D7F6-B498-43B3-948B-1728B52AA6E4}">
                <adec:decorative xmlns:adec="http://schemas.microsoft.com/office/drawing/2017/decorative" val="1"/>
              </a:ext>
            </a:extLst>
          </p:cNvPr>
          <p:cNvSpPr/>
          <p:nvPr userDrawn="1"/>
        </p:nvSpPr>
        <p:spPr>
          <a:xfrm>
            <a:off x="6372406" y="0"/>
            <a:ext cx="5819595" cy="2685228"/>
          </a:xfrm>
          <a:custGeom>
            <a:avLst/>
            <a:gdLst>
              <a:gd name="connsiteX0" fmla="*/ 0 w 5819595"/>
              <a:gd name="connsiteY0" fmla="*/ 0 h 2685228"/>
              <a:gd name="connsiteX1" fmla="*/ 5819595 w 5819595"/>
              <a:gd name="connsiteY1" fmla="*/ 0 h 2685228"/>
              <a:gd name="connsiteX2" fmla="*/ 5819595 w 5819595"/>
              <a:gd name="connsiteY2" fmla="*/ 2685228 h 2685228"/>
              <a:gd name="connsiteX3" fmla="*/ 3496045 w 5819595"/>
              <a:gd name="connsiteY3" fmla="*/ 2685228 h 2685228"/>
              <a:gd name="connsiteX4" fmla="*/ 35886 w 5819595"/>
              <a:gd name="connsiteY4" fmla="*/ 139566 h 268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9595" h="2685228">
                <a:moveTo>
                  <a:pt x="0" y="0"/>
                </a:moveTo>
                <a:lnTo>
                  <a:pt x="5819595" y="0"/>
                </a:lnTo>
                <a:lnTo>
                  <a:pt x="5819595" y="2685228"/>
                </a:lnTo>
                <a:lnTo>
                  <a:pt x="3496045" y="2685228"/>
                </a:lnTo>
                <a:cubicBezTo>
                  <a:pt x="1870272" y="2685228"/>
                  <a:pt x="494605" y="1614394"/>
                  <a:pt x="35886" y="139566"/>
                </a:cubicBezTo>
                <a:close/>
              </a:path>
            </a:pathLst>
          </a:cu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sp>
        <p:nvSpPr>
          <p:cNvPr id="13" name="Rektangel: diagonala rundade hörn 12">
            <a:extLst>
              <a:ext uri="{FF2B5EF4-FFF2-40B4-BE49-F238E27FC236}">
                <a16:creationId xmlns:a16="http://schemas.microsoft.com/office/drawing/2014/main" id="{085BFCB0-8CC1-4A75-93AC-792B15E36532}"/>
              </a:ext>
              <a:ext uri="{C183D7F6-B498-43B3-948B-1728B52AA6E4}">
                <adec:decorative xmlns:adec="http://schemas.microsoft.com/office/drawing/2017/decorative" val="1"/>
              </a:ext>
            </a:extLst>
          </p:cNvPr>
          <p:cNvSpPr/>
          <p:nvPr userDrawn="1"/>
        </p:nvSpPr>
        <p:spPr>
          <a:xfrm>
            <a:off x="10057165" y="1806822"/>
            <a:ext cx="2435585" cy="2524985"/>
          </a:xfrm>
          <a:prstGeom prst="round2DiagRect">
            <a:avLst>
              <a:gd name="adj1" fmla="val 0"/>
              <a:gd name="adj2" fmla="val 38747"/>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Tree>
    <p:extLst>
      <p:ext uri="{BB962C8B-B14F-4D97-AF65-F5344CB8AC3E}">
        <p14:creationId xmlns:p14="http://schemas.microsoft.com/office/powerpoint/2010/main" val="121373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92800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714C67F-4F66-4075-8B48-4C7BCD8611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7767" y="6065814"/>
            <a:ext cx="1583106" cy="443127"/>
          </a:xfrm>
          <a:prstGeom prst="rect">
            <a:avLst/>
          </a:prstGeom>
        </p:spPr>
      </p:pic>
    </p:spTree>
    <p:extLst>
      <p:ext uri="{BB962C8B-B14F-4D97-AF65-F5344CB8AC3E}">
        <p14:creationId xmlns:p14="http://schemas.microsoft.com/office/powerpoint/2010/main" val="1044413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62E9DD8D-881E-40DC-BF61-D608435DC8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0065" y="1427607"/>
            <a:ext cx="3531870" cy="4002786"/>
          </a:xfrm>
          <a:prstGeom prst="rect">
            <a:avLst/>
          </a:prstGeom>
        </p:spPr>
      </p:pic>
    </p:spTree>
    <p:extLst>
      <p:ext uri="{BB962C8B-B14F-4D97-AF65-F5344CB8AC3E}">
        <p14:creationId xmlns:p14="http://schemas.microsoft.com/office/powerpoint/2010/main" val="2303060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a:xfrm>
            <a:off x="838200" y="1825625"/>
            <a:ext cx="10515600" cy="415688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dirty="0"/>
          </a:p>
        </p:txBody>
      </p:sp>
    </p:spTree>
    <p:extLst>
      <p:ext uri="{BB962C8B-B14F-4D97-AF65-F5344CB8AC3E}">
        <p14:creationId xmlns:p14="http://schemas.microsoft.com/office/powerpoint/2010/main" val="1963525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
    <p:bg>
      <p:bgPr>
        <a:solidFill>
          <a:srgbClr val="4D4848"/>
        </a:solidFill>
        <a:effectLst/>
      </p:bgPr>
    </p:bg>
    <p:spTree>
      <p:nvGrpSpPr>
        <p:cNvPr id="1" name=""/>
        <p:cNvGrpSpPr/>
        <p:nvPr/>
      </p:nvGrpSpPr>
      <p:grpSpPr>
        <a:xfrm>
          <a:off x="0" y="0"/>
          <a:ext cx="0" cy="0"/>
          <a:chOff x="0" y="0"/>
          <a:chExt cx="0" cy="0"/>
        </a:xfrm>
      </p:grpSpPr>
      <p:sp>
        <p:nvSpPr>
          <p:cNvPr id="10" name="Frihandsfigur: Form 9">
            <a:extLst>
              <a:ext uri="{FF2B5EF4-FFF2-40B4-BE49-F238E27FC236}">
                <a16:creationId xmlns:a16="http://schemas.microsoft.com/office/drawing/2014/main" id="{7409ABD3-02BD-4FCB-9A3A-2ABFAA9F161A}"/>
              </a:ext>
              <a:ext uri="{C183D7F6-B498-43B3-948B-1728B52AA6E4}">
                <adec:decorative xmlns:adec="http://schemas.microsoft.com/office/drawing/2017/decorative" val="1"/>
              </a:ext>
            </a:extLst>
          </p:cNvPr>
          <p:cNvSpPr/>
          <p:nvPr userDrawn="1"/>
        </p:nvSpPr>
        <p:spPr>
          <a:xfrm>
            <a:off x="6372406" y="0"/>
            <a:ext cx="5819595" cy="2685228"/>
          </a:xfrm>
          <a:custGeom>
            <a:avLst/>
            <a:gdLst>
              <a:gd name="connsiteX0" fmla="*/ 0 w 5819595"/>
              <a:gd name="connsiteY0" fmla="*/ 0 h 2685228"/>
              <a:gd name="connsiteX1" fmla="*/ 5819595 w 5819595"/>
              <a:gd name="connsiteY1" fmla="*/ 0 h 2685228"/>
              <a:gd name="connsiteX2" fmla="*/ 5819595 w 5819595"/>
              <a:gd name="connsiteY2" fmla="*/ 2685228 h 2685228"/>
              <a:gd name="connsiteX3" fmla="*/ 3496045 w 5819595"/>
              <a:gd name="connsiteY3" fmla="*/ 2685228 h 2685228"/>
              <a:gd name="connsiteX4" fmla="*/ 35886 w 5819595"/>
              <a:gd name="connsiteY4" fmla="*/ 139567 h 268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9595" h="2685228">
                <a:moveTo>
                  <a:pt x="0" y="0"/>
                </a:moveTo>
                <a:lnTo>
                  <a:pt x="5819595" y="0"/>
                </a:lnTo>
                <a:lnTo>
                  <a:pt x="5819595" y="2685228"/>
                </a:lnTo>
                <a:lnTo>
                  <a:pt x="3496045" y="2685228"/>
                </a:lnTo>
                <a:cubicBezTo>
                  <a:pt x="1870272" y="2685228"/>
                  <a:pt x="494605" y="1614394"/>
                  <a:pt x="35886" y="139567"/>
                </a:cubicBezTo>
                <a:close/>
              </a:path>
            </a:pathLst>
          </a:custGeom>
          <a:solidFill>
            <a:schemeClr val="tx2">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sp>
        <p:nvSpPr>
          <p:cNvPr id="13" name="Rektangel: diagonala rundade hörn 12">
            <a:extLst>
              <a:ext uri="{FF2B5EF4-FFF2-40B4-BE49-F238E27FC236}">
                <a16:creationId xmlns:a16="http://schemas.microsoft.com/office/drawing/2014/main" id="{085BFCB0-8CC1-4A75-93AC-792B15E36532}"/>
              </a:ext>
              <a:ext uri="{C183D7F6-B498-43B3-948B-1728B52AA6E4}">
                <adec:decorative xmlns:adec="http://schemas.microsoft.com/office/drawing/2017/decorative" val="1"/>
              </a:ext>
            </a:extLst>
          </p:cNvPr>
          <p:cNvSpPr/>
          <p:nvPr userDrawn="1"/>
        </p:nvSpPr>
        <p:spPr>
          <a:xfrm>
            <a:off x="10057165" y="1806822"/>
            <a:ext cx="2435585" cy="2524985"/>
          </a:xfrm>
          <a:prstGeom prst="round2DiagRect">
            <a:avLst>
              <a:gd name="adj1" fmla="val 0"/>
              <a:gd name="adj2" fmla="val 38747"/>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bg1"/>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Tree>
    <p:extLst>
      <p:ext uri="{BB962C8B-B14F-4D97-AF65-F5344CB8AC3E}">
        <p14:creationId xmlns:p14="http://schemas.microsoft.com/office/powerpoint/2010/main" val="258023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 med foto">
    <p:bg>
      <p:bgPr>
        <a:solidFill>
          <a:srgbClr val="4D4848"/>
        </a:solidFill>
        <a:effectLst/>
      </p:bgPr>
    </p:bg>
    <p:spTree>
      <p:nvGrpSpPr>
        <p:cNvPr id="1" name=""/>
        <p:cNvGrpSpPr/>
        <p:nvPr/>
      </p:nvGrpSpPr>
      <p:grpSpPr>
        <a:xfrm>
          <a:off x="0" y="0"/>
          <a:ext cx="0" cy="0"/>
          <a:chOff x="0" y="0"/>
          <a:chExt cx="0" cy="0"/>
        </a:xfrm>
      </p:grpSpPr>
      <p:sp>
        <p:nvSpPr>
          <p:cNvPr id="7" name="Platshållare för bild 5">
            <a:extLst>
              <a:ext uri="{FF2B5EF4-FFF2-40B4-BE49-F238E27FC236}">
                <a16:creationId xmlns:a16="http://schemas.microsoft.com/office/drawing/2014/main" id="{4F06FA1F-3619-4153-ADE7-3A35D8A53324}"/>
              </a:ext>
            </a:extLst>
          </p:cNvPr>
          <p:cNvSpPr>
            <a:spLocks noGrp="1"/>
          </p:cNvSpPr>
          <p:nvPr>
            <p:ph type="pic" sz="quarter" idx="11"/>
          </p:nvPr>
        </p:nvSpPr>
        <p:spPr>
          <a:xfrm>
            <a:off x="-1" y="0"/>
            <a:ext cx="12220575" cy="6867525"/>
          </a:xfrm>
          <a:solidFill>
            <a:schemeClr val="accent6">
              <a:lumMod val="60000"/>
              <a:lumOff val="40000"/>
            </a:schemeClr>
          </a:solidFill>
        </p:spPr>
        <p:txBody>
          <a:bodyPr lIns="252000" tIns="144000" rIns="72000">
            <a:normAutofit/>
          </a:bodyPr>
          <a:lstStyle>
            <a:lvl1pPr marL="0" indent="0">
              <a:buNone/>
              <a:defRPr sz="1600"/>
            </a:lvl1pPr>
          </a:lstStyle>
          <a:p>
            <a:r>
              <a:rPr lang="sv-SE" dirty="0"/>
              <a:t>Klicka på ikonen för att lägga till en bild</a:t>
            </a:r>
          </a:p>
        </p:txBody>
      </p:sp>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166294" y="-177398"/>
            <a:ext cx="11989327" cy="5968558"/>
          </a:xfrm>
          <a:custGeom>
            <a:avLst/>
            <a:gdLst>
              <a:gd name="connsiteX0" fmla="*/ 0 w 16844794"/>
              <a:gd name="connsiteY0" fmla="*/ 4860710 h 10491496"/>
              <a:gd name="connsiteX1" fmla="*/ 4860710 w 16844794"/>
              <a:gd name="connsiteY1" fmla="*/ 0 h 10491496"/>
              <a:gd name="connsiteX2" fmla="*/ 11984084 w 16844794"/>
              <a:gd name="connsiteY2" fmla="*/ 0 h 10491496"/>
              <a:gd name="connsiteX3" fmla="*/ 16844794 w 16844794"/>
              <a:gd name="connsiteY3" fmla="*/ 4860710 h 10491496"/>
              <a:gd name="connsiteX4" fmla="*/ 16844794 w 16844794"/>
              <a:gd name="connsiteY4" fmla="*/ 5630786 h 10491496"/>
              <a:gd name="connsiteX5" fmla="*/ 11984084 w 16844794"/>
              <a:gd name="connsiteY5" fmla="*/ 10491496 h 10491496"/>
              <a:gd name="connsiteX6" fmla="*/ 4860710 w 16844794"/>
              <a:gd name="connsiteY6" fmla="*/ 10491496 h 10491496"/>
              <a:gd name="connsiteX7" fmla="*/ 0 w 16844794"/>
              <a:gd name="connsiteY7" fmla="*/ 5630786 h 10491496"/>
              <a:gd name="connsiteX8" fmla="*/ 0 w 16844794"/>
              <a:gd name="connsiteY8" fmla="*/ 4860710 h 10491496"/>
              <a:gd name="connsiteX0" fmla="*/ 4780547 w 16844794"/>
              <a:gd name="connsiteY0" fmla="*/ 4636120 h 10491496"/>
              <a:gd name="connsiteX1" fmla="*/ 4860710 w 16844794"/>
              <a:gd name="connsiteY1" fmla="*/ 0 h 10491496"/>
              <a:gd name="connsiteX2" fmla="*/ 11984084 w 16844794"/>
              <a:gd name="connsiteY2" fmla="*/ 0 h 10491496"/>
              <a:gd name="connsiteX3" fmla="*/ 16844794 w 16844794"/>
              <a:gd name="connsiteY3" fmla="*/ 4860710 h 10491496"/>
              <a:gd name="connsiteX4" fmla="*/ 16844794 w 16844794"/>
              <a:gd name="connsiteY4" fmla="*/ 5630786 h 10491496"/>
              <a:gd name="connsiteX5" fmla="*/ 11984084 w 16844794"/>
              <a:gd name="connsiteY5" fmla="*/ 10491496 h 10491496"/>
              <a:gd name="connsiteX6" fmla="*/ 4860710 w 16844794"/>
              <a:gd name="connsiteY6" fmla="*/ 10491496 h 10491496"/>
              <a:gd name="connsiteX7" fmla="*/ 0 w 16844794"/>
              <a:gd name="connsiteY7" fmla="*/ 5630786 h 10491496"/>
              <a:gd name="connsiteX8" fmla="*/ 4780547 w 16844794"/>
              <a:gd name="connsiteY8" fmla="*/ 4636120 h 10491496"/>
              <a:gd name="connsiteX0" fmla="*/ 1138410 w 13202657"/>
              <a:gd name="connsiteY0" fmla="*/ 4636120 h 10491496"/>
              <a:gd name="connsiteX1" fmla="*/ 1218573 w 13202657"/>
              <a:gd name="connsiteY1" fmla="*/ 0 h 10491496"/>
              <a:gd name="connsiteX2" fmla="*/ 8341947 w 13202657"/>
              <a:gd name="connsiteY2" fmla="*/ 0 h 10491496"/>
              <a:gd name="connsiteX3" fmla="*/ 13202657 w 13202657"/>
              <a:gd name="connsiteY3" fmla="*/ 4860710 h 10491496"/>
              <a:gd name="connsiteX4" fmla="*/ 13202657 w 13202657"/>
              <a:gd name="connsiteY4" fmla="*/ 5630786 h 10491496"/>
              <a:gd name="connsiteX5" fmla="*/ 8341947 w 13202657"/>
              <a:gd name="connsiteY5" fmla="*/ 10491496 h 10491496"/>
              <a:gd name="connsiteX6" fmla="*/ 1218573 w 13202657"/>
              <a:gd name="connsiteY6" fmla="*/ 10491496 h 10491496"/>
              <a:gd name="connsiteX7" fmla="*/ 1122368 w 13202657"/>
              <a:gd name="connsiteY7" fmla="*/ 5614744 h 10491496"/>
              <a:gd name="connsiteX8" fmla="*/ 1138410 w 13202657"/>
              <a:gd name="connsiteY8" fmla="*/ 4636120 h 10491496"/>
              <a:gd name="connsiteX0" fmla="*/ 1142113 w 13206360"/>
              <a:gd name="connsiteY0" fmla="*/ 4636120 h 10491496"/>
              <a:gd name="connsiteX1" fmla="*/ 1222276 w 13206360"/>
              <a:gd name="connsiteY1" fmla="*/ 0 h 10491496"/>
              <a:gd name="connsiteX2" fmla="*/ 8345650 w 13206360"/>
              <a:gd name="connsiteY2" fmla="*/ 0 h 10491496"/>
              <a:gd name="connsiteX3" fmla="*/ 13206360 w 13206360"/>
              <a:gd name="connsiteY3" fmla="*/ 4860710 h 10491496"/>
              <a:gd name="connsiteX4" fmla="*/ 13206360 w 13206360"/>
              <a:gd name="connsiteY4" fmla="*/ 5630786 h 10491496"/>
              <a:gd name="connsiteX5" fmla="*/ 8345650 w 13206360"/>
              <a:gd name="connsiteY5" fmla="*/ 10491496 h 10491496"/>
              <a:gd name="connsiteX6" fmla="*/ 1222276 w 13206360"/>
              <a:gd name="connsiteY6" fmla="*/ 10491496 h 10491496"/>
              <a:gd name="connsiteX7" fmla="*/ 1126071 w 13206360"/>
              <a:gd name="connsiteY7" fmla="*/ 5614744 h 10491496"/>
              <a:gd name="connsiteX8" fmla="*/ 1142113 w 13206360"/>
              <a:gd name="connsiteY8" fmla="*/ 4636120 h 10491496"/>
              <a:gd name="connsiteX0" fmla="*/ 1134090 w 13198337"/>
              <a:gd name="connsiteY0" fmla="*/ 4636120 h 10491496"/>
              <a:gd name="connsiteX1" fmla="*/ 1214253 w 13198337"/>
              <a:gd name="connsiteY1" fmla="*/ 0 h 10491496"/>
              <a:gd name="connsiteX2" fmla="*/ 8337627 w 13198337"/>
              <a:gd name="connsiteY2" fmla="*/ 0 h 10491496"/>
              <a:gd name="connsiteX3" fmla="*/ 13198337 w 13198337"/>
              <a:gd name="connsiteY3" fmla="*/ 4860710 h 10491496"/>
              <a:gd name="connsiteX4" fmla="*/ 13198337 w 13198337"/>
              <a:gd name="connsiteY4" fmla="*/ 5630786 h 10491496"/>
              <a:gd name="connsiteX5" fmla="*/ 8337627 w 13198337"/>
              <a:gd name="connsiteY5" fmla="*/ 10491496 h 10491496"/>
              <a:gd name="connsiteX6" fmla="*/ 1214253 w 13198337"/>
              <a:gd name="connsiteY6" fmla="*/ 10491496 h 10491496"/>
              <a:gd name="connsiteX7" fmla="*/ 1118048 w 13198337"/>
              <a:gd name="connsiteY7" fmla="*/ 5614744 h 10491496"/>
              <a:gd name="connsiteX8" fmla="*/ 1134090 w 13198337"/>
              <a:gd name="connsiteY8" fmla="*/ 4636120 h 10491496"/>
              <a:gd name="connsiteX0" fmla="*/ 1134090 w 13198337"/>
              <a:gd name="connsiteY0" fmla="*/ 4636120 h 10491496"/>
              <a:gd name="connsiteX1" fmla="*/ 1214253 w 13198337"/>
              <a:gd name="connsiteY1" fmla="*/ 0 h 10491496"/>
              <a:gd name="connsiteX2" fmla="*/ 8337627 w 13198337"/>
              <a:gd name="connsiteY2" fmla="*/ 0 h 10491496"/>
              <a:gd name="connsiteX3" fmla="*/ 13198337 w 13198337"/>
              <a:gd name="connsiteY3" fmla="*/ 4860710 h 10491496"/>
              <a:gd name="connsiteX4" fmla="*/ 13198337 w 13198337"/>
              <a:gd name="connsiteY4" fmla="*/ 5630786 h 10491496"/>
              <a:gd name="connsiteX5" fmla="*/ 8337627 w 13198337"/>
              <a:gd name="connsiteY5" fmla="*/ 10491496 h 10491496"/>
              <a:gd name="connsiteX6" fmla="*/ 1214253 w 13198337"/>
              <a:gd name="connsiteY6" fmla="*/ 10491496 h 10491496"/>
              <a:gd name="connsiteX7" fmla="*/ 1198259 w 13198337"/>
              <a:gd name="connsiteY7" fmla="*/ 5614744 h 10491496"/>
              <a:gd name="connsiteX8" fmla="*/ 1134090 w 13198337"/>
              <a:gd name="connsiteY8" fmla="*/ 4636120 h 10491496"/>
              <a:gd name="connsiteX0" fmla="*/ 1169436 w 13185557"/>
              <a:gd name="connsiteY0" fmla="*/ 4668205 h 10491496"/>
              <a:gd name="connsiteX1" fmla="*/ 1201473 w 13185557"/>
              <a:gd name="connsiteY1" fmla="*/ 0 h 10491496"/>
              <a:gd name="connsiteX2" fmla="*/ 8324847 w 13185557"/>
              <a:gd name="connsiteY2" fmla="*/ 0 h 10491496"/>
              <a:gd name="connsiteX3" fmla="*/ 13185557 w 13185557"/>
              <a:gd name="connsiteY3" fmla="*/ 4860710 h 10491496"/>
              <a:gd name="connsiteX4" fmla="*/ 13185557 w 13185557"/>
              <a:gd name="connsiteY4" fmla="*/ 5630786 h 10491496"/>
              <a:gd name="connsiteX5" fmla="*/ 8324847 w 13185557"/>
              <a:gd name="connsiteY5" fmla="*/ 10491496 h 10491496"/>
              <a:gd name="connsiteX6" fmla="*/ 1201473 w 13185557"/>
              <a:gd name="connsiteY6" fmla="*/ 10491496 h 10491496"/>
              <a:gd name="connsiteX7" fmla="*/ 1185479 w 13185557"/>
              <a:gd name="connsiteY7" fmla="*/ 5614744 h 10491496"/>
              <a:gd name="connsiteX8" fmla="*/ 1169436 w 13185557"/>
              <a:gd name="connsiteY8" fmla="*/ 4668205 h 10491496"/>
              <a:gd name="connsiteX0" fmla="*/ 284 w 12016405"/>
              <a:gd name="connsiteY0" fmla="*/ 4668205 h 10491496"/>
              <a:gd name="connsiteX1" fmla="*/ 32321 w 12016405"/>
              <a:gd name="connsiteY1" fmla="*/ 0 h 10491496"/>
              <a:gd name="connsiteX2" fmla="*/ 7155695 w 12016405"/>
              <a:gd name="connsiteY2" fmla="*/ 0 h 10491496"/>
              <a:gd name="connsiteX3" fmla="*/ 12016405 w 12016405"/>
              <a:gd name="connsiteY3" fmla="*/ 4860710 h 10491496"/>
              <a:gd name="connsiteX4" fmla="*/ 12016405 w 12016405"/>
              <a:gd name="connsiteY4" fmla="*/ 5630786 h 10491496"/>
              <a:gd name="connsiteX5" fmla="*/ 7155695 w 12016405"/>
              <a:gd name="connsiteY5" fmla="*/ 10491496 h 10491496"/>
              <a:gd name="connsiteX6" fmla="*/ 32321 w 12016405"/>
              <a:gd name="connsiteY6" fmla="*/ 10491496 h 10491496"/>
              <a:gd name="connsiteX7" fmla="*/ 16327 w 12016405"/>
              <a:gd name="connsiteY7" fmla="*/ 5614744 h 10491496"/>
              <a:gd name="connsiteX8" fmla="*/ 284 w 12016405"/>
              <a:gd name="connsiteY8" fmla="*/ 4668205 h 10491496"/>
              <a:gd name="connsiteX0" fmla="*/ 0 w 12016121"/>
              <a:gd name="connsiteY0" fmla="*/ 4668205 h 10491496"/>
              <a:gd name="connsiteX1" fmla="*/ 32037 w 12016121"/>
              <a:gd name="connsiteY1" fmla="*/ 0 h 10491496"/>
              <a:gd name="connsiteX2" fmla="*/ 7155411 w 12016121"/>
              <a:gd name="connsiteY2" fmla="*/ 0 h 10491496"/>
              <a:gd name="connsiteX3" fmla="*/ 12016121 w 12016121"/>
              <a:gd name="connsiteY3" fmla="*/ 4860710 h 10491496"/>
              <a:gd name="connsiteX4" fmla="*/ 12016121 w 12016121"/>
              <a:gd name="connsiteY4" fmla="*/ 5630786 h 10491496"/>
              <a:gd name="connsiteX5" fmla="*/ 7155411 w 12016121"/>
              <a:gd name="connsiteY5" fmla="*/ 10491496 h 10491496"/>
              <a:gd name="connsiteX6" fmla="*/ 32037 w 12016121"/>
              <a:gd name="connsiteY6" fmla="*/ 10491496 h 10491496"/>
              <a:gd name="connsiteX7" fmla="*/ 16043 w 12016121"/>
              <a:gd name="connsiteY7" fmla="*/ 5614744 h 10491496"/>
              <a:gd name="connsiteX8" fmla="*/ 0 w 12016121"/>
              <a:gd name="connsiteY8" fmla="*/ 4668205 h 10491496"/>
              <a:gd name="connsiteX0" fmla="*/ 19695 w 12003732"/>
              <a:gd name="connsiteY0" fmla="*/ 4668205 h 10491496"/>
              <a:gd name="connsiteX1" fmla="*/ 19648 w 12003732"/>
              <a:gd name="connsiteY1" fmla="*/ 0 h 10491496"/>
              <a:gd name="connsiteX2" fmla="*/ 7143022 w 12003732"/>
              <a:gd name="connsiteY2" fmla="*/ 0 h 10491496"/>
              <a:gd name="connsiteX3" fmla="*/ 12003732 w 12003732"/>
              <a:gd name="connsiteY3" fmla="*/ 4860710 h 10491496"/>
              <a:gd name="connsiteX4" fmla="*/ 12003732 w 12003732"/>
              <a:gd name="connsiteY4" fmla="*/ 5630786 h 10491496"/>
              <a:gd name="connsiteX5" fmla="*/ 7143022 w 12003732"/>
              <a:gd name="connsiteY5" fmla="*/ 10491496 h 10491496"/>
              <a:gd name="connsiteX6" fmla="*/ 19648 w 12003732"/>
              <a:gd name="connsiteY6" fmla="*/ 10491496 h 10491496"/>
              <a:gd name="connsiteX7" fmla="*/ 3654 w 12003732"/>
              <a:gd name="connsiteY7" fmla="*/ 5614744 h 10491496"/>
              <a:gd name="connsiteX8" fmla="*/ 19695 w 12003732"/>
              <a:gd name="connsiteY8" fmla="*/ 4668205 h 10491496"/>
              <a:gd name="connsiteX0" fmla="*/ 5290 w 11989327"/>
              <a:gd name="connsiteY0" fmla="*/ 4668205 h 10491496"/>
              <a:gd name="connsiteX1" fmla="*/ 5243 w 11989327"/>
              <a:gd name="connsiteY1" fmla="*/ 0 h 10491496"/>
              <a:gd name="connsiteX2" fmla="*/ 7128617 w 11989327"/>
              <a:gd name="connsiteY2" fmla="*/ 0 h 10491496"/>
              <a:gd name="connsiteX3" fmla="*/ 11989327 w 11989327"/>
              <a:gd name="connsiteY3" fmla="*/ 4860710 h 10491496"/>
              <a:gd name="connsiteX4" fmla="*/ 11989327 w 11989327"/>
              <a:gd name="connsiteY4" fmla="*/ 5630786 h 10491496"/>
              <a:gd name="connsiteX5" fmla="*/ 7128617 w 11989327"/>
              <a:gd name="connsiteY5" fmla="*/ 10491496 h 10491496"/>
              <a:gd name="connsiteX6" fmla="*/ 5243 w 11989327"/>
              <a:gd name="connsiteY6" fmla="*/ 10491496 h 10491496"/>
              <a:gd name="connsiteX7" fmla="*/ 5291 w 11989327"/>
              <a:gd name="connsiteY7" fmla="*/ 5630786 h 10491496"/>
              <a:gd name="connsiteX8" fmla="*/ 5290 w 11989327"/>
              <a:gd name="connsiteY8" fmla="*/ 4668205 h 10491496"/>
              <a:gd name="connsiteX0" fmla="*/ 5290 w 11989327"/>
              <a:gd name="connsiteY0" fmla="*/ 4668205 h 10491496"/>
              <a:gd name="connsiteX1" fmla="*/ 5243 w 11989327"/>
              <a:gd name="connsiteY1" fmla="*/ 4555958 h 10491496"/>
              <a:gd name="connsiteX2" fmla="*/ 7128617 w 11989327"/>
              <a:gd name="connsiteY2" fmla="*/ 0 h 10491496"/>
              <a:gd name="connsiteX3" fmla="*/ 11989327 w 11989327"/>
              <a:gd name="connsiteY3" fmla="*/ 4860710 h 10491496"/>
              <a:gd name="connsiteX4" fmla="*/ 11989327 w 11989327"/>
              <a:gd name="connsiteY4" fmla="*/ 5630786 h 10491496"/>
              <a:gd name="connsiteX5" fmla="*/ 7128617 w 11989327"/>
              <a:gd name="connsiteY5" fmla="*/ 10491496 h 10491496"/>
              <a:gd name="connsiteX6" fmla="*/ 5243 w 11989327"/>
              <a:gd name="connsiteY6" fmla="*/ 10491496 h 10491496"/>
              <a:gd name="connsiteX7" fmla="*/ 5291 w 11989327"/>
              <a:gd name="connsiteY7" fmla="*/ 5630786 h 10491496"/>
              <a:gd name="connsiteX8" fmla="*/ 5290 w 11989327"/>
              <a:gd name="connsiteY8" fmla="*/ 4668205 h 10491496"/>
              <a:gd name="connsiteX0" fmla="*/ 5290 w 11989327"/>
              <a:gd name="connsiteY0" fmla="*/ 1089855 h 6913146"/>
              <a:gd name="connsiteX1" fmla="*/ 5243 w 11989327"/>
              <a:gd name="connsiteY1" fmla="*/ 977608 h 6913146"/>
              <a:gd name="connsiteX2" fmla="*/ 7818427 w 11989327"/>
              <a:gd name="connsiteY2" fmla="*/ 961566 h 6913146"/>
              <a:gd name="connsiteX3" fmla="*/ 11989327 w 11989327"/>
              <a:gd name="connsiteY3" fmla="*/ 1282360 h 6913146"/>
              <a:gd name="connsiteX4" fmla="*/ 11989327 w 11989327"/>
              <a:gd name="connsiteY4" fmla="*/ 2052436 h 6913146"/>
              <a:gd name="connsiteX5" fmla="*/ 7128617 w 11989327"/>
              <a:gd name="connsiteY5" fmla="*/ 6913146 h 6913146"/>
              <a:gd name="connsiteX6" fmla="*/ 5243 w 11989327"/>
              <a:gd name="connsiteY6" fmla="*/ 6913146 h 6913146"/>
              <a:gd name="connsiteX7" fmla="*/ 5291 w 11989327"/>
              <a:gd name="connsiteY7" fmla="*/ 2052436 h 6913146"/>
              <a:gd name="connsiteX8" fmla="*/ 5290 w 11989327"/>
              <a:gd name="connsiteY8" fmla="*/ 1089855 h 6913146"/>
              <a:gd name="connsiteX0" fmla="*/ 5290 w 11989327"/>
              <a:gd name="connsiteY0" fmla="*/ 1333331 h 7156622"/>
              <a:gd name="connsiteX1" fmla="*/ 5243 w 11989327"/>
              <a:gd name="connsiteY1" fmla="*/ 1221084 h 7156622"/>
              <a:gd name="connsiteX2" fmla="*/ 7818427 w 11989327"/>
              <a:gd name="connsiteY2" fmla="*/ 1205042 h 7156622"/>
              <a:gd name="connsiteX3" fmla="*/ 11989327 w 11989327"/>
              <a:gd name="connsiteY3" fmla="*/ 1188952 h 7156622"/>
              <a:gd name="connsiteX4" fmla="*/ 11989327 w 11989327"/>
              <a:gd name="connsiteY4" fmla="*/ 2295912 h 7156622"/>
              <a:gd name="connsiteX5" fmla="*/ 7128617 w 11989327"/>
              <a:gd name="connsiteY5" fmla="*/ 7156622 h 7156622"/>
              <a:gd name="connsiteX6" fmla="*/ 5243 w 11989327"/>
              <a:gd name="connsiteY6" fmla="*/ 7156622 h 7156622"/>
              <a:gd name="connsiteX7" fmla="*/ 5291 w 11989327"/>
              <a:gd name="connsiteY7" fmla="*/ 2295912 h 7156622"/>
              <a:gd name="connsiteX8" fmla="*/ 5290 w 11989327"/>
              <a:gd name="connsiteY8" fmla="*/ 1333331 h 7156622"/>
              <a:gd name="connsiteX0" fmla="*/ 5290 w 11989327"/>
              <a:gd name="connsiteY0" fmla="*/ 657151 h 6480442"/>
              <a:gd name="connsiteX1" fmla="*/ 5243 w 11989327"/>
              <a:gd name="connsiteY1" fmla="*/ 544904 h 6480442"/>
              <a:gd name="connsiteX2" fmla="*/ 7818427 w 11989327"/>
              <a:gd name="connsiteY2" fmla="*/ 528862 h 6480442"/>
              <a:gd name="connsiteX3" fmla="*/ 11989327 w 11989327"/>
              <a:gd name="connsiteY3" fmla="*/ 512772 h 6480442"/>
              <a:gd name="connsiteX4" fmla="*/ 11989327 w 11989327"/>
              <a:gd name="connsiteY4" fmla="*/ 1619732 h 6480442"/>
              <a:gd name="connsiteX5" fmla="*/ 7128617 w 11989327"/>
              <a:gd name="connsiteY5" fmla="*/ 6480442 h 6480442"/>
              <a:gd name="connsiteX6" fmla="*/ 5243 w 11989327"/>
              <a:gd name="connsiteY6" fmla="*/ 6480442 h 6480442"/>
              <a:gd name="connsiteX7" fmla="*/ 5291 w 11989327"/>
              <a:gd name="connsiteY7" fmla="*/ 1619732 h 6480442"/>
              <a:gd name="connsiteX8" fmla="*/ 5290 w 11989327"/>
              <a:gd name="connsiteY8" fmla="*/ 657151 h 6480442"/>
              <a:gd name="connsiteX0" fmla="*/ 5290 w 11989327"/>
              <a:gd name="connsiteY0" fmla="*/ 679201 h 6245818"/>
              <a:gd name="connsiteX1" fmla="*/ 5243 w 11989327"/>
              <a:gd name="connsiteY1" fmla="*/ 310280 h 6245818"/>
              <a:gd name="connsiteX2" fmla="*/ 7818427 w 11989327"/>
              <a:gd name="connsiteY2" fmla="*/ 294238 h 6245818"/>
              <a:gd name="connsiteX3" fmla="*/ 11989327 w 11989327"/>
              <a:gd name="connsiteY3" fmla="*/ 278148 h 6245818"/>
              <a:gd name="connsiteX4" fmla="*/ 11989327 w 11989327"/>
              <a:gd name="connsiteY4" fmla="*/ 1385108 h 6245818"/>
              <a:gd name="connsiteX5" fmla="*/ 7128617 w 11989327"/>
              <a:gd name="connsiteY5" fmla="*/ 6245818 h 6245818"/>
              <a:gd name="connsiteX6" fmla="*/ 5243 w 11989327"/>
              <a:gd name="connsiteY6" fmla="*/ 6245818 h 6245818"/>
              <a:gd name="connsiteX7" fmla="*/ 5291 w 11989327"/>
              <a:gd name="connsiteY7" fmla="*/ 1385108 h 6245818"/>
              <a:gd name="connsiteX8" fmla="*/ 5290 w 11989327"/>
              <a:gd name="connsiteY8" fmla="*/ 679201 h 6245818"/>
              <a:gd name="connsiteX0" fmla="*/ 5290 w 11989327"/>
              <a:gd name="connsiteY0" fmla="*/ 401941 h 5968558"/>
              <a:gd name="connsiteX1" fmla="*/ 5243 w 11989327"/>
              <a:gd name="connsiteY1" fmla="*/ 33020 h 5968558"/>
              <a:gd name="connsiteX2" fmla="*/ 7818427 w 11989327"/>
              <a:gd name="connsiteY2" fmla="*/ 16978 h 5968558"/>
              <a:gd name="connsiteX3" fmla="*/ 11989327 w 11989327"/>
              <a:gd name="connsiteY3" fmla="*/ 888 h 5968558"/>
              <a:gd name="connsiteX4" fmla="*/ 11989327 w 11989327"/>
              <a:gd name="connsiteY4" fmla="*/ 1107848 h 5968558"/>
              <a:gd name="connsiteX5" fmla="*/ 7128617 w 11989327"/>
              <a:gd name="connsiteY5" fmla="*/ 5968558 h 5968558"/>
              <a:gd name="connsiteX6" fmla="*/ 5243 w 11989327"/>
              <a:gd name="connsiteY6" fmla="*/ 5968558 h 5968558"/>
              <a:gd name="connsiteX7" fmla="*/ 5291 w 11989327"/>
              <a:gd name="connsiteY7" fmla="*/ 1107848 h 5968558"/>
              <a:gd name="connsiteX8" fmla="*/ 5290 w 11989327"/>
              <a:gd name="connsiteY8" fmla="*/ 401941 h 596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9327" h="5968558">
                <a:moveTo>
                  <a:pt x="5290" y="401941"/>
                </a:moveTo>
                <a:cubicBezTo>
                  <a:pt x="5290" y="11466"/>
                  <a:pt x="-221" y="4139799"/>
                  <a:pt x="5243" y="33020"/>
                </a:cubicBezTo>
                <a:lnTo>
                  <a:pt x="7818427" y="16978"/>
                </a:lnTo>
                <a:cubicBezTo>
                  <a:pt x="10502923" y="16978"/>
                  <a:pt x="9085706" y="-4577"/>
                  <a:pt x="11989327" y="888"/>
                </a:cubicBezTo>
                <a:lnTo>
                  <a:pt x="11989327" y="1107848"/>
                </a:lnTo>
                <a:cubicBezTo>
                  <a:pt x="11989327" y="3792344"/>
                  <a:pt x="9813113" y="5968558"/>
                  <a:pt x="7128617" y="5968558"/>
                </a:cubicBezTo>
                <a:lnTo>
                  <a:pt x="5243" y="5968558"/>
                </a:lnTo>
                <a:cubicBezTo>
                  <a:pt x="15821" y="3465989"/>
                  <a:pt x="-10751" y="2220218"/>
                  <a:pt x="5291" y="1107848"/>
                </a:cubicBezTo>
                <a:cubicBezTo>
                  <a:pt x="5291" y="851156"/>
                  <a:pt x="5290" y="658633"/>
                  <a:pt x="5290" y="401941"/>
                </a:cubicBezTo>
                <a:close/>
              </a:path>
            </a:pathLst>
          </a:custGeom>
          <a:solidFill>
            <a:schemeClr val="accent1">
              <a:alpha val="56000"/>
            </a:schemeClr>
          </a:solidFill>
        </p:spPr>
        <p:txBody>
          <a:bodyPr lIns="1080000" bIns="2556000" anchor="b"/>
          <a:lstStyle>
            <a:lvl1pPr algn="l">
              <a:defRPr sz="6200">
                <a:solidFill>
                  <a:schemeClr val="bg1"/>
                </a:solidFill>
              </a:defRPr>
            </a:lvl1pPr>
          </a:lstStyle>
          <a:p>
            <a:r>
              <a:rPr lang="sv-SE" dirty="0"/>
              <a:t>titelrubrik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2" y="3230562"/>
            <a:ext cx="4827670" cy="1341437"/>
          </a:xfrm>
        </p:spPr>
        <p:txBody>
          <a:bodyPr/>
          <a:lstStyle>
            <a:lvl1pPr marL="0" indent="0" algn="l">
              <a:buNone/>
              <a:defRPr sz="2700" cap="all" baseline="0">
                <a:solidFill>
                  <a:schemeClr val="bg1"/>
                </a:solidFill>
                <a:latin typeface="Brandon Grotesque Bold" panose="020B0803020203060202"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pic>
        <p:nvPicPr>
          <p:cNvPr id="8" name="Bildobjekt 7" descr="Region Kronobergs logotyp i vitt.">
            <a:extLst>
              <a:ext uri="{FF2B5EF4-FFF2-40B4-BE49-F238E27FC236}">
                <a16:creationId xmlns:a16="http://schemas.microsoft.com/office/drawing/2014/main" id="{1228A9B0-8CB1-47E6-B866-0880D1C19A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10" name="textruta 9">
            <a:extLst>
              <a:ext uri="{FF2B5EF4-FFF2-40B4-BE49-F238E27FC236}">
                <a16:creationId xmlns:a16="http://schemas.microsoft.com/office/drawing/2014/main" id="{FD1AEA6A-A199-455A-AFD4-A33A8DED6567}"/>
              </a:ext>
            </a:extLst>
          </p:cNvPr>
          <p:cNvSpPr txBox="1"/>
          <p:nvPr userDrawn="1"/>
        </p:nvSpPr>
        <p:spPr>
          <a:xfrm>
            <a:off x="9448799" y="-1463689"/>
            <a:ext cx="2768010" cy="1384995"/>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Infoga foto:</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Markera den grå ytan – högerklicka på musen och placera längst fram –  klicka på symbolen mitt på sliden &amp; infoga önskat foto. Placera sen fotot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längst bak så att text, tonad platta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och logo placeras överst.</a:t>
            </a:r>
          </a:p>
        </p:txBody>
      </p:sp>
    </p:spTree>
    <p:extLst>
      <p:ext uri="{BB962C8B-B14F-4D97-AF65-F5344CB8AC3E}">
        <p14:creationId xmlns:p14="http://schemas.microsoft.com/office/powerpoint/2010/main" val="920271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rgbClr val="4D4848"/>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bg1"/>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763021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rgbClr val="4D4848"/>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bg1"/>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68336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rgbClr val="4D4848"/>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dirty="0"/>
              <a:t>Klicka på ikonen för att lägga till en bild</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bg1"/>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1151122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ld till höger">
    <p:bg>
      <p:bgPr>
        <a:solidFill>
          <a:srgbClr val="4D4848"/>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tx2">
              <a:alpha val="84000"/>
            </a:schemeClr>
          </a:solidFill>
        </p:spPr>
        <p:txBody>
          <a:bodyPr>
            <a:normAutofit/>
          </a:bodyPr>
          <a:lstStyle>
            <a:lvl1pPr marL="0" indent="0">
              <a:buNone/>
              <a:defRPr sz="1600"/>
            </a:lvl1pPr>
          </a:lstStyle>
          <a:p>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bg1"/>
                </a:solidFill>
              </a:defRPr>
            </a:lvl1pPr>
          </a:lstStyle>
          <a:p>
            <a:r>
              <a:rPr lang="sv-SE" dirty="0"/>
              <a:t>Rubrik</a:t>
            </a:r>
            <a:br>
              <a:rPr lang="sv-SE" dirty="0"/>
            </a:br>
            <a:r>
              <a:rPr lang="sv-SE" dirty="0"/>
              <a:t>2 rader</a:t>
            </a:r>
          </a:p>
        </p:txBody>
      </p:sp>
      <p:pic>
        <p:nvPicPr>
          <p:cNvPr id="11" name="Bildobjekt 10" descr="Region Kronobergs logotyp i vitt.">
            <a:extLst>
              <a:ext uri="{FF2B5EF4-FFF2-40B4-BE49-F238E27FC236}">
                <a16:creationId xmlns:a16="http://schemas.microsoft.com/office/drawing/2014/main" id="{4C65C9E4-6A18-4E47-AF4A-18AC385A4B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220B82CF-9F6C-4273-AE3B-D391F3723301}"/>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Lägg till en bild i bladet: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Klicka på symbolen –välj foto – infoga.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129668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ed foto">
    <p:bg>
      <p:bgPr>
        <a:solidFill>
          <a:srgbClr val="4D4848"/>
        </a:solidFill>
        <a:effectLst/>
      </p:bgPr>
    </p:bg>
    <p:spTree>
      <p:nvGrpSpPr>
        <p:cNvPr id="1" name=""/>
        <p:cNvGrpSpPr/>
        <p:nvPr/>
      </p:nvGrpSpPr>
      <p:grpSpPr>
        <a:xfrm>
          <a:off x="0" y="0"/>
          <a:ext cx="0" cy="0"/>
          <a:chOff x="0" y="0"/>
          <a:chExt cx="0" cy="0"/>
        </a:xfrm>
      </p:grpSpPr>
      <p:sp>
        <p:nvSpPr>
          <p:cNvPr id="7" name="Platshållare för bild 5">
            <a:extLst>
              <a:ext uri="{FF2B5EF4-FFF2-40B4-BE49-F238E27FC236}">
                <a16:creationId xmlns:a16="http://schemas.microsoft.com/office/drawing/2014/main" id="{4F06FA1F-3619-4153-ADE7-3A35D8A53324}"/>
              </a:ext>
            </a:extLst>
          </p:cNvPr>
          <p:cNvSpPr>
            <a:spLocks noGrp="1"/>
          </p:cNvSpPr>
          <p:nvPr>
            <p:ph type="pic" sz="quarter" idx="11"/>
          </p:nvPr>
        </p:nvSpPr>
        <p:spPr>
          <a:xfrm>
            <a:off x="-1" y="0"/>
            <a:ext cx="12220575" cy="6867525"/>
          </a:xfrm>
          <a:solidFill>
            <a:schemeClr val="accent6">
              <a:lumMod val="60000"/>
              <a:lumOff val="40000"/>
            </a:schemeClr>
          </a:solidFill>
        </p:spPr>
        <p:txBody>
          <a:bodyPr lIns="252000" tIns="144000" rIns="72000">
            <a:normAutofit/>
          </a:bodyPr>
          <a:lstStyle>
            <a:lvl1pPr marL="0" indent="0">
              <a:buNone/>
              <a:defRPr sz="1600">
                <a:solidFill>
                  <a:schemeClr val="bg1"/>
                </a:solidFill>
              </a:defRPr>
            </a:lvl1pPr>
          </a:lstStyle>
          <a:p>
            <a:r>
              <a:rPr lang="sv-SE" dirty="0"/>
              <a:t>Klicka på ikonen för att lägga till en bild</a:t>
            </a:r>
          </a:p>
        </p:txBody>
      </p:sp>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166294" y="-177398"/>
            <a:ext cx="11989327" cy="5968558"/>
          </a:xfrm>
          <a:custGeom>
            <a:avLst/>
            <a:gdLst>
              <a:gd name="connsiteX0" fmla="*/ 0 w 16844794"/>
              <a:gd name="connsiteY0" fmla="*/ 4860710 h 10491496"/>
              <a:gd name="connsiteX1" fmla="*/ 4860710 w 16844794"/>
              <a:gd name="connsiteY1" fmla="*/ 0 h 10491496"/>
              <a:gd name="connsiteX2" fmla="*/ 11984084 w 16844794"/>
              <a:gd name="connsiteY2" fmla="*/ 0 h 10491496"/>
              <a:gd name="connsiteX3" fmla="*/ 16844794 w 16844794"/>
              <a:gd name="connsiteY3" fmla="*/ 4860710 h 10491496"/>
              <a:gd name="connsiteX4" fmla="*/ 16844794 w 16844794"/>
              <a:gd name="connsiteY4" fmla="*/ 5630786 h 10491496"/>
              <a:gd name="connsiteX5" fmla="*/ 11984084 w 16844794"/>
              <a:gd name="connsiteY5" fmla="*/ 10491496 h 10491496"/>
              <a:gd name="connsiteX6" fmla="*/ 4860710 w 16844794"/>
              <a:gd name="connsiteY6" fmla="*/ 10491496 h 10491496"/>
              <a:gd name="connsiteX7" fmla="*/ 0 w 16844794"/>
              <a:gd name="connsiteY7" fmla="*/ 5630786 h 10491496"/>
              <a:gd name="connsiteX8" fmla="*/ 0 w 16844794"/>
              <a:gd name="connsiteY8" fmla="*/ 4860710 h 10491496"/>
              <a:gd name="connsiteX0" fmla="*/ 4780547 w 16844794"/>
              <a:gd name="connsiteY0" fmla="*/ 4636120 h 10491496"/>
              <a:gd name="connsiteX1" fmla="*/ 4860710 w 16844794"/>
              <a:gd name="connsiteY1" fmla="*/ 0 h 10491496"/>
              <a:gd name="connsiteX2" fmla="*/ 11984084 w 16844794"/>
              <a:gd name="connsiteY2" fmla="*/ 0 h 10491496"/>
              <a:gd name="connsiteX3" fmla="*/ 16844794 w 16844794"/>
              <a:gd name="connsiteY3" fmla="*/ 4860710 h 10491496"/>
              <a:gd name="connsiteX4" fmla="*/ 16844794 w 16844794"/>
              <a:gd name="connsiteY4" fmla="*/ 5630786 h 10491496"/>
              <a:gd name="connsiteX5" fmla="*/ 11984084 w 16844794"/>
              <a:gd name="connsiteY5" fmla="*/ 10491496 h 10491496"/>
              <a:gd name="connsiteX6" fmla="*/ 4860710 w 16844794"/>
              <a:gd name="connsiteY6" fmla="*/ 10491496 h 10491496"/>
              <a:gd name="connsiteX7" fmla="*/ 0 w 16844794"/>
              <a:gd name="connsiteY7" fmla="*/ 5630786 h 10491496"/>
              <a:gd name="connsiteX8" fmla="*/ 4780547 w 16844794"/>
              <a:gd name="connsiteY8" fmla="*/ 4636120 h 10491496"/>
              <a:gd name="connsiteX0" fmla="*/ 1138410 w 13202657"/>
              <a:gd name="connsiteY0" fmla="*/ 4636120 h 10491496"/>
              <a:gd name="connsiteX1" fmla="*/ 1218573 w 13202657"/>
              <a:gd name="connsiteY1" fmla="*/ 0 h 10491496"/>
              <a:gd name="connsiteX2" fmla="*/ 8341947 w 13202657"/>
              <a:gd name="connsiteY2" fmla="*/ 0 h 10491496"/>
              <a:gd name="connsiteX3" fmla="*/ 13202657 w 13202657"/>
              <a:gd name="connsiteY3" fmla="*/ 4860710 h 10491496"/>
              <a:gd name="connsiteX4" fmla="*/ 13202657 w 13202657"/>
              <a:gd name="connsiteY4" fmla="*/ 5630786 h 10491496"/>
              <a:gd name="connsiteX5" fmla="*/ 8341947 w 13202657"/>
              <a:gd name="connsiteY5" fmla="*/ 10491496 h 10491496"/>
              <a:gd name="connsiteX6" fmla="*/ 1218573 w 13202657"/>
              <a:gd name="connsiteY6" fmla="*/ 10491496 h 10491496"/>
              <a:gd name="connsiteX7" fmla="*/ 1122368 w 13202657"/>
              <a:gd name="connsiteY7" fmla="*/ 5614744 h 10491496"/>
              <a:gd name="connsiteX8" fmla="*/ 1138410 w 13202657"/>
              <a:gd name="connsiteY8" fmla="*/ 4636120 h 10491496"/>
              <a:gd name="connsiteX0" fmla="*/ 1142113 w 13206360"/>
              <a:gd name="connsiteY0" fmla="*/ 4636120 h 10491496"/>
              <a:gd name="connsiteX1" fmla="*/ 1222276 w 13206360"/>
              <a:gd name="connsiteY1" fmla="*/ 0 h 10491496"/>
              <a:gd name="connsiteX2" fmla="*/ 8345650 w 13206360"/>
              <a:gd name="connsiteY2" fmla="*/ 0 h 10491496"/>
              <a:gd name="connsiteX3" fmla="*/ 13206360 w 13206360"/>
              <a:gd name="connsiteY3" fmla="*/ 4860710 h 10491496"/>
              <a:gd name="connsiteX4" fmla="*/ 13206360 w 13206360"/>
              <a:gd name="connsiteY4" fmla="*/ 5630786 h 10491496"/>
              <a:gd name="connsiteX5" fmla="*/ 8345650 w 13206360"/>
              <a:gd name="connsiteY5" fmla="*/ 10491496 h 10491496"/>
              <a:gd name="connsiteX6" fmla="*/ 1222276 w 13206360"/>
              <a:gd name="connsiteY6" fmla="*/ 10491496 h 10491496"/>
              <a:gd name="connsiteX7" fmla="*/ 1126071 w 13206360"/>
              <a:gd name="connsiteY7" fmla="*/ 5614744 h 10491496"/>
              <a:gd name="connsiteX8" fmla="*/ 1142113 w 13206360"/>
              <a:gd name="connsiteY8" fmla="*/ 4636120 h 10491496"/>
              <a:gd name="connsiteX0" fmla="*/ 1134090 w 13198337"/>
              <a:gd name="connsiteY0" fmla="*/ 4636120 h 10491496"/>
              <a:gd name="connsiteX1" fmla="*/ 1214253 w 13198337"/>
              <a:gd name="connsiteY1" fmla="*/ 0 h 10491496"/>
              <a:gd name="connsiteX2" fmla="*/ 8337627 w 13198337"/>
              <a:gd name="connsiteY2" fmla="*/ 0 h 10491496"/>
              <a:gd name="connsiteX3" fmla="*/ 13198337 w 13198337"/>
              <a:gd name="connsiteY3" fmla="*/ 4860710 h 10491496"/>
              <a:gd name="connsiteX4" fmla="*/ 13198337 w 13198337"/>
              <a:gd name="connsiteY4" fmla="*/ 5630786 h 10491496"/>
              <a:gd name="connsiteX5" fmla="*/ 8337627 w 13198337"/>
              <a:gd name="connsiteY5" fmla="*/ 10491496 h 10491496"/>
              <a:gd name="connsiteX6" fmla="*/ 1214253 w 13198337"/>
              <a:gd name="connsiteY6" fmla="*/ 10491496 h 10491496"/>
              <a:gd name="connsiteX7" fmla="*/ 1118048 w 13198337"/>
              <a:gd name="connsiteY7" fmla="*/ 5614744 h 10491496"/>
              <a:gd name="connsiteX8" fmla="*/ 1134090 w 13198337"/>
              <a:gd name="connsiteY8" fmla="*/ 4636120 h 10491496"/>
              <a:gd name="connsiteX0" fmla="*/ 1134090 w 13198337"/>
              <a:gd name="connsiteY0" fmla="*/ 4636120 h 10491496"/>
              <a:gd name="connsiteX1" fmla="*/ 1214253 w 13198337"/>
              <a:gd name="connsiteY1" fmla="*/ 0 h 10491496"/>
              <a:gd name="connsiteX2" fmla="*/ 8337627 w 13198337"/>
              <a:gd name="connsiteY2" fmla="*/ 0 h 10491496"/>
              <a:gd name="connsiteX3" fmla="*/ 13198337 w 13198337"/>
              <a:gd name="connsiteY3" fmla="*/ 4860710 h 10491496"/>
              <a:gd name="connsiteX4" fmla="*/ 13198337 w 13198337"/>
              <a:gd name="connsiteY4" fmla="*/ 5630786 h 10491496"/>
              <a:gd name="connsiteX5" fmla="*/ 8337627 w 13198337"/>
              <a:gd name="connsiteY5" fmla="*/ 10491496 h 10491496"/>
              <a:gd name="connsiteX6" fmla="*/ 1214253 w 13198337"/>
              <a:gd name="connsiteY6" fmla="*/ 10491496 h 10491496"/>
              <a:gd name="connsiteX7" fmla="*/ 1198259 w 13198337"/>
              <a:gd name="connsiteY7" fmla="*/ 5614744 h 10491496"/>
              <a:gd name="connsiteX8" fmla="*/ 1134090 w 13198337"/>
              <a:gd name="connsiteY8" fmla="*/ 4636120 h 10491496"/>
              <a:gd name="connsiteX0" fmla="*/ 1169436 w 13185557"/>
              <a:gd name="connsiteY0" fmla="*/ 4668205 h 10491496"/>
              <a:gd name="connsiteX1" fmla="*/ 1201473 w 13185557"/>
              <a:gd name="connsiteY1" fmla="*/ 0 h 10491496"/>
              <a:gd name="connsiteX2" fmla="*/ 8324847 w 13185557"/>
              <a:gd name="connsiteY2" fmla="*/ 0 h 10491496"/>
              <a:gd name="connsiteX3" fmla="*/ 13185557 w 13185557"/>
              <a:gd name="connsiteY3" fmla="*/ 4860710 h 10491496"/>
              <a:gd name="connsiteX4" fmla="*/ 13185557 w 13185557"/>
              <a:gd name="connsiteY4" fmla="*/ 5630786 h 10491496"/>
              <a:gd name="connsiteX5" fmla="*/ 8324847 w 13185557"/>
              <a:gd name="connsiteY5" fmla="*/ 10491496 h 10491496"/>
              <a:gd name="connsiteX6" fmla="*/ 1201473 w 13185557"/>
              <a:gd name="connsiteY6" fmla="*/ 10491496 h 10491496"/>
              <a:gd name="connsiteX7" fmla="*/ 1185479 w 13185557"/>
              <a:gd name="connsiteY7" fmla="*/ 5614744 h 10491496"/>
              <a:gd name="connsiteX8" fmla="*/ 1169436 w 13185557"/>
              <a:gd name="connsiteY8" fmla="*/ 4668205 h 10491496"/>
              <a:gd name="connsiteX0" fmla="*/ 284 w 12016405"/>
              <a:gd name="connsiteY0" fmla="*/ 4668205 h 10491496"/>
              <a:gd name="connsiteX1" fmla="*/ 32321 w 12016405"/>
              <a:gd name="connsiteY1" fmla="*/ 0 h 10491496"/>
              <a:gd name="connsiteX2" fmla="*/ 7155695 w 12016405"/>
              <a:gd name="connsiteY2" fmla="*/ 0 h 10491496"/>
              <a:gd name="connsiteX3" fmla="*/ 12016405 w 12016405"/>
              <a:gd name="connsiteY3" fmla="*/ 4860710 h 10491496"/>
              <a:gd name="connsiteX4" fmla="*/ 12016405 w 12016405"/>
              <a:gd name="connsiteY4" fmla="*/ 5630786 h 10491496"/>
              <a:gd name="connsiteX5" fmla="*/ 7155695 w 12016405"/>
              <a:gd name="connsiteY5" fmla="*/ 10491496 h 10491496"/>
              <a:gd name="connsiteX6" fmla="*/ 32321 w 12016405"/>
              <a:gd name="connsiteY6" fmla="*/ 10491496 h 10491496"/>
              <a:gd name="connsiteX7" fmla="*/ 16327 w 12016405"/>
              <a:gd name="connsiteY7" fmla="*/ 5614744 h 10491496"/>
              <a:gd name="connsiteX8" fmla="*/ 284 w 12016405"/>
              <a:gd name="connsiteY8" fmla="*/ 4668205 h 10491496"/>
              <a:gd name="connsiteX0" fmla="*/ 0 w 12016121"/>
              <a:gd name="connsiteY0" fmla="*/ 4668205 h 10491496"/>
              <a:gd name="connsiteX1" fmla="*/ 32037 w 12016121"/>
              <a:gd name="connsiteY1" fmla="*/ 0 h 10491496"/>
              <a:gd name="connsiteX2" fmla="*/ 7155411 w 12016121"/>
              <a:gd name="connsiteY2" fmla="*/ 0 h 10491496"/>
              <a:gd name="connsiteX3" fmla="*/ 12016121 w 12016121"/>
              <a:gd name="connsiteY3" fmla="*/ 4860710 h 10491496"/>
              <a:gd name="connsiteX4" fmla="*/ 12016121 w 12016121"/>
              <a:gd name="connsiteY4" fmla="*/ 5630786 h 10491496"/>
              <a:gd name="connsiteX5" fmla="*/ 7155411 w 12016121"/>
              <a:gd name="connsiteY5" fmla="*/ 10491496 h 10491496"/>
              <a:gd name="connsiteX6" fmla="*/ 32037 w 12016121"/>
              <a:gd name="connsiteY6" fmla="*/ 10491496 h 10491496"/>
              <a:gd name="connsiteX7" fmla="*/ 16043 w 12016121"/>
              <a:gd name="connsiteY7" fmla="*/ 5614744 h 10491496"/>
              <a:gd name="connsiteX8" fmla="*/ 0 w 12016121"/>
              <a:gd name="connsiteY8" fmla="*/ 4668205 h 10491496"/>
              <a:gd name="connsiteX0" fmla="*/ 19695 w 12003732"/>
              <a:gd name="connsiteY0" fmla="*/ 4668205 h 10491496"/>
              <a:gd name="connsiteX1" fmla="*/ 19648 w 12003732"/>
              <a:gd name="connsiteY1" fmla="*/ 0 h 10491496"/>
              <a:gd name="connsiteX2" fmla="*/ 7143022 w 12003732"/>
              <a:gd name="connsiteY2" fmla="*/ 0 h 10491496"/>
              <a:gd name="connsiteX3" fmla="*/ 12003732 w 12003732"/>
              <a:gd name="connsiteY3" fmla="*/ 4860710 h 10491496"/>
              <a:gd name="connsiteX4" fmla="*/ 12003732 w 12003732"/>
              <a:gd name="connsiteY4" fmla="*/ 5630786 h 10491496"/>
              <a:gd name="connsiteX5" fmla="*/ 7143022 w 12003732"/>
              <a:gd name="connsiteY5" fmla="*/ 10491496 h 10491496"/>
              <a:gd name="connsiteX6" fmla="*/ 19648 w 12003732"/>
              <a:gd name="connsiteY6" fmla="*/ 10491496 h 10491496"/>
              <a:gd name="connsiteX7" fmla="*/ 3654 w 12003732"/>
              <a:gd name="connsiteY7" fmla="*/ 5614744 h 10491496"/>
              <a:gd name="connsiteX8" fmla="*/ 19695 w 12003732"/>
              <a:gd name="connsiteY8" fmla="*/ 4668205 h 10491496"/>
              <a:gd name="connsiteX0" fmla="*/ 5290 w 11989327"/>
              <a:gd name="connsiteY0" fmla="*/ 4668205 h 10491496"/>
              <a:gd name="connsiteX1" fmla="*/ 5243 w 11989327"/>
              <a:gd name="connsiteY1" fmla="*/ 0 h 10491496"/>
              <a:gd name="connsiteX2" fmla="*/ 7128617 w 11989327"/>
              <a:gd name="connsiteY2" fmla="*/ 0 h 10491496"/>
              <a:gd name="connsiteX3" fmla="*/ 11989327 w 11989327"/>
              <a:gd name="connsiteY3" fmla="*/ 4860710 h 10491496"/>
              <a:gd name="connsiteX4" fmla="*/ 11989327 w 11989327"/>
              <a:gd name="connsiteY4" fmla="*/ 5630786 h 10491496"/>
              <a:gd name="connsiteX5" fmla="*/ 7128617 w 11989327"/>
              <a:gd name="connsiteY5" fmla="*/ 10491496 h 10491496"/>
              <a:gd name="connsiteX6" fmla="*/ 5243 w 11989327"/>
              <a:gd name="connsiteY6" fmla="*/ 10491496 h 10491496"/>
              <a:gd name="connsiteX7" fmla="*/ 5291 w 11989327"/>
              <a:gd name="connsiteY7" fmla="*/ 5630786 h 10491496"/>
              <a:gd name="connsiteX8" fmla="*/ 5290 w 11989327"/>
              <a:gd name="connsiteY8" fmla="*/ 4668205 h 10491496"/>
              <a:gd name="connsiteX0" fmla="*/ 5290 w 11989327"/>
              <a:gd name="connsiteY0" fmla="*/ 4668205 h 10491496"/>
              <a:gd name="connsiteX1" fmla="*/ 5243 w 11989327"/>
              <a:gd name="connsiteY1" fmla="*/ 4555958 h 10491496"/>
              <a:gd name="connsiteX2" fmla="*/ 7128617 w 11989327"/>
              <a:gd name="connsiteY2" fmla="*/ 0 h 10491496"/>
              <a:gd name="connsiteX3" fmla="*/ 11989327 w 11989327"/>
              <a:gd name="connsiteY3" fmla="*/ 4860710 h 10491496"/>
              <a:gd name="connsiteX4" fmla="*/ 11989327 w 11989327"/>
              <a:gd name="connsiteY4" fmla="*/ 5630786 h 10491496"/>
              <a:gd name="connsiteX5" fmla="*/ 7128617 w 11989327"/>
              <a:gd name="connsiteY5" fmla="*/ 10491496 h 10491496"/>
              <a:gd name="connsiteX6" fmla="*/ 5243 w 11989327"/>
              <a:gd name="connsiteY6" fmla="*/ 10491496 h 10491496"/>
              <a:gd name="connsiteX7" fmla="*/ 5291 w 11989327"/>
              <a:gd name="connsiteY7" fmla="*/ 5630786 h 10491496"/>
              <a:gd name="connsiteX8" fmla="*/ 5290 w 11989327"/>
              <a:gd name="connsiteY8" fmla="*/ 4668205 h 10491496"/>
              <a:gd name="connsiteX0" fmla="*/ 5290 w 11989327"/>
              <a:gd name="connsiteY0" fmla="*/ 1089855 h 6913146"/>
              <a:gd name="connsiteX1" fmla="*/ 5243 w 11989327"/>
              <a:gd name="connsiteY1" fmla="*/ 977608 h 6913146"/>
              <a:gd name="connsiteX2" fmla="*/ 7818427 w 11989327"/>
              <a:gd name="connsiteY2" fmla="*/ 961566 h 6913146"/>
              <a:gd name="connsiteX3" fmla="*/ 11989327 w 11989327"/>
              <a:gd name="connsiteY3" fmla="*/ 1282360 h 6913146"/>
              <a:gd name="connsiteX4" fmla="*/ 11989327 w 11989327"/>
              <a:gd name="connsiteY4" fmla="*/ 2052436 h 6913146"/>
              <a:gd name="connsiteX5" fmla="*/ 7128617 w 11989327"/>
              <a:gd name="connsiteY5" fmla="*/ 6913146 h 6913146"/>
              <a:gd name="connsiteX6" fmla="*/ 5243 w 11989327"/>
              <a:gd name="connsiteY6" fmla="*/ 6913146 h 6913146"/>
              <a:gd name="connsiteX7" fmla="*/ 5291 w 11989327"/>
              <a:gd name="connsiteY7" fmla="*/ 2052436 h 6913146"/>
              <a:gd name="connsiteX8" fmla="*/ 5290 w 11989327"/>
              <a:gd name="connsiteY8" fmla="*/ 1089855 h 6913146"/>
              <a:gd name="connsiteX0" fmla="*/ 5290 w 11989327"/>
              <a:gd name="connsiteY0" fmla="*/ 1333331 h 7156622"/>
              <a:gd name="connsiteX1" fmla="*/ 5243 w 11989327"/>
              <a:gd name="connsiteY1" fmla="*/ 1221084 h 7156622"/>
              <a:gd name="connsiteX2" fmla="*/ 7818427 w 11989327"/>
              <a:gd name="connsiteY2" fmla="*/ 1205042 h 7156622"/>
              <a:gd name="connsiteX3" fmla="*/ 11989327 w 11989327"/>
              <a:gd name="connsiteY3" fmla="*/ 1188952 h 7156622"/>
              <a:gd name="connsiteX4" fmla="*/ 11989327 w 11989327"/>
              <a:gd name="connsiteY4" fmla="*/ 2295912 h 7156622"/>
              <a:gd name="connsiteX5" fmla="*/ 7128617 w 11989327"/>
              <a:gd name="connsiteY5" fmla="*/ 7156622 h 7156622"/>
              <a:gd name="connsiteX6" fmla="*/ 5243 w 11989327"/>
              <a:gd name="connsiteY6" fmla="*/ 7156622 h 7156622"/>
              <a:gd name="connsiteX7" fmla="*/ 5291 w 11989327"/>
              <a:gd name="connsiteY7" fmla="*/ 2295912 h 7156622"/>
              <a:gd name="connsiteX8" fmla="*/ 5290 w 11989327"/>
              <a:gd name="connsiteY8" fmla="*/ 1333331 h 7156622"/>
              <a:gd name="connsiteX0" fmla="*/ 5290 w 11989327"/>
              <a:gd name="connsiteY0" fmla="*/ 657151 h 6480442"/>
              <a:gd name="connsiteX1" fmla="*/ 5243 w 11989327"/>
              <a:gd name="connsiteY1" fmla="*/ 544904 h 6480442"/>
              <a:gd name="connsiteX2" fmla="*/ 7818427 w 11989327"/>
              <a:gd name="connsiteY2" fmla="*/ 528862 h 6480442"/>
              <a:gd name="connsiteX3" fmla="*/ 11989327 w 11989327"/>
              <a:gd name="connsiteY3" fmla="*/ 512772 h 6480442"/>
              <a:gd name="connsiteX4" fmla="*/ 11989327 w 11989327"/>
              <a:gd name="connsiteY4" fmla="*/ 1619732 h 6480442"/>
              <a:gd name="connsiteX5" fmla="*/ 7128617 w 11989327"/>
              <a:gd name="connsiteY5" fmla="*/ 6480442 h 6480442"/>
              <a:gd name="connsiteX6" fmla="*/ 5243 w 11989327"/>
              <a:gd name="connsiteY6" fmla="*/ 6480442 h 6480442"/>
              <a:gd name="connsiteX7" fmla="*/ 5291 w 11989327"/>
              <a:gd name="connsiteY7" fmla="*/ 1619732 h 6480442"/>
              <a:gd name="connsiteX8" fmla="*/ 5290 w 11989327"/>
              <a:gd name="connsiteY8" fmla="*/ 657151 h 6480442"/>
              <a:gd name="connsiteX0" fmla="*/ 5290 w 11989327"/>
              <a:gd name="connsiteY0" fmla="*/ 679201 h 6245818"/>
              <a:gd name="connsiteX1" fmla="*/ 5243 w 11989327"/>
              <a:gd name="connsiteY1" fmla="*/ 310280 h 6245818"/>
              <a:gd name="connsiteX2" fmla="*/ 7818427 w 11989327"/>
              <a:gd name="connsiteY2" fmla="*/ 294238 h 6245818"/>
              <a:gd name="connsiteX3" fmla="*/ 11989327 w 11989327"/>
              <a:gd name="connsiteY3" fmla="*/ 278148 h 6245818"/>
              <a:gd name="connsiteX4" fmla="*/ 11989327 w 11989327"/>
              <a:gd name="connsiteY4" fmla="*/ 1385108 h 6245818"/>
              <a:gd name="connsiteX5" fmla="*/ 7128617 w 11989327"/>
              <a:gd name="connsiteY5" fmla="*/ 6245818 h 6245818"/>
              <a:gd name="connsiteX6" fmla="*/ 5243 w 11989327"/>
              <a:gd name="connsiteY6" fmla="*/ 6245818 h 6245818"/>
              <a:gd name="connsiteX7" fmla="*/ 5291 w 11989327"/>
              <a:gd name="connsiteY7" fmla="*/ 1385108 h 6245818"/>
              <a:gd name="connsiteX8" fmla="*/ 5290 w 11989327"/>
              <a:gd name="connsiteY8" fmla="*/ 679201 h 6245818"/>
              <a:gd name="connsiteX0" fmla="*/ 5290 w 11989327"/>
              <a:gd name="connsiteY0" fmla="*/ 401941 h 5968558"/>
              <a:gd name="connsiteX1" fmla="*/ 5243 w 11989327"/>
              <a:gd name="connsiteY1" fmla="*/ 33020 h 5968558"/>
              <a:gd name="connsiteX2" fmla="*/ 7818427 w 11989327"/>
              <a:gd name="connsiteY2" fmla="*/ 16978 h 5968558"/>
              <a:gd name="connsiteX3" fmla="*/ 11989327 w 11989327"/>
              <a:gd name="connsiteY3" fmla="*/ 888 h 5968558"/>
              <a:gd name="connsiteX4" fmla="*/ 11989327 w 11989327"/>
              <a:gd name="connsiteY4" fmla="*/ 1107848 h 5968558"/>
              <a:gd name="connsiteX5" fmla="*/ 7128617 w 11989327"/>
              <a:gd name="connsiteY5" fmla="*/ 5968558 h 5968558"/>
              <a:gd name="connsiteX6" fmla="*/ 5243 w 11989327"/>
              <a:gd name="connsiteY6" fmla="*/ 5968558 h 5968558"/>
              <a:gd name="connsiteX7" fmla="*/ 5291 w 11989327"/>
              <a:gd name="connsiteY7" fmla="*/ 1107848 h 5968558"/>
              <a:gd name="connsiteX8" fmla="*/ 5290 w 11989327"/>
              <a:gd name="connsiteY8" fmla="*/ 401941 h 596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9327" h="5968558">
                <a:moveTo>
                  <a:pt x="5290" y="401941"/>
                </a:moveTo>
                <a:cubicBezTo>
                  <a:pt x="5290" y="11466"/>
                  <a:pt x="-221" y="4139799"/>
                  <a:pt x="5243" y="33020"/>
                </a:cubicBezTo>
                <a:lnTo>
                  <a:pt x="7818427" y="16978"/>
                </a:lnTo>
                <a:cubicBezTo>
                  <a:pt x="10502923" y="16978"/>
                  <a:pt x="9085706" y="-4577"/>
                  <a:pt x="11989327" y="888"/>
                </a:cubicBezTo>
                <a:lnTo>
                  <a:pt x="11989327" y="1107848"/>
                </a:lnTo>
                <a:cubicBezTo>
                  <a:pt x="11989327" y="3792344"/>
                  <a:pt x="9813113" y="5968558"/>
                  <a:pt x="7128617" y="5968558"/>
                </a:cubicBezTo>
                <a:lnTo>
                  <a:pt x="5243" y="5968558"/>
                </a:lnTo>
                <a:cubicBezTo>
                  <a:pt x="15821" y="3465989"/>
                  <a:pt x="-10751" y="2220218"/>
                  <a:pt x="5291" y="1107848"/>
                </a:cubicBezTo>
                <a:cubicBezTo>
                  <a:pt x="5291" y="851156"/>
                  <a:pt x="5290" y="658633"/>
                  <a:pt x="5290" y="401941"/>
                </a:cubicBezTo>
                <a:close/>
              </a:path>
            </a:pathLst>
          </a:custGeom>
          <a:solidFill>
            <a:schemeClr val="accent1">
              <a:alpha val="56000"/>
            </a:schemeClr>
          </a:solidFill>
        </p:spPr>
        <p:txBody>
          <a:bodyPr lIns="1080000" bIns="2556000" anchor="b"/>
          <a:lstStyle>
            <a:lvl1pPr algn="l">
              <a:defRPr sz="6200">
                <a:solidFill>
                  <a:schemeClr val="tx2"/>
                </a:solidFill>
              </a:defRPr>
            </a:lvl1pPr>
          </a:lstStyle>
          <a:p>
            <a:r>
              <a:rPr lang="sv-SE" dirty="0"/>
              <a:t>titelrubrik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2" y="3230562"/>
            <a:ext cx="4827670" cy="1341437"/>
          </a:xfrm>
        </p:spPr>
        <p:txBody>
          <a:bodyPr/>
          <a:lstStyle>
            <a:lvl1pPr marL="0" indent="0" algn="l">
              <a:buNone/>
              <a:defRPr sz="2700" cap="all" baseline="0">
                <a:solidFill>
                  <a:schemeClr val="tx2"/>
                </a:solidFill>
                <a:latin typeface="Brandon Grotesque Bold" panose="020B0803020203060202"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pic>
        <p:nvPicPr>
          <p:cNvPr id="9" name="Bildobjekt 8">
            <a:extLst>
              <a:ext uri="{FF2B5EF4-FFF2-40B4-BE49-F238E27FC236}">
                <a16:creationId xmlns:a16="http://schemas.microsoft.com/office/drawing/2014/main" id="{082C8CDB-841E-4451-8F93-CF077CC5F5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14" name="textruta 13">
            <a:extLst>
              <a:ext uri="{FF2B5EF4-FFF2-40B4-BE49-F238E27FC236}">
                <a16:creationId xmlns:a16="http://schemas.microsoft.com/office/drawing/2014/main" id="{68B9AFF0-69E0-4755-9B97-82BE6ACD3F9C}"/>
              </a:ext>
            </a:extLst>
          </p:cNvPr>
          <p:cNvSpPr txBox="1"/>
          <p:nvPr userDrawn="1"/>
        </p:nvSpPr>
        <p:spPr>
          <a:xfrm>
            <a:off x="9448799" y="-1463689"/>
            <a:ext cx="2768010" cy="1384995"/>
          </a:xfrm>
          <a:prstGeom prst="rect">
            <a:avLst/>
          </a:prstGeom>
          <a:solidFill>
            <a:schemeClr val="tx2"/>
          </a:solidFill>
        </p:spPr>
        <p:txBody>
          <a:bodyPr wrap="square" rtlCol="0">
            <a:spAutoFit/>
          </a:bodyPr>
          <a:lstStyle/>
          <a:p>
            <a:r>
              <a:rPr lang="sv-SE" sz="1200" b="1" dirty="0">
                <a:solidFill>
                  <a:schemeClr val="bg1"/>
                </a:solidFill>
                <a:latin typeface="+mn-lt"/>
              </a:rPr>
              <a:t>Infoga foto:</a:t>
            </a:r>
            <a:br>
              <a:rPr lang="sv-SE" sz="1200" dirty="0">
                <a:solidFill>
                  <a:schemeClr val="bg1"/>
                </a:solidFill>
                <a:latin typeface="+mn-lt"/>
              </a:rPr>
            </a:br>
            <a:r>
              <a:rPr lang="sv-SE" sz="1200" dirty="0">
                <a:solidFill>
                  <a:schemeClr val="bg1"/>
                </a:solidFill>
                <a:latin typeface="+mn-lt"/>
              </a:rPr>
              <a:t>Markera den grå ytan – högerklicka på musen och placera längst fram –  klicka på symbolen mitt på sliden &amp; infoga önskat foto. Placera sen fotot</a:t>
            </a:r>
            <a:br>
              <a:rPr lang="sv-SE" sz="1200" dirty="0">
                <a:solidFill>
                  <a:schemeClr val="bg1"/>
                </a:solidFill>
                <a:latin typeface="+mn-lt"/>
              </a:rPr>
            </a:br>
            <a:r>
              <a:rPr lang="sv-SE" sz="1200" dirty="0">
                <a:solidFill>
                  <a:schemeClr val="bg1"/>
                </a:solidFill>
                <a:latin typeface="+mn-lt"/>
              </a:rPr>
              <a:t>längst bak så att text, tonad platta </a:t>
            </a:r>
            <a:br>
              <a:rPr lang="sv-SE" sz="1200" dirty="0">
                <a:solidFill>
                  <a:schemeClr val="bg1"/>
                </a:solidFill>
                <a:latin typeface="+mn-lt"/>
              </a:rPr>
            </a:br>
            <a:r>
              <a:rPr lang="sv-SE" sz="1200" dirty="0">
                <a:solidFill>
                  <a:schemeClr val="bg1"/>
                </a:solidFill>
                <a:latin typeface="+mn-lt"/>
              </a:rPr>
              <a:t>och logo placeras överst.</a:t>
            </a:r>
          </a:p>
        </p:txBody>
      </p:sp>
    </p:spTree>
    <p:extLst>
      <p:ext uri="{BB962C8B-B14F-4D97-AF65-F5344CB8AC3E}">
        <p14:creationId xmlns:p14="http://schemas.microsoft.com/office/powerpoint/2010/main" val="3182526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bg1"/>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235800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4D4848"/>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bg1"/>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3008545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rgbClr val="4D4848"/>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bg1"/>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2"/>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3247296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bg1"/>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121966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
    <p:bg>
      <p:bgPr>
        <a:solidFill>
          <a:srgbClr val="4D484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393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rgbClr val="4D4848"/>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7032055E-18AF-4C39-8C8F-38FE826D2A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6552" y="1382567"/>
            <a:ext cx="3238896" cy="4575755"/>
          </a:xfrm>
          <a:prstGeom prst="rect">
            <a:avLst/>
          </a:prstGeom>
        </p:spPr>
      </p:pic>
    </p:spTree>
    <p:extLst>
      <p:ext uri="{BB962C8B-B14F-4D97-AF65-F5344CB8AC3E}">
        <p14:creationId xmlns:p14="http://schemas.microsoft.com/office/powerpoint/2010/main" val="3070455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
    <p:bg>
      <p:bgPr>
        <a:solidFill>
          <a:schemeClr val="bg1"/>
        </a:solidFill>
        <a:effectLst/>
      </p:bgPr>
    </p:bg>
    <p:spTree>
      <p:nvGrpSpPr>
        <p:cNvPr id="1" name=""/>
        <p:cNvGrpSpPr/>
        <p:nvPr/>
      </p:nvGrpSpPr>
      <p:grpSpPr>
        <a:xfrm>
          <a:off x="0" y="0"/>
          <a:ext cx="0" cy="0"/>
          <a:chOff x="0" y="0"/>
          <a:chExt cx="0" cy="0"/>
        </a:xfrm>
      </p:grpSpPr>
      <p:sp>
        <p:nvSpPr>
          <p:cNvPr id="10" name="Frihandsfigur: Form 9">
            <a:extLst>
              <a:ext uri="{FF2B5EF4-FFF2-40B4-BE49-F238E27FC236}">
                <a16:creationId xmlns:a16="http://schemas.microsoft.com/office/drawing/2014/main" id="{29BFB0D4-1555-409D-A9C5-CBBC12A8B985}"/>
              </a:ext>
              <a:ext uri="{C183D7F6-B498-43B3-948B-1728B52AA6E4}">
                <adec:decorative xmlns:adec="http://schemas.microsoft.com/office/drawing/2017/decorative" val="1"/>
              </a:ext>
            </a:extLst>
          </p:cNvPr>
          <p:cNvSpPr/>
          <p:nvPr userDrawn="1"/>
        </p:nvSpPr>
        <p:spPr>
          <a:xfrm>
            <a:off x="6372406" y="0"/>
            <a:ext cx="5819595" cy="2685228"/>
          </a:xfrm>
          <a:custGeom>
            <a:avLst/>
            <a:gdLst>
              <a:gd name="connsiteX0" fmla="*/ 0 w 5819595"/>
              <a:gd name="connsiteY0" fmla="*/ 0 h 2685228"/>
              <a:gd name="connsiteX1" fmla="*/ 5819595 w 5819595"/>
              <a:gd name="connsiteY1" fmla="*/ 0 h 2685228"/>
              <a:gd name="connsiteX2" fmla="*/ 5819595 w 5819595"/>
              <a:gd name="connsiteY2" fmla="*/ 2685228 h 2685228"/>
              <a:gd name="connsiteX3" fmla="*/ 3496045 w 5819595"/>
              <a:gd name="connsiteY3" fmla="*/ 2685228 h 2685228"/>
              <a:gd name="connsiteX4" fmla="*/ 35886 w 5819595"/>
              <a:gd name="connsiteY4" fmla="*/ 139566 h 268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9595" h="2685228">
                <a:moveTo>
                  <a:pt x="0" y="0"/>
                </a:moveTo>
                <a:lnTo>
                  <a:pt x="5819595" y="0"/>
                </a:lnTo>
                <a:lnTo>
                  <a:pt x="5819595" y="2685228"/>
                </a:lnTo>
                <a:lnTo>
                  <a:pt x="3496045" y="2685228"/>
                </a:lnTo>
                <a:cubicBezTo>
                  <a:pt x="1870272" y="2685228"/>
                  <a:pt x="494605" y="1614394"/>
                  <a:pt x="35886" y="139566"/>
                </a:cubicBezTo>
                <a:close/>
              </a:path>
            </a:pathLst>
          </a:cu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sp>
        <p:nvSpPr>
          <p:cNvPr id="13" name="Rektangel: diagonala rundade hörn 12">
            <a:extLst>
              <a:ext uri="{FF2B5EF4-FFF2-40B4-BE49-F238E27FC236}">
                <a16:creationId xmlns:a16="http://schemas.microsoft.com/office/drawing/2014/main" id="{085BFCB0-8CC1-4A75-93AC-792B15E36532}"/>
              </a:ext>
              <a:ext uri="{C183D7F6-B498-43B3-948B-1728B52AA6E4}">
                <adec:decorative xmlns:adec="http://schemas.microsoft.com/office/drawing/2017/decorative" val="1"/>
              </a:ext>
            </a:extLst>
          </p:cNvPr>
          <p:cNvSpPr/>
          <p:nvPr userDrawn="1"/>
        </p:nvSpPr>
        <p:spPr>
          <a:xfrm>
            <a:off x="10057165" y="1806822"/>
            <a:ext cx="2435585" cy="2524985"/>
          </a:xfrm>
          <a:prstGeom prst="round2DiagRect">
            <a:avLst>
              <a:gd name="adj1" fmla="val 0"/>
              <a:gd name="adj2" fmla="val 38747"/>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Tree>
    <p:extLst>
      <p:ext uri="{BB962C8B-B14F-4D97-AF65-F5344CB8AC3E}">
        <p14:creationId xmlns:p14="http://schemas.microsoft.com/office/powerpoint/2010/main" val="2349234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el med foto">
    <p:bg>
      <p:bgPr>
        <a:solidFill>
          <a:srgbClr val="4D4848"/>
        </a:solidFill>
        <a:effectLst/>
      </p:bgPr>
    </p:bg>
    <p:spTree>
      <p:nvGrpSpPr>
        <p:cNvPr id="1" name=""/>
        <p:cNvGrpSpPr/>
        <p:nvPr/>
      </p:nvGrpSpPr>
      <p:grpSpPr>
        <a:xfrm>
          <a:off x="0" y="0"/>
          <a:ext cx="0" cy="0"/>
          <a:chOff x="0" y="0"/>
          <a:chExt cx="0" cy="0"/>
        </a:xfrm>
      </p:grpSpPr>
      <p:sp>
        <p:nvSpPr>
          <p:cNvPr id="7" name="Platshållare för bild 5">
            <a:extLst>
              <a:ext uri="{FF2B5EF4-FFF2-40B4-BE49-F238E27FC236}">
                <a16:creationId xmlns:a16="http://schemas.microsoft.com/office/drawing/2014/main" id="{4F06FA1F-3619-4153-ADE7-3A35D8A53324}"/>
              </a:ext>
            </a:extLst>
          </p:cNvPr>
          <p:cNvSpPr>
            <a:spLocks noGrp="1"/>
          </p:cNvSpPr>
          <p:nvPr>
            <p:ph type="pic" sz="quarter" idx="11"/>
          </p:nvPr>
        </p:nvSpPr>
        <p:spPr>
          <a:xfrm>
            <a:off x="-1" y="0"/>
            <a:ext cx="12220575" cy="6867525"/>
          </a:xfrm>
          <a:solidFill>
            <a:schemeClr val="accent6">
              <a:lumMod val="60000"/>
              <a:lumOff val="40000"/>
            </a:schemeClr>
          </a:solidFill>
        </p:spPr>
        <p:txBody>
          <a:bodyPr lIns="252000" tIns="144000" rIns="72000">
            <a:normAutofit/>
          </a:bodyPr>
          <a:lstStyle>
            <a:lvl1pPr marL="0" indent="0">
              <a:buNone/>
              <a:defRPr sz="1600">
                <a:solidFill>
                  <a:schemeClr val="bg1"/>
                </a:solidFill>
              </a:defRPr>
            </a:lvl1pPr>
          </a:lstStyle>
          <a:p>
            <a:r>
              <a:rPr lang="sv-SE" dirty="0"/>
              <a:t>Klicka på ikonen för att lägga till en bild</a:t>
            </a:r>
          </a:p>
        </p:txBody>
      </p:sp>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166294" y="-177398"/>
            <a:ext cx="11989327" cy="5968558"/>
          </a:xfrm>
          <a:custGeom>
            <a:avLst/>
            <a:gdLst>
              <a:gd name="connsiteX0" fmla="*/ 0 w 16844794"/>
              <a:gd name="connsiteY0" fmla="*/ 4860710 h 10491496"/>
              <a:gd name="connsiteX1" fmla="*/ 4860710 w 16844794"/>
              <a:gd name="connsiteY1" fmla="*/ 0 h 10491496"/>
              <a:gd name="connsiteX2" fmla="*/ 11984084 w 16844794"/>
              <a:gd name="connsiteY2" fmla="*/ 0 h 10491496"/>
              <a:gd name="connsiteX3" fmla="*/ 16844794 w 16844794"/>
              <a:gd name="connsiteY3" fmla="*/ 4860710 h 10491496"/>
              <a:gd name="connsiteX4" fmla="*/ 16844794 w 16844794"/>
              <a:gd name="connsiteY4" fmla="*/ 5630786 h 10491496"/>
              <a:gd name="connsiteX5" fmla="*/ 11984084 w 16844794"/>
              <a:gd name="connsiteY5" fmla="*/ 10491496 h 10491496"/>
              <a:gd name="connsiteX6" fmla="*/ 4860710 w 16844794"/>
              <a:gd name="connsiteY6" fmla="*/ 10491496 h 10491496"/>
              <a:gd name="connsiteX7" fmla="*/ 0 w 16844794"/>
              <a:gd name="connsiteY7" fmla="*/ 5630786 h 10491496"/>
              <a:gd name="connsiteX8" fmla="*/ 0 w 16844794"/>
              <a:gd name="connsiteY8" fmla="*/ 4860710 h 10491496"/>
              <a:gd name="connsiteX0" fmla="*/ 4780547 w 16844794"/>
              <a:gd name="connsiteY0" fmla="*/ 4636120 h 10491496"/>
              <a:gd name="connsiteX1" fmla="*/ 4860710 w 16844794"/>
              <a:gd name="connsiteY1" fmla="*/ 0 h 10491496"/>
              <a:gd name="connsiteX2" fmla="*/ 11984084 w 16844794"/>
              <a:gd name="connsiteY2" fmla="*/ 0 h 10491496"/>
              <a:gd name="connsiteX3" fmla="*/ 16844794 w 16844794"/>
              <a:gd name="connsiteY3" fmla="*/ 4860710 h 10491496"/>
              <a:gd name="connsiteX4" fmla="*/ 16844794 w 16844794"/>
              <a:gd name="connsiteY4" fmla="*/ 5630786 h 10491496"/>
              <a:gd name="connsiteX5" fmla="*/ 11984084 w 16844794"/>
              <a:gd name="connsiteY5" fmla="*/ 10491496 h 10491496"/>
              <a:gd name="connsiteX6" fmla="*/ 4860710 w 16844794"/>
              <a:gd name="connsiteY6" fmla="*/ 10491496 h 10491496"/>
              <a:gd name="connsiteX7" fmla="*/ 0 w 16844794"/>
              <a:gd name="connsiteY7" fmla="*/ 5630786 h 10491496"/>
              <a:gd name="connsiteX8" fmla="*/ 4780547 w 16844794"/>
              <a:gd name="connsiteY8" fmla="*/ 4636120 h 10491496"/>
              <a:gd name="connsiteX0" fmla="*/ 1138410 w 13202657"/>
              <a:gd name="connsiteY0" fmla="*/ 4636120 h 10491496"/>
              <a:gd name="connsiteX1" fmla="*/ 1218573 w 13202657"/>
              <a:gd name="connsiteY1" fmla="*/ 0 h 10491496"/>
              <a:gd name="connsiteX2" fmla="*/ 8341947 w 13202657"/>
              <a:gd name="connsiteY2" fmla="*/ 0 h 10491496"/>
              <a:gd name="connsiteX3" fmla="*/ 13202657 w 13202657"/>
              <a:gd name="connsiteY3" fmla="*/ 4860710 h 10491496"/>
              <a:gd name="connsiteX4" fmla="*/ 13202657 w 13202657"/>
              <a:gd name="connsiteY4" fmla="*/ 5630786 h 10491496"/>
              <a:gd name="connsiteX5" fmla="*/ 8341947 w 13202657"/>
              <a:gd name="connsiteY5" fmla="*/ 10491496 h 10491496"/>
              <a:gd name="connsiteX6" fmla="*/ 1218573 w 13202657"/>
              <a:gd name="connsiteY6" fmla="*/ 10491496 h 10491496"/>
              <a:gd name="connsiteX7" fmla="*/ 1122368 w 13202657"/>
              <a:gd name="connsiteY7" fmla="*/ 5614744 h 10491496"/>
              <a:gd name="connsiteX8" fmla="*/ 1138410 w 13202657"/>
              <a:gd name="connsiteY8" fmla="*/ 4636120 h 10491496"/>
              <a:gd name="connsiteX0" fmla="*/ 1142113 w 13206360"/>
              <a:gd name="connsiteY0" fmla="*/ 4636120 h 10491496"/>
              <a:gd name="connsiteX1" fmla="*/ 1222276 w 13206360"/>
              <a:gd name="connsiteY1" fmla="*/ 0 h 10491496"/>
              <a:gd name="connsiteX2" fmla="*/ 8345650 w 13206360"/>
              <a:gd name="connsiteY2" fmla="*/ 0 h 10491496"/>
              <a:gd name="connsiteX3" fmla="*/ 13206360 w 13206360"/>
              <a:gd name="connsiteY3" fmla="*/ 4860710 h 10491496"/>
              <a:gd name="connsiteX4" fmla="*/ 13206360 w 13206360"/>
              <a:gd name="connsiteY4" fmla="*/ 5630786 h 10491496"/>
              <a:gd name="connsiteX5" fmla="*/ 8345650 w 13206360"/>
              <a:gd name="connsiteY5" fmla="*/ 10491496 h 10491496"/>
              <a:gd name="connsiteX6" fmla="*/ 1222276 w 13206360"/>
              <a:gd name="connsiteY6" fmla="*/ 10491496 h 10491496"/>
              <a:gd name="connsiteX7" fmla="*/ 1126071 w 13206360"/>
              <a:gd name="connsiteY7" fmla="*/ 5614744 h 10491496"/>
              <a:gd name="connsiteX8" fmla="*/ 1142113 w 13206360"/>
              <a:gd name="connsiteY8" fmla="*/ 4636120 h 10491496"/>
              <a:gd name="connsiteX0" fmla="*/ 1134090 w 13198337"/>
              <a:gd name="connsiteY0" fmla="*/ 4636120 h 10491496"/>
              <a:gd name="connsiteX1" fmla="*/ 1214253 w 13198337"/>
              <a:gd name="connsiteY1" fmla="*/ 0 h 10491496"/>
              <a:gd name="connsiteX2" fmla="*/ 8337627 w 13198337"/>
              <a:gd name="connsiteY2" fmla="*/ 0 h 10491496"/>
              <a:gd name="connsiteX3" fmla="*/ 13198337 w 13198337"/>
              <a:gd name="connsiteY3" fmla="*/ 4860710 h 10491496"/>
              <a:gd name="connsiteX4" fmla="*/ 13198337 w 13198337"/>
              <a:gd name="connsiteY4" fmla="*/ 5630786 h 10491496"/>
              <a:gd name="connsiteX5" fmla="*/ 8337627 w 13198337"/>
              <a:gd name="connsiteY5" fmla="*/ 10491496 h 10491496"/>
              <a:gd name="connsiteX6" fmla="*/ 1214253 w 13198337"/>
              <a:gd name="connsiteY6" fmla="*/ 10491496 h 10491496"/>
              <a:gd name="connsiteX7" fmla="*/ 1118048 w 13198337"/>
              <a:gd name="connsiteY7" fmla="*/ 5614744 h 10491496"/>
              <a:gd name="connsiteX8" fmla="*/ 1134090 w 13198337"/>
              <a:gd name="connsiteY8" fmla="*/ 4636120 h 10491496"/>
              <a:gd name="connsiteX0" fmla="*/ 1134090 w 13198337"/>
              <a:gd name="connsiteY0" fmla="*/ 4636120 h 10491496"/>
              <a:gd name="connsiteX1" fmla="*/ 1214253 w 13198337"/>
              <a:gd name="connsiteY1" fmla="*/ 0 h 10491496"/>
              <a:gd name="connsiteX2" fmla="*/ 8337627 w 13198337"/>
              <a:gd name="connsiteY2" fmla="*/ 0 h 10491496"/>
              <a:gd name="connsiteX3" fmla="*/ 13198337 w 13198337"/>
              <a:gd name="connsiteY3" fmla="*/ 4860710 h 10491496"/>
              <a:gd name="connsiteX4" fmla="*/ 13198337 w 13198337"/>
              <a:gd name="connsiteY4" fmla="*/ 5630786 h 10491496"/>
              <a:gd name="connsiteX5" fmla="*/ 8337627 w 13198337"/>
              <a:gd name="connsiteY5" fmla="*/ 10491496 h 10491496"/>
              <a:gd name="connsiteX6" fmla="*/ 1214253 w 13198337"/>
              <a:gd name="connsiteY6" fmla="*/ 10491496 h 10491496"/>
              <a:gd name="connsiteX7" fmla="*/ 1198259 w 13198337"/>
              <a:gd name="connsiteY7" fmla="*/ 5614744 h 10491496"/>
              <a:gd name="connsiteX8" fmla="*/ 1134090 w 13198337"/>
              <a:gd name="connsiteY8" fmla="*/ 4636120 h 10491496"/>
              <a:gd name="connsiteX0" fmla="*/ 1169436 w 13185557"/>
              <a:gd name="connsiteY0" fmla="*/ 4668205 h 10491496"/>
              <a:gd name="connsiteX1" fmla="*/ 1201473 w 13185557"/>
              <a:gd name="connsiteY1" fmla="*/ 0 h 10491496"/>
              <a:gd name="connsiteX2" fmla="*/ 8324847 w 13185557"/>
              <a:gd name="connsiteY2" fmla="*/ 0 h 10491496"/>
              <a:gd name="connsiteX3" fmla="*/ 13185557 w 13185557"/>
              <a:gd name="connsiteY3" fmla="*/ 4860710 h 10491496"/>
              <a:gd name="connsiteX4" fmla="*/ 13185557 w 13185557"/>
              <a:gd name="connsiteY4" fmla="*/ 5630786 h 10491496"/>
              <a:gd name="connsiteX5" fmla="*/ 8324847 w 13185557"/>
              <a:gd name="connsiteY5" fmla="*/ 10491496 h 10491496"/>
              <a:gd name="connsiteX6" fmla="*/ 1201473 w 13185557"/>
              <a:gd name="connsiteY6" fmla="*/ 10491496 h 10491496"/>
              <a:gd name="connsiteX7" fmla="*/ 1185479 w 13185557"/>
              <a:gd name="connsiteY7" fmla="*/ 5614744 h 10491496"/>
              <a:gd name="connsiteX8" fmla="*/ 1169436 w 13185557"/>
              <a:gd name="connsiteY8" fmla="*/ 4668205 h 10491496"/>
              <a:gd name="connsiteX0" fmla="*/ 284 w 12016405"/>
              <a:gd name="connsiteY0" fmla="*/ 4668205 h 10491496"/>
              <a:gd name="connsiteX1" fmla="*/ 32321 w 12016405"/>
              <a:gd name="connsiteY1" fmla="*/ 0 h 10491496"/>
              <a:gd name="connsiteX2" fmla="*/ 7155695 w 12016405"/>
              <a:gd name="connsiteY2" fmla="*/ 0 h 10491496"/>
              <a:gd name="connsiteX3" fmla="*/ 12016405 w 12016405"/>
              <a:gd name="connsiteY3" fmla="*/ 4860710 h 10491496"/>
              <a:gd name="connsiteX4" fmla="*/ 12016405 w 12016405"/>
              <a:gd name="connsiteY4" fmla="*/ 5630786 h 10491496"/>
              <a:gd name="connsiteX5" fmla="*/ 7155695 w 12016405"/>
              <a:gd name="connsiteY5" fmla="*/ 10491496 h 10491496"/>
              <a:gd name="connsiteX6" fmla="*/ 32321 w 12016405"/>
              <a:gd name="connsiteY6" fmla="*/ 10491496 h 10491496"/>
              <a:gd name="connsiteX7" fmla="*/ 16327 w 12016405"/>
              <a:gd name="connsiteY7" fmla="*/ 5614744 h 10491496"/>
              <a:gd name="connsiteX8" fmla="*/ 284 w 12016405"/>
              <a:gd name="connsiteY8" fmla="*/ 4668205 h 10491496"/>
              <a:gd name="connsiteX0" fmla="*/ 0 w 12016121"/>
              <a:gd name="connsiteY0" fmla="*/ 4668205 h 10491496"/>
              <a:gd name="connsiteX1" fmla="*/ 32037 w 12016121"/>
              <a:gd name="connsiteY1" fmla="*/ 0 h 10491496"/>
              <a:gd name="connsiteX2" fmla="*/ 7155411 w 12016121"/>
              <a:gd name="connsiteY2" fmla="*/ 0 h 10491496"/>
              <a:gd name="connsiteX3" fmla="*/ 12016121 w 12016121"/>
              <a:gd name="connsiteY3" fmla="*/ 4860710 h 10491496"/>
              <a:gd name="connsiteX4" fmla="*/ 12016121 w 12016121"/>
              <a:gd name="connsiteY4" fmla="*/ 5630786 h 10491496"/>
              <a:gd name="connsiteX5" fmla="*/ 7155411 w 12016121"/>
              <a:gd name="connsiteY5" fmla="*/ 10491496 h 10491496"/>
              <a:gd name="connsiteX6" fmla="*/ 32037 w 12016121"/>
              <a:gd name="connsiteY6" fmla="*/ 10491496 h 10491496"/>
              <a:gd name="connsiteX7" fmla="*/ 16043 w 12016121"/>
              <a:gd name="connsiteY7" fmla="*/ 5614744 h 10491496"/>
              <a:gd name="connsiteX8" fmla="*/ 0 w 12016121"/>
              <a:gd name="connsiteY8" fmla="*/ 4668205 h 10491496"/>
              <a:gd name="connsiteX0" fmla="*/ 19695 w 12003732"/>
              <a:gd name="connsiteY0" fmla="*/ 4668205 h 10491496"/>
              <a:gd name="connsiteX1" fmla="*/ 19648 w 12003732"/>
              <a:gd name="connsiteY1" fmla="*/ 0 h 10491496"/>
              <a:gd name="connsiteX2" fmla="*/ 7143022 w 12003732"/>
              <a:gd name="connsiteY2" fmla="*/ 0 h 10491496"/>
              <a:gd name="connsiteX3" fmla="*/ 12003732 w 12003732"/>
              <a:gd name="connsiteY3" fmla="*/ 4860710 h 10491496"/>
              <a:gd name="connsiteX4" fmla="*/ 12003732 w 12003732"/>
              <a:gd name="connsiteY4" fmla="*/ 5630786 h 10491496"/>
              <a:gd name="connsiteX5" fmla="*/ 7143022 w 12003732"/>
              <a:gd name="connsiteY5" fmla="*/ 10491496 h 10491496"/>
              <a:gd name="connsiteX6" fmla="*/ 19648 w 12003732"/>
              <a:gd name="connsiteY6" fmla="*/ 10491496 h 10491496"/>
              <a:gd name="connsiteX7" fmla="*/ 3654 w 12003732"/>
              <a:gd name="connsiteY7" fmla="*/ 5614744 h 10491496"/>
              <a:gd name="connsiteX8" fmla="*/ 19695 w 12003732"/>
              <a:gd name="connsiteY8" fmla="*/ 4668205 h 10491496"/>
              <a:gd name="connsiteX0" fmla="*/ 5290 w 11989327"/>
              <a:gd name="connsiteY0" fmla="*/ 4668205 h 10491496"/>
              <a:gd name="connsiteX1" fmla="*/ 5243 w 11989327"/>
              <a:gd name="connsiteY1" fmla="*/ 0 h 10491496"/>
              <a:gd name="connsiteX2" fmla="*/ 7128617 w 11989327"/>
              <a:gd name="connsiteY2" fmla="*/ 0 h 10491496"/>
              <a:gd name="connsiteX3" fmla="*/ 11989327 w 11989327"/>
              <a:gd name="connsiteY3" fmla="*/ 4860710 h 10491496"/>
              <a:gd name="connsiteX4" fmla="*/ 11989327 w 11989327"/>
              <a:gd name="connsiteY4" fmla="*/ 5630786 h 10491496"/>
              <a:gd name="connsiteX5" fmla="*/ 7128617 w 11989327"/>
              <a:gd name="connsiteY5" fmla="*/ 10491496 h 10491496"/>
              <a:gd name="connsiteX6" fmla="*/ 5243 w 11989327"/>
              <a:gd name="connsiteY6" fmla="*/ 10491496 h 10491496"/>
              <a:gd name="connsiteX7" fmla="*/ 5291 w 11989327"/>
              <a:gd name="connsiteY7" fmla="*/ 5630786 h 10491496"/>
              <a:gd name="connsiteX8" fmla="*/ 5290 w 11989327"/>
              <a:gd name="connsiteY8" fmla="*/ 4668205 h 10491496"/>
              <a:gd name="connsiteX0" fmla="*/ 5290 w 11989327"/>
              <a:gd name="connsiteY0" fmla="*/ 4668205 h 10491496"/>
              <a:gd name="connsiteX1" fmla="*/ 5243 w 11989327"/>
              <a:gd name="connsiteY1" fmla="*/ 4555958 h 10491496"/>
              <a:gd name="connsiteX2" fmla="*/ 7128617 w 11989327"/>
              <a:gd name="connsiteY2" fmla="*/ 0 h 10491496"/>
              <a:gd name="connsiteX3" fmla="*/ 11989327 w 11989327"/>
              <a:gd name="connsiteY3" fmla="*/ 4860710 h 10491496"/>
              <a:gd name="connsiteX4" fmla="*/ 11989327 w 11989327"/>
              <a:gd name="connsiteY4" fmla="*/ 5630786 h 10491496"/>
              <a:gd name="connsiteX5" fmla="*/ 7128617 w 11989327"/>
              <a:gd name="connsiteY5" fmla="*/ 10491496 h 10491496"/>
              <a:gd name="connsiteX6" fmla="*/ 5243 w 11989327"/>
              <a:gd name="connsiteY6" fmla="*/ 10491496 h 10491496"/>
              <a:gd name="connsiteX7" fmla="*/ 5291 w 11989327"/>
              <a:gd name="connsiteY7" fmla="*/ 5630786 h 10491496"/>
              <a:gd name="connsiteX8" fmla="*/ 5290 w 11989327"/>
              <a:gd name="connsiteY8" fmla="*/ 4668205 h 10491496"/>
              <a:gd name="connsiteX0" fmla="*/ 5290 w 11989327"/>
              <a:gd name="connsiteY0" fmla="*/ 1089855 h 6913146"/>
              <a:gd name="connsiteX1" fmla="*/ 5243 w 11989327"/>
              <a:gd name="connsiteY1" fmla="*/ 977608 h 6913146"/>
              <a:gd name="connsiteX2" fmla="*/ 7818427 w 11989327"/>
              <a:gd name="connsiteY2" fmla="*/ 961566 h 6913146"/>
              <a:gd name="connsiteX3" fmla="*/ 11989327 w 11989327"/>
              <a:gd name="connsiteY3" fmla="*/ 1282360 h 6913146"/>
              <a:gd name="connsiteX4" fmla="*/ 11989327 w 11989327"/>
              <a:gd name="connsiteY4" fmla="*/ 2052436 h 6913146"/>
              <a:gd name="connsiteX5" fmla="*/ 7128617 w 11989327"/>
              <a:gd name="connsiteY5" fmla="*/ 6913146 h 6913146"/>
              <a:gd name="connsiteX6" fmla="*/ 5243 w 11989327"/>
              <a:gd name="connsiteY6" fmla="*/ 6913146 h 6913146"/>
              <a:gd name="connsiteX7" fmla="*/ 5291 w 11989327"/>
              <a:gd name="connsiteY7" fmla="*/ 2052436 h 6913146"/>
              <a:gd name="connsiteX8" fmla="*/ 5290 w 11989327"/>
              <a:gd name="connsiteY8" fmla="*/ 1089855 h 6913146"/>
              <a:gd name="connsiteX0" fmla="*/ 5290 w 11989327"/>
              <a:gd name="connsiteY0" fmla="*/ 1333331 h 7156622"/>
              <a:gd name="connsiteX1" fmla="*/ 5243 w 11989327"/>
              <a:gd name="connsiteY1" fmla="*/ 1221084 h 7156622"/>
              <a:gd name="connsiteX2" fmla="*/ 7818427 w 11989327"/>
              <a:gd name="connsiteY2" fmla="*/ 1205042 h 7156622"/>
              <a:gd name="connsiteX3" fmla="*/ 11989327 w 11989327"/>
              <a:gd name="connsiteY3" fmla="*/ 1188952 h 7156622"/>
              <a:gd name="connsiteX4" fmla="*/ 11989327 w 11989327"/>
              <a:gd name="connsiteY4" fmla="*/ 2295912 h 7156622"/>
              <a:gd name="connsiteX5" fmla="*/ 7128617 w 11989327"/>
              <a:gd name="connsiteY5" fmla="*/ 7156622 h 7156622"/>
              <a:gd name="connsiteX6" fmla="*/ 5243 w 11989327"/>
              <a:gd name="connsiteY6" fmla="*/ 7156622 h 7156622"/>
              <a:gd name="connsiteX7" fmla="*/ 5291 w 11989327"/>
              <a:gd name="connsiteY7" fmla="*/ 2295912 h 7156622"/>
              <a:gd name="connsiteX8" fmla="*/ 5290 w 11989327"/>
              <a:gd name="connsiteY8" fmla="*/ 1333331 h 7156622"/>
              <a:gd name="connsiteX0" fmla="*/ 5290 w 11989327"/>
              <a:gd name="connsiteY0" fmla="*/ 657151 h 6480442"/>
              <a:gd name="connsiteX1" fmla="*/ 5243 w 11989327"/>
              <a:gd name="connsiteY1" fmla="*/ 544904 h 6480442"/>
              <a:gd name="connsiteX2" fmla="*/ 7818427 w 11989327"/>
              <a:gd name="connsiteY2" fmla="*/ 528862 h 6480442"/>
              <a:gd name="connsiteX3" fmla="*/ 11989327 w 11989327"/>
              <a:gd name="connsiteY3" fmla="*/ 512772 h 6480442"/>
              <a:gd name="connsiteX4" fmla="*/ 11989327 w 11989327"/>
              <a:gd name="connsiteY4" fmla="*/ 1619732 h 6480442"/>
              <a:gd name="connsiteX5" fmla="*/ 7128617 w 11989327"/>
              <a:gd name="connsiteY5" fmla="*/ 6480442 h 6480442"/>
              <a:gd name="connsiteX6" fmla="*/ 5243 w 11989327"/>
              <a:gd name="connsiteY6" fmla="*/ 6480442 h 6480442"/>
              <a:gd name="connsiteX7" fmla="*/ 5291 w 11989327"/>
              <a:gd name="connsiteY7" fmla="*/ 1619732 h 6480442"/>
              <a:gd name="connsiteX8" fmla="*/ 5290 w 11989327"/>
              <a:gd name="connsiteY8" fmla="*/ 657151 h 6480442"/>
              <a:gd name="connsiteX0" fmla="*/ 5290 w 11989327"/>
              <a:gd name="connsiteY0" fmla="*/ 679201 h 6245818"/>
              <a:gd name="connsiteX1" fmla="*/ 5243 w 11989327"/>
              <a:gd name="connsiteY1" fmla="*/ 310280 h 6245818"/>
              <a:gd name="connsiteX2" fmla="*/ 7818427 w 11989327"/>
              <a:gd name="connsiteY2" fmla="*/ 294238 h 6245818"/>
              <a:gd name="connsiteX3" fmla="*/ 11989327 w 11989327"/>
              <a:gd name="connsiteY3" fmla="*/ 278148 h 6245818"/>
              <a:gd name="connsiteX4" fmla="*/ 11989327 w 11989327"/>
              <a:gd name="connsiteY4" fmla="*/ 1385108 h 6245818"/>
              <a:gd name="connsiteX5" fmla="*/ 7128617 w 11989327"/>
              <a:gd name="connsiteY5" fmla="*/ 6245818 h 6245818"/>
              <a:gd name="connsiteX6" fmla="*/ 5243 w 11989327"/>
              <a:gd name="connsiteY6" fmla="*/ 6245818 h 6245818"/>
              <a:gd name="connsiteX7" fmla="*/ 5291 w 11989327"/>
              <a:gd name="connsiteY7" fmla="*/ 1385108 h 6245818"/>
              <a:gd name="connsiteX8" fmla="*/ 5290 w 11989327"/>
              <a:gd name="connsiteY8" fmla="*/ 679201 h 6245818"/>
              <a:gd name="connsiteX0" fmla="*/ 5290 w 11989327"/>
              <a:gd name="connsiteY0" fmla="*/ 401941 h 5968558"/>
              <a:gd name="connsiteX1" fmla="*/ 5243 w 11989327"/>
              <a:gd name="connsiteY1" fmla="*/ 33020 h 5968558"/>
              <a:gd name="connsiteX2" fmla="*/ 7818427 w 11989327"/>
              <a:gd name="connsiteY2" fmla="*/ 16978 h 5968558"/>
              <a:gd name="connsiteX3" fmla="*/ 11989327 w 11989327"/>
              <a:gd name="connsiteY3" fmla="*/ 888 h 5968558"/>
              <a:gd name="connsiteX4" fmla="*/ 11989327 w 11989327"/>
              <a:gd name="connsiteY4" fmla="*/ 1107848 h 5968558"/>
              <a:gd name="connsiteX5" fmla="*/ 7128617 w 11989327"/>
              <a:gd name="connsiteY5" fmla="*/ 5968558 h 5968558"/>
              <a:gd name="connsiteX6" fmla="*/ 5243 w 11989327"/>
              <a:gd name="connsiteY6" fmla="*/ 5968558 h 5968558"/>
              <a:gd name="connsiteX7" fmla="*/ 5291 w 11989327"/>
              <a:gd name="connsiteY7" fmla="*/ 1107848 h 5968558"/>
              <a:gd name="connsiteX8" fmla="*/ 5290 w 11989327"/>
              <a:gd name="connsiteY8" fmla="*/ 401941 h 596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9327" h="5968558">
                <a:moveTo>
                  <a:pt x="5290" y="401941"/>
                </a:moveTo>
                <a:cubicBezTo>
                  <a:pt x="5290" y="11466"/>
                  <a:pt x="-221" y="4139799"/>
                  <a:pt x="5243" y="33020"/>
                </a:cubicBezTo>
                <a:lnTo>
                  <a:pt x="7818427" y="16978"/>
                </a:lnTo>
                <a:cubicBezTo>
                  <a:pt x="10502923" y="16978"/>
                  <a:pt x="9085706" y="-4577"/>
                  <a:pt x="11989327" y="888"/>
                </a:cubicBezTo>
                <a:lnTo>
                  <a:pt x="11989327" y="1107848"/>
                </a:lnTo>
                <a:cubicBezTo>
                  <a:pt x="11989327" y="3792344"/>
                  <a:pt x="9813113" y="5968558"/>
                  <a:pt x="7128617" y="5968558"/>
                </a:cubicBezTo>
                <a:lnTo>
                  <a:pt x="5243" y="5968558"/>
                </a:lnTo>
                <a:cubicBezTo>
                  <a:pt x="15821" y="3465989"/>
                  <a:pt x="-10751" y="2220218"/>
                  <a:pt x="5291" y="1107848"/>
                </a:cubicBezTo>
                <a:cubicBezTo>
                  <a:pt x="5291" y="851156"/>
                  <a:pt x="5290" y="658633"/>
                  <a:pt x="5290" y="401941"/>
                </a:cubicBezTo>
                <a:close/>
              </a:path>
            </a:pathLst>
          </a:custGeom>
          <a:solidFill>
            <a:schemeClr val="accent1">
              <a:alpha val="56000"/>
            </a:schemeClr>
          </a:solidFill>
        </p:spPr>
        <p:txBody>
          <a:bodyPr lIns="1080000" bIns="2556000" anchor="b"/>
          <a:lstStyle>
            <a:lvl1pPr algn="l">
              <a:defRPr sz="6200">
                <a:solidFill>
                  <a:schemeClr val="tx2"/>
                </a:solidFill>
              </a:defRPr>
            </a:lvl1pPr>
          </a:lstStyle>
          <a:p>
            <a:r>
              <a:rPr lang="sv-SE" dirty="0"/>
              <a:t>titelrubrik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2" y="3230562"/>
            <a:ext cx="4827670" cy="1341437"/>
          </a:xfrm>
        </p:spPr>
        <p:txBody>
          <a:bodyPr/>
          <a:lstStyle>
            <a:lvl1pPr marL="0" indent="0" algn="l">
              <a:buNone/>
              <a:defRPr sz="2700" cap="all" baseline="0">
                <a:solidFill>
                  <a:schemeClr val="tx2"/>
                </a:solidFill>
                <a:latin typeface="Brandon Grotesque Bold" panose="020B0803020203060202"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pic>
        <p:nvPicPr>
          <p:cNvPr id="9" name="Bildobjekt 8">
            <a:extLst>
              <a:ext uri="{FF2B5EF4-FFF2-40B4-BE49-F238E27FC236}">
                <a16:creationId xmlns:a16="http://schemas.microsoft.com/office/drawing/2014/main" id="{082C8CDB-841E-4451-8F93-CF077CC5F5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14" name="textruta 13">
            <a:extLst>
              <a:ext uri="{FF2B5EF4-FFF2-40B4-BE49-F238E27FC236}">
                <a16:creationId xmlns:a16="http://schemas.microsoft.com/office/drawing/2014/main" id="{68B9AFF0-69E0-4755-9B97-82BE6ACD3F9C}"/>
              </a:ext>
            </a:extLst>
          </p:cNvPr>
          <p:cNvSpPr txBox="1"/>
          <p:nvPr userDrawn="1"/>
        </p:nvSpPr>
        <p:spPr>
          <a:xfrm>
            <a:off x="9448799" y="-1463689"/>
            <a:ext cx="2768010" cy="1384995"/>
          </a:xfrm>
          <a:prstGeom prst="rect">
            <a:avLst/>
          </a:prstGeom>
          <a:solidFill>
            <a:schemeClr val="tx2"/>
          </a:solidFill>
        </p:spPr>
        <p:txBody>
          <a:bodyPr wrap="square" rtlCol="0">
            <a:spAutoFit/>
          </a:bodyPr>
          <a:lstStyle/>
          <a:p>
            <a:r>
              <a:rPr lang="sv-SE" sz="1200" b="1" dirty="0">
                <a:solidFill>
                  <a:schemeClr val="bg1"/>
                </a:solidFill>
                <a:latin typeface="+mn-lt"/>
              </a:rPr>
              <a:t>Infoga foto:</a:t>
            </a:r>
            <a:br>
              <a:rPr lang="sv-SE" sz="1200" dirty="0">
                <a:solidFill>
                  <a:schemeClr val="bg1"/>
                </a:solidFill>
                <a:latin typeface="+mn-lt"/>
              </a:rPr>
            </a:br>
            <a:r>
              <a:rPr lang="sv-SE" sz="1200" dirty="0">
                <a:solidFill>
                  <a:schemeClr val="bg1"/>
                </a:solidFill>
                <a:latin typeface="+mn-lt"/>
              </a:rPr>
              <a:t>Markera den grå ytan – högerklicka på musen och placera längst fram –  klicka på symbolen mitt på sliden &amp; infoga önskat foto. Placera sen fotot</a:t>
            </a:r>
            <a:br>
              <a:rPr lang="sv-SE" sz="1200" dirty="0">
                <a:solidFill>
                  <a:schemeClr val="bg1"/>
                </a:solidFill>
                <a:latin typeface="+mn-lt"/>
              </a:rPr>
            </a:br>
            <a:r>
              <a:rPr lang="sv-SE" sz="1200" dirty="0">
                <a:solidFill>
                  <a:schemeClr val="bg1"/>
                </a:solidFill>
                <a:latin typeface="+mn-lt"/>
              </a:rPr>
              <a:t>längst bak så att text, tonad platta </a:t>
            </a:r>
            <a:br>
              <a:rPr lang="sv-SE" sz="1200" dirty="0">
                <a:solidFill>
                  <a:schemeClr val="bg1"/>
                </a:solidFill>
                <a:latin typeface="+mn-lt"/>
              </a:rPr>
            </a:br>
            <a:r>
              <a:rPr lang="sv-SE" sz="1200" dirty="0">
                <a:solidFill>
                  <a:schemeClr val="bg1"/>
                </a:solidFill>
                <a:latin typeface="+mn-lt"/>
              </a:rPr>
              <a:t>och logo placeras överst.</a:t>
            </a:r>
          </a:p>
        </p:txBody>
      </p:sp>
    </p:spTree>
    <p:extLst>
      <p:ext uri="{BB962C8B-B14F-4D97-AF65-F5344CB8AC3E}">
        <p14:creationId xmlns:p14="http://schemas.microsoft.com/office/powerpoint/2010/main" val="1416353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970201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702316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944948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chemeClr val="bg1"/>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dirty="0"/>
              <a:t>Klicka på ikonen för att lägga till en bild</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tx2"/>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11451149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ild till höger">
    <p:bg>
      <p:bgPr>
        <a:solidFill>
          <a:schemeClr val="bg1"/>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accent2">
              <a:alpha val="84000"/>
            </a:schemeClr>
          </a:solidFill>
        </p:spPr>
        <p:txBody>
          <a:bodyPr>
            <a:normAutofit/>
          </a:bodyPr>
          <a:lstStyle>
            <a:lvl1pPr marL="0" indent="0">
              <a:buNone/>
              <a:defRPr sz="1600">
                <a:solidFill>
                  <a:schemeClr val="bg1"/>
                </a:solidFill>
              </a:defRPr>
            </a:lvl1pPr>
          </a:lstStyle>
          <a:p>
            <a:r>
              <a:rPr lang="sv-SE" dirty="0"/>
              <a:t>Klicka på ikonen för att lägga till en bild</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tx2"/>
                </a:solidFill>
              </a:defRPr>
            </a:lvl1pPr>
          </a:lstStyle>
          <a:p>
            <a:r>
              <a:rPr lang="sv-SE" dirty="0"/>
              <a:t>Rubrik</a:t>
            </a:r>
            <a:br>
              <a:rPr lang="sv-SE" dirty="0"/>
            </a:br>
            <a:r>
              <a:rPr lang="sv-SE" dirty="0"/>
              <a:t>2 rader</a:t>
            </a:r>
          </a:p>
        </p:txBody>
      </p:sp>
      <p:pic>
        <p:nvPicPr>
          <p:cNvPr id="7" name="Bildobjekt 6">
            <a:extLst>
              <a:ext uri="{FF2B5EF4-FFF2-40B4-BE49-F238E27FC236}">
                <a16:creationId xmlns:a16="http://schemas.microsoft.com/office/drawing/2014/main" id="{D035530D-EC0A-4A8F-AB0F-982880DFDF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82E62618-C8F3-498A-A987-94B31979706D}"/>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Lägg till en bild i bladet: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Klicka på symbolen –välj foto – infoga.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31349507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3978638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bg1"/>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tx2"/>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13315445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chemeClr val="bg1"/>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2"/>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4087273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1231012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714C67F-4F66-4075-8B48-4C7BCD8611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7767" y="6065814"/>
            <a:ext cx="1583106" cy="443127"/>
          </a:xfrm>
          <a:prstGeom prst="rect">
            <a:avLst/>
          </a:prstGeom>
        </p:spPr>
      </p:pic>
    </p:spTree>
    <p:extLst>
      <p:ext uri="{BB962C8B-B14F-4D97-AF65-F5344CB8AC3E}">
        <p14:creationId xmlns:p14="http://schemas.microsoft.com/office/powerpoint/2010/main" val="362173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62E9DD8D-881E-40DC-BF61-D608435DC8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0065" y="1427607"/>
            <a:ext cx="3531870" cy="4002786"/>
          </a:xfrm>
          <a:prstGeom prst="rect">
            <a:avLst/>
          </a:prstGeom>
        </p:spPr>
      </p:pic>
    </p:spTree>
    <p:extLst>
      <p:ext uri="{BB962C8B-B14F-4D97-AF65-F5344CB8AC3E}">
        <p14:creationId xmlns:p14="http://schemas.microsoft.com/office/powerpoint/2010/main" val="2355508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27401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chemeClr val="bg1"/>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dirty="0"/>
              <a:t>Klicka på ikonen för att lägga till en bild</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tx2"/>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29225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ild till höger">
    <p:bg>
      <p:bgPr>
        <a:solidFill>
          <a:schemeClr val="bg1"/>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accent2">
              <a:alpha val="84000"/>
            </a:schemeClr>
          </a:solidFill>
        </p:spPr>
        <p:txBody>
          <a:bodyPr>
            <a:normAutofit/>
          </a:bodyPr>
          <a:lstStyle>
            <a:lvl1pPr marL="0" indent="0">
              <a:buNone/>
              <a:defRPr sz="1600">
                <a:solidFill>
                  <a:schemeClr val="bg1"/>
                </a:solidFill>
              </a:defRPr>
            </a:lvl1pPr>
          </a:lstStyle>
          <a:p>
            <a:r>
              <a:rPr lang="sv-SE" dirty="0"/>
              <a:t>Klicka på ikonen för att lägga till en bild</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tx2"/>
                </a:solidFill>
              </a:defRPr>
            </a:lvl1pPr>
          </a:lstStyle>
          <a:p>
            <a:r>
              <a:rPr lang="sv-SE" dirty="0"/>
              <a:t>Rubrik</a:t>
            </a:r>
            <a:br>
              <a:rPr lang="sv-SE" dirty="0"/>
            </a:br>
            <a:r>
              <a:rPr lang="sv-SE" dirty="0"/>
              <a:t>2 rader</a:t>
            </a:r>
          </a:p>
        </p:txBody>
      </p:sp>
      <p:pic>
        <p:nvPicPr>
          <p:cNvPr id="7" name="Bildobjekt 6">
            <a:extLst>
              <a:ext uri="{FF2B5EF4-FFF2-40B4-BE49-F238E27FC236}">
                <a16:creationId xmlns:a16="http://schemas.microsoft.com/office/drawing/2014/main" id="{D035530D-EC0A-4A8F-AB0F-982880DFDF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82E62618-C8F3-498A-A987-94B31979706D}"/>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Lägg till en bild i bladet: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Klicka på symbolen –välj foto – infoga.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1435874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4080508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bg1"/>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tx2"/>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379934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chemeClr val="bg1"/>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2"/>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3921244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1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emf"/><Relationship Id="rId2" Type="http://schemas.openxmlformats.org/officeDocument/2006/relationships/slideLayout" Target="../slideLayouts/slideLayout15.xml"/><Relationship Id="rId16" Type="http://schemas.openxmlformats.org/officeDocument/2006/relationships/oleObject" Target="../embeddings/oleObject2.bin"/><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ags" Target="../tags/tag3.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vmlDrawing" Target="../drawings/vmlDrawing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18"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1.emf"/><Relationship Id="rId2" Type="http://schemas.openxmlformats.org/officeDocument/2006/relationships/slideLayout" Target="../slideLayouts/slideLayout27.xml"/><Relationship Id="rId16" Type="http://schemas.openxmlformats.org/officeDocument/2006/relationships/oleObject" Target="../embeddings/oleObject3.bin"/><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ags" Target="../tags/tag4.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vmlDrawing" Target="../drawings/vmlDrawing3.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C7DD14E7-82EF-4C4A-AA93-AAE3470493BA}"/>
              </a:ext>
            </a:extLst>
          </p:cNvPr>
          <p:cNvGraphicFramePr>
            <a:graphicFrameLocks noChangeAspect="1"/>
          </p:cNvGraphicFramePr>
          <p:nvPr userDrawn="1">
            <p:custDataLst>
              <p:tags r:id="rId16"/>
            </p:custDataLst>
            <p:extLst>
              <p:ext uri="{D42A27DB-BD31-4B8C-83A1-F6EECF244321}">
                <p14:modId xmlns:p14="http://schemas.microsoft.com/office/powerpoint/2010/main" val="1967122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04" name="think-cell Slide" r:id="rId17" imgW="421" imgH="423" progId="TCLayout.ActiveDocument.1">
                  <p:embed/>
                </p:oleObj>
              </mc:Choice>
              <mc:Fallback>
                <p:oleObj name="think-cell Slide" r:id="rId17" imgW="421" imgH="423"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tx1"/>
                </a:solidFill>
              </a:defRPr>
            </a:lvl1pPr>
          </a:lstStyle>
          <a:p>
            <a:fld id="{663AC0A1-BF03-4687-BDDD-A787ED1917E4}" type="datetimeFigureOut">
              <a:rPr lang="sv-SE" smtClean="0"/>
              <a:pPr/>
              <a:t>2022-06-20</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pic>
        <p:nvPicPr>
          <p:cNvPr id="7" name="Bildobjekt 6">
            <a:extLst>
              <a:ext uri="{FF2B5EF4-FFF2-40B4-BE49-F238E27FC236}">
                <a16:creationId xmlns:a16="http://schemas.microsoft.com/office/drawing/2014/main" id="{2C7FD6BA-4039-4D8C-818E-3DF94A16FF68}"/>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347767" y="6065814"/>
            <a:ext cx="1583106" cy="443127"/>
          </a:xfrm>
          <a:prstGeom prst="rect">
            <a:avLst/>
          </a:prstGeom>
        </p:spPr>
      </p:pic>
    </p:spTree>
    <p:extLst>
      <p:ext uri="{BB962C8B-B14F-4D97-AF65-F5344CB8AC3E}">
        <p14:creationId xmlns:p14="http://schemas.microsoft.com/office/powerpoint/2010/main" val="2568731596"/>
      </p:ext>
    </p:extLst>
  </p:cSld>
  <p:clrMap bg1="lt1" tx1="dk1" bg2="lt2" tx2="dk2" accent1="accent1" accent2="accent2" accent3="accent3" accent4="accent4" accent5="accent5" accent6="accent6" hlink="hlink" folHlink="folHlink"/>
  <p:sldLayoutIdLst>
    <p:sldLayoutId id="2147483693" r:id="rId1"/>
    <p:sldLayoutId id="2147483689" r:id="rId2"/>
    <p:sldLayoutId id="2147483682" r:id="rId3"/>
    <p:sldLayoutId id="2147483698" r:id="rId4"/>
    <p:sldLayoutId id="2147483688" r:id="rId5"/>
    <p:sldLayoutId id="2147483684" r:id="rId6"/>
    <p:sldLayoutId id="2147483697" r:id="rId7"/>
    <p:sldLayoutId id="2147483690" r:id="rId8"/>
    <p:sldLayoutId id="2147483686" r:id="rId9"/>
    <p:sldLayoutId id="2147483699" r:id="rId10"/>
    <p:sldLayoutId id="2147483700" r:id="rId11"/>
    <p:sldLayoutId id="2147483685" r:id="rId12"/>
    <p:sldLayoutId id="2147483714" r:id="rId13"/>
  </p:sldLayoutIdLst>
  <p:txStyles>
    <p:title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4D4848"/>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E548215F-41F0-44E6-923B-54D946A054B2}"/>
              </a:ext>
            </a:extLst>
          </p:cNvPr>
          <p:cNvGraphicFramePr>
            <a:graphicFrameLocks noChangeAspect="1"/>
          </p:cNvGraphicFramePr>
          <p:nvPr userDrawn="1">
            <p:custDataLst>
              <p:tags r:id="rId15"/>
            </p:custDataLst>
            <p:extLst>
              <p:ext uri="{D42A27DB-BD31-4B8C-83A1-F6EECF244321}">
                <p14:modId xmlns:p14="http://schemas.microsoft.com/office/powerpoint/2010/main" val="4129842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28" name="think-cell Slide" r:id="rId16" imgW="421" imgH="423" progId="TCLayout.ActiveDocument.1">
                  <p:embed/>
                </p:oleObj>
              </mc:Choice>
              <mc:Fallback>
                <p:oleObj name="think-cell Slide" r:id="rId16" imgW="421" imgH="423" progId="TCLayout.ActiveDocument.1">
                  <p:embed/>
                  <p:pic>
                    <p:nvPicPr>
                      <p:cNvPr id="0" name=""/>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bg1"/>
                </a:solidFill>
              </a:defRPr>
            </a:lvl1pPr>
          </a:lstStyle>
          <a:p>
            <a:fld id="{663AC0A1-BF03-4687-BDDD-A787ED1917E4}" type="datetimeFigureOut">
              <a:rPr lang="sv-SE" smtClean="0"/>
              <a:pPr/>
              <a:t>2022-06-20</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pic>
        <p:nvPicPr>
          <p:cNvPr id="7" name="Bildobjekt 6" descr="Region Kronobergs logotyp i vitt.">
            <a:extLst>
              <a:ext uri="{FF2B5EF4-FFF2-40B4-BE49-F238E27FC236}">
                <a16:creationId xmlns:a16="http://schemas.microsoft.com/office/drawing/2014/main" id="{B1F1D716-EDCA-42CA-8CB2-2B0715248590}"/>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Tree>
    <p:extLst>
      <p:ext uri="{BB962C8B-B14F-4D97-AF65-F5344CB8AC3E}">
        <p14:creationId xmlns:p14="http://schemas.microsoft.com/office/powerpoint/2010/main" val="65746421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defTabSz="914400" rtl="0" eaLnBrk="1" latinLnBrk="0" hangingPunct="1">
        <a:lnSpc>
          <a:spcPct val="100000"/>
        </a:lnSpc>
        <a:spcBef>
          <a:spcPct val="0"/>
        </a:spcBef>
        <a:buNone/>
        <a:defRPr sz="3800" kern="1200" cap="all" spc="140" baseline="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bg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bg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bg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bg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C7DD14E7-82EF-4C4A-AA93-AAE3470493BA}"/>
              </a:ext>
            </a:extLst>
          </p:cNvPr>
          <p:cNvGraphicFramePr>
            <a:graphicFrameLocks noChangeAspect="1"/>
          </p:cNvGraphicFramePr>
          <p:nvPr userDrawn="1">
            <p:custDataLst>
              <p:tags r:id="rId15"/>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93" name="think-cell Slide" r:id="rId16" imgW="421" imgH="423" progId="TCLayout.ActiveDocument.1">
                  <p:embed/>
                </p:oleObj>
              </mc:Choice>
              <mc:Fallback>
                <p:oleObj name="think-cell Slide" r:id="rId16" imgW="421" imgH="423" progId="TCLayout.ActiveDocument.1">
                  <p:embed/>
                  <p:pic>
                    <p:nvPicPr>
                      <p:cNvPr id="8" name="Objekt 7" hidden="1">
                        <a:extLst>
                          <a:ext uri="{FF2B5EF4-FFF2-40B4-BE49-F238E27FC236}">
                            <a16:creationId xmlns:a16="http://schemas.microsoft.com/office/drawing/2014/main" id="{C7DD14E7-82EF-4C4A-AA93-AAE3470493BA}"/>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tx1"/>
                </a:solidFill>
              </a:defRPr>
            </a:lvl1pPr>
          </a:lstStyle>
          <a:p>
            <a:fld id="{663AC0A1-BF03-4687-BDDD-A787ED1917E4}" type="datetimeFigureOut">
              <a:rPr lang="sv-SE" smtClean="0"/>
              <a:pPr/>
              <a:t>2022-06-20</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pic>
        <p:nvPicPr>
          <p:cNvPr id="7" name="Bildobjekt 6">
            <a:extLst>
              <a:ext uri="{FF2B5EF4-FFF2-40B4-BE49-F238E27FC236}">
                <a16:creationId xmlns:a16="http://schemas.microsoft.com/office/drawing/2014/main" id="{2C7FD6BA-4039-4D8C-818E-3DF94A16FF68}"/>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347767" y="6065814"/>
            <a:ext cx="1583106" cy="443127"/>
          </a:xfrm>
          <a:prstGeom prst="rect">
            <a:avLst/>
          </a:prstGeom>
        </p:spPr>
      </p:pic>
    </p:spTree>
    <p:extLst>
      <p:ext uri="{BB962C8B-B14F-4D97-AF65-F5344CB8AC3E}">
        <p14:creationId xmlns:p14="http://schemas.microsoft.com/office/powerpoint/2010/main" val="398170410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xStyles>
    <p:title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59">
          <p15:clr>
            <a:srgbClr val="F26B43"/>
          </p15:clr>
        </p15:guide>
        <p15:guide id="2" orient="horz" pos="1277">
          <p15:clr>
            <a:srgbClr val="F26B43"/>
          </p15:clr>
        </p15:guide>
        <p15:guide id="3" orient="horz" pos="36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6" Type="http://schemas.openxmlformats.org/officeDocument/2006/relationships/tags" Target="../tags/tag315.xml"/><Relationship Id="rId21" Type="http://schemas.openxmlformats.org/officeDocument/2006/relationships/tags" Target="../tags/tag310.xml"/><Relationship Id="rId42" Type="http://schemas.openxmlformats.org/officeDocument/2006/relationships/tags" Target="../tags/tag331.xml"/><Relationship Id="rId47" Type="http://schemas.openxmlformats.org/officeDocument/2006/relationships/tags" Target="../tags/tag336.xml"/><Relationship Id="rId63" Type="http://schemas.openxmlformats.org/officeDocument/2006/relationships/tags" Target="../tags/tag352.xml"/><Relationship Id="rId68" Type="http://schemas.openxmlformats.org/officeDocument/2006/relationships/tags" Target="../tags/tag357.xml"/><Relationship Id="rId84" Type="http://schemas.openxmlformats.org/officeDocument/2006/relationships/tags" Target="../tags/tag373.xml"/><Relationship Id="rId89" Type="http://schemas.openxmlformats.org/officeDocument/2006/relationships/tags" Target="../tags/tag378.xml"/><Relationship Id="rId7" Type="http://schemas.openxmlformats.org/officeDocument/2006/relationships/tags" Target="../tags/tag296.xml"/><Relationship Id="rId71" Type="http://schemas.openxmlformats.org/officeDocument/2006/relationships/tags" Target="../tags/tag360.xml"/><Relationship Id="rId92" Type="http://schemas.openxmlformats.org/officeDocument/2006/relationships/tags" Target="../tags/tag381.xml"/><Relationship Id="rId2" Type="http://schemas.openxmlformats.org/officeDocument/2006/relationships/tags" Target="../tags/tag291.xml"/><Relationship Id="rId16" Type="http://schemas.openxmlformats.org/officeDocument/2006/relationships/tags" Target="../tags/tag305.xml"/><Relationship Id="rId29" Type="http://schemas.openxmlformats.org/officeDocument/2006/relationships/tags" Target="../tags/tag318.xml"/><Relationship Id="rId11" Type="http://schemas.openxmlformats.org/officeDocument/2006/relationships/tags" Target="../tags/tag300.xml"/><Relationship Id="rId24" Type="http://schemas.openxmlformats.org/officeDocument/2006/relationships/tags" Target="../tags/tag313.xml"/><Relationship Id="rId32" Type="http://schemas.openxmlformats.org/officeDocument/2006/relationships/tags" Target="../tags/tag321.xml"/><Relationship Id="rId37" Type="http://schemas.openxmlformats.org/officeDocument/2006/relationships/tags" Target="../tags/tag326.xml"/><Relationship Id="rId40" Type="http://schemas.openxmlformats.org/officeDocument/2006/relationships/tags" Target="../tags/tag329.xml"/><Relationship Id="rId45" Type="http://schemas.openxmlformats.org/officeDocument/2006/relationships/tags" Target="../tags/tag334.xml"/><Relationship Id="rId53" Type="http://schemas.openxmlformats.org/officeDocument/2006/relationships/tags" Target="../tags/tag342.xml"/><Relationship Id="rId58" Type="http://schemas.openxmlformats.org/officeDocument/2006/relationships/tags" Target="../tags/tag347.xml"/><Relationship Id="rId66" Type="http://schemas.openxmlformats.org/officeDocument/2006/relationships/tags" Target="../tags/tag355.xml"/><Relationship Id="rId74" Type="http://schemas.openxmlformats.org/officeDocument/2006/relationships/tags" Target="../tags/tag363.xml"/><Relationship Id="rId79" Type="http://schemas.openxmlformats.org/officeDocument/2006/relationships/tags" Target="../tags/tag368.xml"/><Relationship Id="rId87" Type="http://schemas.openxmlformats.org/officeDocument/2006/relationships/tags" Target="../tags/tag376.xml"/><Relationship Id="rId102" Type="http://schemas.openxmlformats.org/officeDocument/2006/relationships/notesSlide" Target="../notesSlides/notesSlide9.xml"/><Relationship Id="rId5" Type="http://schemas.openxmlformats.org/officeDocument/2006/relationships/tags" Target="../tags/tag294.xml"/><Relationship Id="rId61" Type="http://schemas.openxmlformats.org/officeDocument/2006/relationships/tags" Target="../tags/tag350.xml"/><Relationship Id="rId82" Type="http://schemas.openxmlformats.org/officeDocument/2006/relationships/tags" Target="../tags/tag371.xml"/><Relationship Id="rId90" Type="http://schemas.openxmlformats.org/officeDocument/2006/relationships/tags" Target="../tags/tag379.xml"/><Relationship Id="rId95" Type="http://schemas.openxmlformats.org/officeDocument/2006/relationships/tags" Target="../tags/tag384.xml"/><Relationship Id="rId19" Type="http://schemas.openxmlformats.org/officeDocument/2006/relationships/tags" Target="../tags/tag308.xml"/><Relationship Id="rId14" Type="http://schemas.openxmlformats.org/officeDocument/2006/relationships/tags" Target="../tags/tag303.xml"/><Relationship Id="rId22" Type="http://schemas.openxmlformats.org/officeDocument/2006/relationships/tags" Target="../tags/tag311.xml"/><Relationship Id="rId27" Type="http://schemas.openxmlformats.org/officeDocument/2006/relationships/tags" Target="../tags/tag316.xml"/><Relationship Id="rId30" Type="http://schemas.openxmlformats.org/officeDocument/2006/relationships/tags" Target="../tags/tag319.xml"/><Relationship Id="rId35" Type="http://schemas.openxmlformats.org/officeDocument/2006/relationships/tags" Target="../tags/tag324.xml"/><Relationship Id="rId43" Type="http://schemas.openxmlformats.org/officeDocument/2006/relationships/tags" Target="../tags/tag332.xml"/><Relationship Id="rId48" Type="http://schemas.openxmlformats.org/officeDocument/2006/relationships/tags" Target="../tags/tag337.xml"/><Relationship Id="rId56" Type="http://schemas.openxmlformats.org/officeDocument/2006/relationships/tags" Target="../tags/tag345.xml"/><Relationship Id="rId64" Type="http://schemas.openxmlformats.org/officeDocument/2006/relationships/tags" Target="../tags/tag353.xml"/><Relationship Id="rId69" Type="http://schemas.openxmlformats.org/officeDocument/2006/relationships/tags" Target="../tags/tag358.xml"/><Relationship Id="rId77" Type="http://schemas.openxmlformats.org/officeDocument/2006/relationships/tags" Target="../tags/tag366.xml"/><Relationship Id="rId100" Type="http://schemas.openxmlformats.org/officeDocument/2006/relationships/tags" Target="../tags/tag389.xml"/><Relationship Id="rId8" Type="http://schemas.openxmlformats.org/officeDocument/2006/relationships/tags" Target="../tags/tag297.xml"/><Relationship Id="rId51" Type="http://schemas.openxmlformats.org/officeDocument/2006/relationships/tags" Target="../tags/tag340.xml"/><Relationship Id="rId72" Type="http://schemas.openxmlformats.org/officeDocument/2006/relationships/tags" Target="../tags/tag361.xml"/><Relationship Id="rId80" Type="http://schemas.openxmlformats.org/officeDocument/2006/relationships/tags" Target="../tags/tag369.xml"/><Relationship Id="rId85" Type="http://schemas.openxmlformats.org/officeDocument/2006/relationships/tags" Target="../tags/tag374.xml"/><Relationship Id="rId93" Type="http://schemas.openxmlformats.org/officeDocument/2006/relationships/tags" Target="../tags/tag382.xml"/><Relationship Id="rId98" Type="http://schemas.openxmlformats.org/officeDocument/2006/relationships/tags" Target="../tags/tag387.xml"/><Relationship Id="rId3" Type="http://schemas.openxmlformats.org/officeDocument/2006/relationships/tags" Target="../tags/tag292.xml"/><Relationship Id="rId12" Type="http://schemas.openxmlformats.org/officeDocument/2006/relationships/tags" Target="../tags/tag301.xml"/><Relationship Id="rId17" Type="http://schemas.openxmlformats.org/officeDocument/2006/relationships/tags" Target="../tags/tag306.xml"/><Relationship Id="rId25" Type="http://schemas.openxmlformats.org/officeDocument/2006/relationships/tags" Target="../tags/tag314.xml"/><Relationship Id="rId33" Type="http://schemas.openxmlformats.org/officeDocument/2006/relationships/tags" Target="../tags/tag322.xml"/><Relationship Id="rId38" Type="http://schemas.openxmlformats.org/officeDocument/2006/relationships/tags" Target="../tags/tag327.xml"/><Relationship Id="rId46" Type="http://schemas.openxmlformats.org/officeDocument/2006/relationships/tags" Target="../tags/tag335.xml"/><Relationship Id="rId59" Type="http://schemas.openxmlformats.org/officeDocument/2006/relationships/tags" Target="../tags/tag348.xml"/><Relationship Id="rId67" Type="http://schemas.openxmlformats.org/officeDocument/2006/relationships/tags" Target="../tags/tag356.xml"/><Relationship Id="rId103" Type="http://schemas.openxmlformats.org/officeDocument/2006/relationships/oleObject" Target="../embeddings/oleObject7.bin"/><Relationship Id="rId20" Type="http://schemas.openxmlformats.org/officeDocument/2006/relationships/tags" Target="../tags/tag309.xml"/><Relationship Id="rId41" Type="http://schemas.openxmlformats.org/officeDocument/2006/relationships/tags" Target="../tags/tag330.xml"/><Relationship Id="rId54" Type="http://schemas.openxmlformats.org/officeDocument/2006/relationships/tags" Target="../tags/tag343.xml"/><Relationship Id="rId62" Type="http://schemas.openxmlformats.org/officeDocument/2006/relationships/tags" Target="../tags/tag351.xml"/><Relationship Id="rId70" Type="http://schemas.openxmlformats.org/officeDocument/2006/relationships/tags" Target="../tags/tag359.xml"/><Relationship Id="rId75" Type="http://schemas.openxmlformats.org/officeDocument/2006/relationships/tags" Target="../tags/tag364.xml"/><Relationship Id="rId83" Type="http://schemas.openxmlformats.org/officeDocument/2006/relationships/tags" Target="../tags/tag372.xml"/><Relationship Id="rId88" Type="http://schemas.openxmlformats.org/officeDocument/2006/relationships/tags" Target="../tags/tag377.xml"/><Relationship Id="rId91" Type="http://schemas.openxmlformats.org/officeDocument/2006/relationships/tags" Target="../tags/tag380.xml"/><Relationship Id="rId96" Type="http://schemas.openxmlformats.org/officeDocument/2006/relationships/tags" Target="../tags/tag385.xml"/><Relationship Id="rId1" Type="http://schemas.openxmlformats.org/officeDocument/2006/relationships/vmlDrawing" Target="../drawings/vmlDrawing7.vml"/><Relationship Id="rId6" Type="http://schemas.openxmlformats.org/officeDocument/2006/relationships/tags" Target="../tags/tag295.xml"/><Relationship Id="rId15" Type="http://schemas.openxmlformats.org/officeDocument/2006/relationships/tags" Target="../tags/tag304.xml"/><Relationship Id="rId23" Type="http://schemas.openxmlformats.org/officeDocument/2006/relationships/tags" Target="../tags/tag312.xml"/><Relationship Id="rId28" Type="http://schemas.openxmlformats.org/officeDocument/2006/relationships/tags" Target="../tags/tag317.xml"/><Relationship Id="rId36" Type="http://schemas.openxmlformats.org/officeDocument/2006/relationships/tags" Target="../tags/tag325.xml"/><Relationship Id="rId49" Type="http://schemas.openxmlformats.org/officeDocument/2006/relationships/tags" Target="../tags/tag338.xml"/><Relationship Id="rId57" Type="http://schemas.openxmlformats.org/officeDocument/2006/relationships/tags" Target="../tags/tag346.xml"/><Relationship Id="rId10" Type="http://schemas.openxmlformats.org/officeDocument/2006/relationships/tags" Target="../tags/tag299.xml"/><Relationship Id="rId31" Type="http://schemas.openxmlformats.org/officeDocument/2006/relationships/tags" Target="../tags/tag320.xml"/><Relationship Id="rId44" Type="http://schemas.openxmlformats.org/officeDocument/2006/relationships/tags" Target="../tags/tag333.xml"/><Relationship Id="rId52" Type="http://schemas.openxmlformats.org/officeDocument/2006/relationships/tags" Target="../tags/tag341.xml"/><Relationship Id="rId60" Type="http://schemas.openxmlformats.org/officeDocument/2006/relationships/tags" Target="../tags/tag349.xml"/><Relationship Id="rId65" Type="http://schemas.openxmlformats.org/officeDocument/2006/relationships/tags" Target="../tags/tag354.xml"/><Relationship Id="rId73" Type="http://schemas.openxmlformats.org/officeDocument/2006/relationships/tags" Target="../tags/tag362.xml"/><Relationship Id="rId78" Type="http://schemas.openxmlformats.org/officeDocument/2006/relationships/tags" Target="../tags/tag367.xml"/><Relationship Id="rId81" Type="http://schemas.openxmlformats.org/officeDocument/2006/relationships/tags" Target="../tags/tag370.xml"/><Relationship Id="rId86" Type="http://schemas.openxmlformats.org/officeDocument/2006/relationships/tags" Target="../tags/tag375.xml"/><Relationship Id="rId94" Type="http://schemas.openxmlformats.org/officeDocument/2006/relationships/tags" Target="../tags/tag383.xml"/><Relationship Id="rId99" Type="http://schemas.openxmlformats.org/officeDocument/2006/relationships/tags" Target="../tags/tag388.xml"/><Relationship Id="rId101" Type="http://schemas.openxmlformats.org/officeDocument/2006/relationships/slideLayout" Target="../slideLayouts/slideLayout13.xml"/><Relationship Id="rId4" Type="http://schemas.openxmlformats.org/officeDocument/2006/relationships/tags" Target="../tags/tag293.xml"/><Relationship Id="rId9" Type="http://schemas.openxmlformats.org/officeDocument/2006/relationships/tags" Target="../tags/tag298.xml"/><Relationship Id="rId13" Type="http://schemas.openxmlformats.org/officeDocument/2006/relationships/tags" Target="../tags/tag302.xml"/><Relationship Id="rId18" Type="http://schemas.openxmlformats.org/officeDocument/2006/relationships/tags" Target="../tags/tag307.xml"/><Relationship Id="rId39" Type="http://schemas.openxmlformats.org/officeDocument/2006/relationships/tags" Target="../tags/tag328.xml"/><Relationship Id="rId34" Type="http://schemas.openxmlformats.org/officeDocument/2006/relationships/tags" Target="../tags/tag323.xml"/><Relationship Id="rId50" Type="http://schemas.openxmlformats.org/officeDocument/2006/relationships/tags" Target="../tags/tag339.xml"/><Relationship Id="rId55" Type="http://schemas.openxmlformats.org/officeDocument/2006/relationships/tags" Target="../tags/tag344.xml"/><Relationship Id="rId76" Type="http://schemas.openxmlformats.org/officeDocument/2006/relationships/tags" Target="../tags/tag365.xml"/><Relationship Id="rId97" Type="http://schemas.openxmlformats.org/officeDocument/2006/relationships/tags" Target="../tags/tag386.xml"/><Relationship Id="rId10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90.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gionkronoberg.se/vardgivare/arbetsomraden-processer/nara-vard/genomforandet/kompetens/#tab-56114"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notesSlide" Target="../notesSlides/notesSlide4.xml"/><Relationship Id="rId16" Type="http://schemas.openxmlformats.org/officeDocument/2006/relationships/image" Target="../media/image20.png"/><Relationship Id="rId1" Type="http://schemas.openxmlformats.org/officeDocument/2006/relationships/slideLayout" Target="../slideLayouts/slideLayout2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6" Type="http://schemas.openxmlformats.org/officeDocument/2006/relationships/tags" Target="../tags/tag29.xml"/><Relationship Id="rId21" Type="http://schemas.openxmlformats.org/officeDocument/2006/relationships/tags" Target="../tags/tag24.xml"/><Relationship Id="rId42" Type="http://schemas.openxmlformats.org/officeDocument/2006/relationships/tags" Target="../tags/tag45.xml"/><Relationship Id="rId47" Type="http://schemas.openxmlformats.org/officeDocument/2006/relationships/tags" Target="../tags/tag50.xml"/><Relationship Id="rId63" Type="http://schemas.openxmlformats.org/officeDocument/2006/relationships/tags" Target="../tags/tag66.xml"/><Relationship Id="rId68" Type="http://schemas.openxmlformats.org/officeDocument/2006/relationships/tags" Target="../tags/tag71.xml"/><Relationship Id="rId84" Type="http://schemas.openxmlformats.org/officeDocument/2006/relationships/tags" Target="../tags/tag87.xml"/><Relationship Id="rId89" Type="http://schemas.openxmlformats.org/officeDocument/2006/relationships/tags" Target="../tags/tag92.xml"/><Relationship Id="rId2" Type="http://schemas.openxmlformats.org/officeDocument/2006/relationships/tags" Target="../tags/tag5.xml"/><Relationship Id="rId16" Type="http://schemas.openxmlformats.org/officeDocument/2006/relationships/tags" Target="../tags/tag19.xml"/><Relationship Id="rId29" Type="http://schemas.openxmlformats.org/officeDocument/2006/relationships/tags" Target="../tags/tag32.xml"/><Relationship Id="rId107" Type="http://schemas.openxmlformats.org/officeDocument/2006/relationships/slideLayout" Target="../slideLayouts/slideLayout13.xml"/><Relationship Id="rId11" Type="http://schemas.openxmlformats.org/officeDocument/2006/relationships/tags" Target="../tags/tag14.xml"/><Relationship Id="rId24" Type="http://schemas.openxmlformats.org/officeDocument/2006/relationships/tags" Target="../tags/tag27.xml"/><Relationship Id="rId32" Type="http://schemas.openxmlformats.org/officeDocument/2006/relationships/tags" Target="../tags/tag35.xml"/><Relationship Id="rId37" Type="http://schemas.openxmlformats.org/officeDocument/2006/relationships/tags" Target="../tags/tag40.xml"/><Relationship Id="rId40" Type="http://schemas.openxmlformats.org/officeDocument/2006/relationships/tags" Target="../tags/tag43.xml"/><Relationship Id="rId45" Type="http://schemas.openxmlformats.org/officeDocument/2006/relationships/tags" Target="../tags/tag48.xml"/><Relationship Id="rId53" Type="http://schemas.openxmlformats.org/officeDocument/2006/relationships/tags" Target="../tags/tag56.xml"/><Relationship Id="rId58" Type="http://schemas.openxmlformats.org/officeDocument/2006/relationships/tags" Target="../tags/tag61.xml"/><Relationship Id="rId66" Type="http://schemas.openxmlformats.org/officeDocument/2006/relationships/tags" Target="../tags/tag69.xml"/><Relationship Id="rId74" Type="http://schemas.openxmlformats.org/officeDocument/2006/relationships/tags" Target="../tags/tag77.xml"/><Relationship Id="rId79" Type="http://schemas.openxmlformats.org/officeDocument/2006/relationships/tags" Target="../tags/tag82.xml"/><Relationship Id="rId87" Type="http://schemas.openxmlformats.org/officeDocument/2006/relationships/tags" Target="../tags/tag90.xml"/><Relationship Id="rId102" Type="http://schemas.openxmlformats.org/officeDocument/2006/relationships/tags" Target="../tags/tag105.xml"/><Relationship Id="rId110" Type="http://schemas.openxmlformats.org/officeDocument/2006/relationships/image" Target="../media/image1.emf"/><Relationship Id="rId5" Type="http://schemas.openxmlformats.org/officeDocument/2006/relationships/tags" Target="../tags/tag8.xml"/><Relationship Id="rId61" Type="http://schemas.openxmlformats.org/officeDocument/2006/relationships/tags" Target="../tags/tag64.xml"/><Relationship Id="rId82" Type="http://schemas.openxmlformats.org/officeDocument/2006/relationships/tags" Target="../tags/tag85.xml"/><Relationship Id="rId90" Type="http://schemas.openxmlformats.org/officeDocument/2006/relationships/tags" Target="../tags/tag93.xml"/><Relationship Id="rId95" Type="http://schemas.openxmlformats.org/officeDocument/2006/relationships/tags" Target="../tags/tag98.xml"/><Relationship Id="rId19" Type="http://schemas.openxmlformats.org/officeDocument/2006/relationships/tags" Target="../tags/tag2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tags" Target="../tags/tag30.xml"/><Relationship Id="rId30" Type="http://schemas.openxmlformats.org/officeDocument/2006/relationships/tags" Target="../tags/tag33.xml"/><Relationship Id="rId35" Type="http://schemas.openxmlformats.org/officeDocument/2006/relationships/tags" Target="../tags/tag38.xml"/><Relationship Id="rId43" Type="http://schemas.openxmlformats.org/officeDocument/2006/relationships/tags" Target="../tags/tag46.xml"/><Relationship Id="rId48" Type="http://schemas.openxmlformats.org/officeDocument/2006/relationships/tags" Target="../tags/tag51.xml"/><Relationship Id="rId56" Type="http://schemas.openxmlformats.org/officeDocument/2006/relationships/tags" Target="../tags/tag59.xml"/><Relationship Id="rId64" Type="http://schemas.openxmlformats.org/officeDocument/2006/relationships/tags" Target="../tags/tag67.xml"/><Relationship Id="rId69" Type="http://schemas.openxmlformats.org/officeDocument/2006/relationships/tags" Target="../tags/tag72.xml"/><Relationship Id="rId77" Type="http://schemas.openxmlformats.org/officeDocument/2006/relationships/tags" Target="../tags/tag80.xml"/><Relationship Id="rId100" Type="http://schemas.openxmlformats.org/officeDocument/2006/relationships/tags" Target="../tags/tag103.xml"/><Relationship Id="rId105" Type="http://schemas.openxmlformats.org/officeDocument/2006/relationships/tags" Target="../tags/tag108.xml"/><Relationship Id="rId8" Type="http://schemas.openxmlformats.org/officeDocument/2006/relationships/tags" Target="../tags/tag11.xml"/><Relationship Id="rId51" Type="http://schemas.openxmlformats.org/officeDocument/2006/relationships/tags" Target="../tags/tag54.xml"/><Relationship Id="rId72" Type="http://schemas.openxmlformats.org/officeDocument/2006/relationships/tags" Target="../tags/tag75.xml"/><Relationship Id="rId80" Type="http://schemas.openxmlformats.org/officeDocument/2006/relationships/tags" Target="../tags/tag83.xml"/><Relationship Id="rId85" Type="http://schemas.openxmlformats.org/officeDocument/2006/relationships/tags" Target="../tags/tag88.xml"/><Relationship Id="rId93" Type="http://schemas.openxmlformats.org/officeDocument/2006/relationships/tags" Target="../tags/tag96.xml"/><Relationship Id="rId98" Type="http://schemas.openxmlformats.org/officeDocument/2006/relationships/tags" Target="../tags/tag101.xml"/><Relationship Id="rId3" Type="http://schemas.openxmlformats.org/officeDocument/2006/relationships/tags" Target="../tags/tag6.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33" Type="http://schemas.openxmlformats.org/officeDocument/2006/relationships/tags" Target="../tags/tag36.xml"/><Relationship Id="rId38" Type="http://schemas.openxmlformats.org/officeDocument/2006/relationships/tags" Target="../tags/tag41.xml"/><Relationship Id="rId46" Type="http://schemas.openxmlformats.org/officeDocument/2006/relationships/tags" Target="../tags/tag49.xml"/><Relationship Id="rId59" Type="http://schemas.openxmlformats.org/officeDocument/2006/relationships/tags" Target="../tags/tag62.xml"/><Relationship Id="rId67" Type="http://schemas.openxmlformats.org/officeDocument/2006/relationships/tags" Target="../tags/tag70.xml"/><Relationship Id="rId103" Type="http://schemas.openxmlformats.org/officeDocument/2006/relationships/tags" Target="../tags/tag106.xml"/><Relationship Id="rId108" Type="http://schemas.openxmlformats.org/officeDocument/2006/relationships/notesSlide" Target="../notesSlides/notesSlide6.xml"/><Relationship Id="rId20" Type="http://schemas.openxmlformats.org/officeDocument/2006/relationships/tags" Target="../tags/tag23.xml"/><Relationship Id="rId41" Type="http://schemas.openxmlformats.org/officeDocument/2006/relationships/tags" Target="../tags/tag44.xml"/><Relationship Id="rId54" Type="http://schemas.openxmlformats.org/officeDocument/2006/relationships/tags" Target="../tags/tag57.xml"/><Relationship Id="rId62" Type="http://schemas.openxmlformats.org/officeDocument/2006/relationships/tags" Target="../tags/tag65.xml"/><Relationship Id="rId70" Type="http://schemas.openxmlformats.org/officeDocument/2006/relationships/tags" Target="../tags/tag73.xml"/><Relationship Id="rId75" Type="http://schemas.openxmlformats.org/officeDocument/2006/relationships/tags" Target="../tags/tag78.xml"/><Relationship Id="rId83" Type="http://schemas.openxmlformats.org/officeDocument/2006/relationships/tags" Target="../tags/tag86.xml"/><Relationship Id="rId88" Type="http://schemas.openxmlformats.org/officeDocument/2006/relationships/tags" Target="../tags/tag91.xml"/><Relationship Id="rId91" Type="http://schemas.openxmlformats.org/officeDocument/2006/relationships/tags" Target="../tags/tag94.xml"/><Relationship Id="rId96" Type="http://schemas.openxmlformats.org/officeDocument/2006/relationships/tags" Target="../tags/tag99.xml"/><Relationship Id="rId1" Type="http://schemas.openxmlformats.org/officeDocument/2006/relationships/vmlDrawing" Target="../drawings/vmlDrawing4.vml"/><Relationship Id="rId6" Type="http://schemas.openxmlformats.org/officeDocument/2006/relationships/tags" Target="../tags/tag9.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tags" Target="../tags/tag31.xml"/><Relationship Id="rId36" Type="http://schemas.openxmlformats.org/officeDocument/2006/relationships/tags" Target="../tags/tag39.xml"/><Relationship Id="rId49" Type="http://schemas.openxmlformats.org/officeDocument/2006/relationships/tags" Target="../tags/tag52.xml"/><Relationship Id="rId57" Type="http://schemas.openxmlformats.org/officeDocument/2006/relationships/tags" Target="../tags/tag60.xml"/><Relationship Id="rId106" Type="http://schemas.openxmlformats.org/officeDocument/2006/relationships/tags" Target="../tags/tag109.xml"/><Relationship Id="rId10" Type="http://schemas.openxmlformats.org/officeDocument/2006/relationships/tags" Target="../tags/tag13.xml"/><Relationship Id="rId31" Type="http://schemas.openxmlformats.org/officeDocument/2006/relationships/tags" Target="../tags/tag34.xml"/><Relationship Id="rId44" Type="http://schemas.openxmlformats.org/officeDocument/2006/relationships/tags" Target="../tags/tag47.xml"/><Relationship Id="rId52" Type="http://schemas.openxmlformats.org/officeDocument/2006/relationships/tags" Target="../tags/tag55.xml"/><Relationship Id="rId60" Type="http://schemas.openxmlformats.org/officeDocument/2006/relationships/tags" Target="../tags/tag63.xml"/><Relationship Id="rId65" Type="http://schemas.openxmlformats.org/officeDocument/2006/relationships/tags" Target="../tags/tag68.xml"/><Relationship Id="rId73" Type="http://schemas.openxmlformats.org/officeDocument/2006/relationships/tags" Target="../tags/tag76.xml"/><Relationship Id="rId78" Type="http://schemas.openxmlformats.org/officeDocument/2006/relationships/tags" Target="../tags/tag81.xml"/><Relationship Id="rId81" Type="http://schemas.openxmlformats.org/officeDocument/2006/relationships/tags" Target="../tags/tag84.xml"/><Relationship Id="rId86" Type="http://schemas.openxmlformats.org/officeDocument/2006/relationships/tags" Target="../tags/tag89.xml"/><Relationship Id="rId94" Type="http://schemas.openxmlformats.org/officeDocument/2006/relationships/tags" Target="../tags/tag97.xml"/><Relationship Id="rId99" Type="http://schemas.openxmlformats.org/officeDocument/2006/relationships/tags" Target="../tags/tag102.xml"/><Relationship Id="rId101" Type="http://schemas.openxmlformats.org/officeDocument/2006/relationships/tags" Target="../tags/tag104.xml"/><Relationship Id="rId4" Type="http://schemas.openxmlformats.org/officeDocument/2006/relationships/tags" Target="../tags/tag7.xml"/><Relationship Id="rId9" Type="http://schemas.openxmlformats.org/officeDocument/2006/relationships/tags" Target="../tags/tag12.xml"/><Relationship Id="rId13" Type="http://schemas.openxmlformats.org/officeDocument/2006/relationships/tags" Target="../tags/tag16.xml"/><Relationship Id="rId18" Type="http://schemas.openxmlformats.org/officeDocument/2006/relationships/tags" Target="../tags/tag21.xml"/><Relationship Id="rId39" Type="http://schemas.openxmlformats.org/officeDocument/2006/relationships/tags" Target="../tags/tag42.xml"/><Relationship Id="rId109" Type="http://schemas.openxmlformats.org/officeDocument/2006/relationships/oleObject" Target="../embeddings/oleObject4.bin"/><Relationship Id="rId34" Type="http://schemas.openxmlformats.org/officeDocument/2006/relationships/tags" Target="../tags/tag37.xml"/><Relationship Id="rId50" Type="http://schemas.openxmlformats.org/officeDocument/2006/relationships/tags" Target="../tags/tag53.xml"/><Relationship Id="rId55" Type="http://schemas.openxmlformats.org/officeDocument/2006/relationships/tags" Target="../tags/tag58.xml"/><Relationship Id="rId76" Type="http://schemas.openxmlformats.org/officeDocument/2006/relationships/tags" Target="../tags/tag79.xml"/><Relationship Id="rId97" Type="http://schemas.openxmlformats.org/officeDocument/2006/relationships/tags" Target="../tags/tag100.xml"/><Relationship Id="rId104" Type="http://schemas.openxmlformats.org/officeDocument/2006/relationships/tags" Target="../tags/tag107.xml"/><Relationship Id="rId7" Type="http://schemas.openxmlformats.org/officeDocument/2006/relationships/tags" Target="../tags/tag10.xml"/><Relationship Id="rId71" Type="http://schemas.openxmlformats.org/officeDocument/2006/relationships/tags" Target="../tags/tag74.xml"/><Relationship Id="rId92" Type="http://schemas.openxmlformats.org/officeDocument/2006/relationships/tags" Target="../tags/tag95.xml"/></Relationships>
</file>

<file path=ppt/slides/_rels/slide8.xml.rels><?xml version="1.0" encoding="UTF-8" standalone="yes"?>
<Relationships xmlns="http://schemas.openxmlformats.org/package/2006/relationships"><Relationship Id="rId26" Type="http://schemas.openxmlformats.org/officeDocument/2006/relationships/tags" Target="../tags/tag134.xml"/><Relationship Id="rId117" Type="http://schemas.openxmlformats.org/officeDocument/2006/relationships/tags" Target="../tags/tag225.xml"/><Relationship Id="rId21" Type="http://schemas.openxmlformats.org/officeDocument/2006/relationships/tags" Target="../tags/tag129.xml"/><Relationship Id="rId42" Type="http://schemas.openxmlformats.org/officeDocument/2006/relationships/tags" Target="../tags/tag150.xml"/><Relationship Id="rId47" Type="http://schemas.openxmlformats.org/officeDocument/2006/relationships/tags" Target="../tags/tag155.xml"/><Relationship Id="rId63" Type="http://schemas.openxmlformats.org/officeDocument/2006/relationships/tags" Target="../tags/tag171.xml"/><Relationship Id="rId68" Type="http://schemas.openxmlformats.org/officeDocument/2006/relationships/tags" Target="../tags/tag176.xml"/><Relationship Id="rId84" Type="http://schemas.openxmlformats.org/officeDocument/2006/relationships/tags" Target="../tags/tag192.xml"/><Relationship Id="rId89" Type="http://schemas.openxmlformats.org/officeDocument/2006/relationships/tags" Target="../tags/tag197.xml"/><Relationship Id="rId112" Type="http://schemas.openxmlformats.org/officeDocument/2006/relationships/tags" Target="../tags/tag220.xml"/><Relationship Id="rId16" Type="http://schemas.openxmlformats.org/officeDocument/2006/relationships/tags" Target="../tags/tag124.xml"/><Relationship Id="rId107" Type="http://schemas.openxmlformats.org/officeDocument/2006/relationships/tags" Target="../tags/tag215.xml"/><Relationship Id="rId11" Type="http://schemas.openxmlformats.org/officeDocument/2006/relationships/tags" Target="../tags/tag119.xml"/><Relationship Id="rId32" Type="http://schemas.openxmlformats.org/officeDocument/2006/relationships/tags" Target="../tags/tag140.xml"/><Relationship Id="rId37" Type="http://schemas.openxmlformats.org/officeDocument/2006/relationships/tags" Target="../tags/tag145.xml"/><Relationship Id="rId53" Type="http://schemas.openxmlformats.org/officeDocument/2006/relationships/tags" Target="../tags/tag161.xml"/><Relationship Id="rId58" Type="http://schemas.openxmlformats.org/officeDocument/2006/relationships/tags" Target="../tags/tag166.xml"/><Relationship Id="rId74" Type="http://schemas.openxmlformats.org/officeDocument/2006/relationships/tags" Target="../tags/tag182.xml"/><Relationship Id="rId79" Type="http://schemas.openxmlformats.org/officeDocument/2006/relationships/tags" Target="../tags/tag187.xml"/><Relationship Id="rId102" Type="http://schemas.openxmlformats.org/officeDocument/2006/relationships/tags" Target="../tags/tag210.xml"/><Relationship Id="rId123" Type="http://schemas.openxmlformats.org/officeDocument/2006/relationships/tags" Target="../tags/tag231.xml"/><Relationship Id="rId128" Type="http://schemas.openxmlformats.org/officeDocument/2006/relationships/oleObject" Target="../embeddings/oleObject5.bin"/><Relationship Id="rId5" Type="http://schemas.openxmlformats.org/officeDocument/2006/relationships/tags" Target="../tags/tag113.xml"/><Relationship Id="rId90" Type="http://schemas.openxmlformats.org/officeDocument/2006/relationships/tags" Target="../tags/tag198.xml"/><Relationship Id="rId95" Type="http://schemas.openxmlformats.org/officeDocument/2006/relationships/tags" Target="../tags/tag203.xml"/><Relationship Id="rId19" Type="http://schemas.openxmlformats.org/officeDocument/2006/relationships/tags" Target="../tags/tag127.xml"/><Relationship Id="rId14" Type="http://schemas.openxmlformats.org/officeDocument/2006/relationships/tags" Target="../tags/tag122.xml"/><Relationship Id="rId22" Type="http://schemas.openxmlformats.org/officeDocument/2006/relationships/tags" Target="../tags/tag130.xml"/><Relationship Id="rId27" Type="http://schemas.openxmlformats.org/officeDocument/2006/relationships/tags" Target="../tags/tag135.xml"/><Relationship Id="rId30" Type="http://schemas.openxmlformats.org/officeDocument/2006/relationships/tags" Target="../tags/tag138.xml"/><Relationship Id="rId35" Type="http://schemas.openxmlformats.org/officeDocument/2006/relationships/tags" Target="../tags/tag143.xml"/><Relationship Id="rId43" Type="http://schemas.openxmlformats.org/officeDocument/2006/relationships/tags" Target="../tags/tag151.xml"/><Relationship Id="rId48" Type="http://schemas.openxmlformats.org/officeDocument/2006/relationships/tags" Target="../tags/tag156.xml"/><Relationship Id="rId56" Type="http://schemas.openxmlformats.org/officeDocument/2006/relationships/tags" Target="../tags/tag164.xml"/><Relationship Id="rId64" Type="http://schemas.openxmlformats.org/officeDocument/2006/relationships/tags" Target="../tags/tag172.xml"/><Relationship Id="rId69" Type="http://schemas.openxmlformats.org/officeDocument/2006/relationships/tags" Target="../tags/tag177.xml"/><Relationship Id="rId77" Type="http://schemas.openxmlformats.org/officeDocument/2006/relationships/tags" Target="../tags/tag185.xml"/><Relationship Id="rId100" Type="http://schemas.openxmlformats.org/officeDocument/2006/relationships/tags" Target="../tags/tag208.xml"/><Relationship Id="rId105" Type="http://schemas.openxmlformats.org/officeDocument/2006/relationships/tags" Target="../tags/tag213.xml"/><Relationship Id="rId113" Type="http://schemas.openxmlformats.org/officeDocument/2006/relationships/tags" Target="../tags/tag221.xml"/><Relationship Id="rId118" Type="http://schemas.openxmlformats.org/officeDocument/2006/relationships/tags" Target="../tags/tag226.xml"/><Relationship Id="rId126" Type="http://schemas.openxmlformats.org/officeDocument/2006/relationships/slideLayout" Target="../slideLayouts/slideLayout13.xml"/><Relationship Id="rId8" Type="http://schemas.openxmlformats.org/officeDocument/2006/relationships/tags" Target="../tags/tag116.xml"/><Relationship Id="rId51" Type="http://schemas.openxmlformats.org/officeDocument/2006/relationships/tags" Target="../tags/tag159.xml"/><Relationship Id="rId72" Type="http://schemas.openxmlformats.org/officeDocument/2006/relationships/tags" Target="../tags/tag180.xml"/><Relationship Id="rId80" Type="http://schemas.openxmlformats.org/officeDocument/2006/relationships/tags" Target="../tags/tag188.xml"/><Relationship Id="rId85" Type="http://schemas.openxmlformats.org/officeDocument/2006/relationships/tags" Target="../tags/tag193.xml"/><Relationship Id="rId93" Type="http://schemas.openxmlformats.org/officeDocument/2006/relationships/tags" Target="../tags/tag201.xml"/><Relationship Id="rId98" Type="http://schemas.openxmlformats.org/officeDocument/2006/relationships/tags" Target="../tags/tag206.xml"/><Relationship Id="rId121" Type="http://schemas.openxmlformats.org/officeDocument/2006/relationships/tags" Target="../tags/tag229.xml"/><Relationship Id="rId3" Type="http://schemas.openxmlformats.org/officeDocument/2006/relationships/tags" Target="../tags/tag111.xml"/><Relationship Id="rId12" Type="http://schemas.openxmlformats.org/officeDocument/2006/relationships/tags" Target="../tags/tag120.xml"/><Relationship Id="rId17" Type="http://schemas.openxmlformats.org/officeDocument/2006/relationships/tags" Target="../tags/tag125.xml"/><Relationship Id="rId25" Type="http://schemas.openxmlformats.org/officeDocument/2006/relationships/tags" Target="../tags/tag133.xml"/><Relationship Id="rId33" Type="http://schemas.openxmlformats.org/officeDocument/2006/relationships/tags" Target="../tags/tag141.xml"/><Relationship Id="rId38" Type="http://schemas.openxmlformats.org/officeDocument/2006/relationships/tags" Target="../tags/tag146.xml"/><Relationship Id="rId46" Type="http://schemas.openxmlformats.org/officeDocument/2006/relationships/tags" Target="../tags/tag154.xml"/><Relationship Id="rId59" Type="http://schemas.openxmlformats.org/officeDocument/2006/relationships/tags" Target="../tags/tag167.xml"/><Relationship Id="rId67" Type="http://schemas.openxmlformats.org/officeDocument/2006/relationships/tags" Target="../tags/tag175.xml"/><Relationship Id="rId103" Type="http://schemas.openxmlformats.org/officeDocument/2006/relationships/tags" Target="../tags/tag211.xml"/><Relationship Id="rId108" Type="http://schemas.openxmlformats.org/officeDocument/2006/relationships/tags" Target="../tags/tag216.xml"/><Relationship Id="rId116" Type="http://schemas.openxmlformats.org/officeDocument/2006/relationships/tags" Target="../tags/tag224.xml"/><Relationship Id="rId124" Type="http://schemas.openxmlformats.org/officeDocument/2006/relationships/tags" Target="../tags/tag232.xml"/><Relationship Id="rId129" Type="http://schemas.openxmlformats.org/officeDocument/2006/relationships/image" Target="../media/image1.emf"/><Relationship Id="rId20" Type="http://schemas.openxmlformats.org/officeDocument/2006/relationships/tags" Target="../tags/tag128.xml"/><Relationship Id="rId41" Type="http://schemas.openxmlformats.org/officeDocument/2006/relationships/tags" Target="../tags/tag149.xml"/><Relationship Id="rId54" Type="http://schemas.openxmlformats.org/officeDocument/2006/relationships/tags" Target="../tags/tag162.xml"/><Relationship Id="rId62" Type="http://schemas.openxmlformats.org/officeDocument/2006/relationships/tags" Target="../tags/tag170.xml"/><Relationship Id="rId70" Type="http://schemas.openxmlformats.org/officeDocument/2006/relationships/tags" Target="../tags/tag178.xml"/><Relationship Id="rId75" Type="http://schemas.openxmlformats.org/officeDocument/2006/relationships/tags" Target="../tags/tag183.xml"/><Relationship Id="rId83" Type="http://schemas.openxmlformats.org/officeDocument/2006/relationships/tags" Target="../tags/tag191.xml"/><Relationship Id="rId88" Type="http://schemas.openxmlformats.org/officeDocument/2006/relationships/tags" Target="../tags/tag196.xml"/><Relationship Id="rId91" Type="http://schemas.openxmlformats.org/officeDocument/2006/relationships/tags" Target="../tags/tag199.xml"/><Relationship Id="rId96" Type="http://schemas.openxmlformats.org/officeDocument/2006/relationships/tags" Target="../tags/tag204.xml"/><Relationship Id="rId111" Type="http://schemas.openxmlformats.org/officeDocument/2006/relationships/tags" Target="../tags/tag219.xml"/><Relationship Id="rId1" Type="http://schemas.openxmlformats.org/officeDocument/2006/relationships/vmlDrawing" Target="../drawings/vmlDrawing5.vml"/><Relationship Id="rId6" Type="http://schemas.openxmlformats.org/officeDocument/2006/relationships/tags" Target="../tags/tag114.xml"/><Relationship Id="rId15" Type="http://schemas.openxmlformats.org/officeDocument/2006/relationships/tags" Target="../tags/tag123.xml"/><Relationship Id="rId23" Type="http://schemas.openxmlformats.org/officeDocument/2006/relationships/tags" Target="../tags/tag131.xml"/><Relationship Id="rId28" Type="http://schemas.openxmlformats.org/officeDocument/2006/relationships/tags" Target="../tags/tag136.xml"/><Relationship Id="rId36" Type="http://schemas.openxmlformats.org/officeDocument/2006/relationships/tags" Target="../tags/tag144.xml"/><Relationship Id="rId49" Type="http://schemas.openxmlformats.org/officeDocument/2006/relationships/tags" Target="../tags/tag157.xml"/><Relationship Id="rId57" Type="http://schemas.openxmlformats.org/officeDocument/2006/relationships/tags" Target="../tags/tag165.xml"/><Relationship Id="rId106" Type="http://schemas.openxmlformats.org/officeDocument/2006/relationships/tags" Target="../tags/tag214.xml"/><Relationship Id="rId114" Type="http://schemas.openxmlformats.org/officeDocument/2006/relationships/tags" Target="../tags/tag222.xml"/><Relationship Id="rId119" Type="http://schemas.openxmlformats.org/officeDocument/2006/relationships/tags" Target="../tags/tag227.xml"/><Relationship Id="rId127" Type="http://schemas.openxmlformats.org/officeDocument/2006/relationships/notesSlide" Target="../notesSlides/notesSlide7.xml"/><Relationship Id="rId10" Type="http://schemas.openxmlformats.org/officeDocument/2006/relationships/tags" Target="../tags/tag118.xml"/><Relationship Id="rId31" Type="http://schemas.openxmlformats.org/officeDocument/2006/relationships/tags" Target="../tags/tag139.xml"/><Relationship Id="rId44" Type="http://schemas.openxmlformats.org/officeDocument/2006/relationships/tags" Target="../tags/tag152.xml"/><Relationship Id="rId52" Type="http://schemas.openxmlformats.org/officeDocument/2006/relationships/tags" Target="../tags/tag160.xml"/><Relationship Id="rId60" Type="http://schemas.openxmlformats.org/officeDocument/2006/relationships/tags" Target="../tags/tag168.xml"/><Relationship Id="rId65" Type="http://schemas.openxmlformats.org/officeDocument/2006/relationships/tags" Target="../tags/tag173.xml"/><Relationship Id="rId73" Type="http://schemas.openxmlformats.org/officeDocument/2006/relationships/tags" Target="../tags/tag181.xml"/><Relationship Id="rId78" Type="http://schemas.openxmlformats.org/officeDocument/2006/relationships/tags" Target="../tags/tag186.xml"/><Relationship Id="rId81" Type="http://schemas.openxmlformats.org/officeDocument/2006/relationships/tags" Target="../tags/tag189.xml"/><Relationship Id="rId86" Type="http://schemas.openxmlformats.org/officeDocument/2006/relationships/tags" Target="../tags/tag194.xml"/><Relationship Id="rId94" Type="http://schemas.openxmlformats.org/officeDocument/2006/relationships/tags" Target="../tags/tag202.xml"/><Relationship Id="rId99" Type="http://schemas.openxmlformats.org/officeDocument/2006/relationships/tags" Target="../tags/tag207.xml"/><Relationship Id="rId101" Type="http://schemas.openxmlformats.org/officeDocument/2006/relationships/tags" Target="../tags/tag209.xml"/><Relationship Id="rId122" Type="http://schemas.openxmlformats.org/officeDocument/2006/relationships/tags" Target="../tags/tag230.xml"/><Relationship Id="rId4" Type="http://schemas.openxmlformats.org/officeDocument/2006/relationships/tags" Target="../tags/tag112.xml"/><Relationship Id="rId9" Type="http://schemas.openxmlformats.org/officeDocument/2006/relationships/tags" Target="../tags/tag117.xml"/><Relationship Id="rId13" Type="http://schemas.openxmlformats.org/officeDocument/2006/relationships/tags" Target="../tags/tag121.xml"/><Relationship Id="rId18" Type="http://schemas.openxmlformats.org/officeDocument/2006/relationships/tags" Target="../tags/tag126.xml"/><Relationship Id="rId39" Type="http://schemas.openxmlformats.org/officeDocument/2006/relationships/tags" Target="../tags/tag147.xml"/><Relationship Id="rId109" Type="http://schemas.openxmlformats.org/officeDocument/2006/relationships/tags" Target="../tags/tag217.xml"/><Relationship Id="rId34" Type="http://schemas.openxmlformats.org/officeDocument/2006/relationships/tags" Target="../tags/tag142.xml"/><Relationship Id="rId50" Type="http://schemas.openxmlformats.org/officeDocument/2006/relationships/tags" Target="../tags/tag158.xml"/><Relationship Id="rId55" Type="http://schemas.openxmlformats.org/officeDocument/2006/relationships/tags" Target="../tags/tag163.xml"/><Relationship Id="rId76" Type="http://schemas.openxmlformats.org/officeDocument/2006/relationships/tags" Target="../tags/tag184.xml"/><Relationship Id="rId97" Type="http://schemas.openxmlformats.org/officeDocument/2006/relationships/tags" Target="../tags/tag205.xml"/><Relationship Id="rId104" Type="http://schemas.openxmlformats.org/officeDocument/2006/relationships/tags" Target="../tags/tag212.xml"/><Relationship Id="rId120" Type="http://schemas.openxmlformats.org/officeDocument/2006/relationships/tags" Target="../tags/tag228.xml"/><Relationship Id="rId125" Type="http://schemas.openxmlformats.org/officeDocument/2006/relationships/tags" Target="../tags/tag233.xml"/><Relationship Id="rId7" Type="http://schemas.openxmlformats.org/officeDocument/2006/relationships/tags" Target="../tags/tag115.xml"/><Relationship Id="rId71" Type="http://schemas.openxmlformats.org/officeDocument/2006/relationships/tags" Target="../tags/tag179.xml"/><Relationship Id="rId92" Type="http://schemas.openxmlformats.org/officeDocument/2006/relationships/tags" Target="../tags/tag200.xml"/><Relationship Id="rId2" Type="http://schemas.openxmlformats.org/officeDocument/2006/relationships/tags" Target="../tags/tag110.xml"/><Relationship Id="rId29" Type="http://schemas.openxmlformats.org/officeDocument/2006/relationships/tags" Target="../tags/tag137.xml"/><Relationship Id="rId24" Type="http://schemas.openxmlformats.org/officeDocument/2006/relationships/tags" Target="../tags/tag132.xml"/><Relationship Id="rId40" Type="http://schemas.openxmlformats.org/officeDocument/2006/relationships/tags" Target="../tags/tag148.xml"/><Relationship Id="rId45" Type="http://schemas.openxmlformats.org/officeDocument/2006/relationships/tags" Target="../tags/tag153.xml"/><Relationship Id="rId66" Type="http://schemas.openxmlformats.org/officeDocument/2006/relationships/tags" Target="../tags/tag174.xml"/><Relationship Id="rId87" Type="http://schemas.openxmlformats.org/officeDocument/2006/relationships/tags" Target="../tags/tag195.xml"/><Relationship Id="rId110" Type="http://schemas.openxmlformats.org/officeDocument/2006/relationships/tags" Target="../tags/tag218.xml"/><Relationship Id="rId115" Type="http://schemas.openxmlformats.org/officeDocument/2006/relationships/tags" Target="../tags/tag223.xml"/><Relationship Id="rId61" Type="http://schemas.openxmlformats.org/officeDocument/2006/relationships/tags" Target="../tags/tag169.xml"/><Relationship Id="rId82" Type="http://schemas.openxmlformats.org/officeDocument/2006/relationships/tags" Target="../tags/tag190.xml"/></Relationships>
</file>

<file path=ppt/slides/_rels/slide9.xml.rels><?xml version="1.0" encoding="UTF-8" standalone="yes"?>
<Relationships xmlns="http://schemas.openxmlformats.org/package/2006/relationships"><Relationship Id="rId13" Type="http://schemas.openxmlformats.org/officeDocument/2006/relationships/tags" Target="../tags/tag245.xml"/><Relationship Id="rId18" Type="http://schemas.openxmlformats.org/officeDocument/2006/relationships/tags" Target="../tags/tag250.xml"/><Relationship Id="rId26" Type="http://schemas.openxmlformats.org/officeDocument/2006/relationships/tags" Target="../tags/tag258.xml"/><Relationship Id="rId39" Type="http://schemas.openxmlformats.org/officeDocument/2006/relationships/tags" Target="../tags/tag271.xml"/><Relationship Id="rId21" Type="http://schemas.openxmlformats.org/officeDocument/2006/relationships/tags" Target="../tags/tag253.xml"/><Relationship Id="rId34" Type="http://schemas.openxmlformats.org/officeDocument/2006/relationships/tags" Target="../tags/tag266.xml"/><Relationship Id="rId42" Type="http://schemas.openxmlformats.org/officeDocument/2006/relationships/tags" Target="../tags/tag274.xml"/><Relationship Id="rId47" Type="http://schemas.openxmlformats.org/officeDocument/2006/relationships/tags" Target="../tags/tag279.xml"/><Relationship Id="rId50" Type="http://schemas.openxmlformats.org/officeDocument/2006/relationships/tags" Target="../tags/tag282.xml"/><Relationship Id="rId55" Type="http://schemas.openxmlformats.org/officeDocument/2006/relationships/tags" Target="../tags/tag287.xml"/><Relationship Id="rId7" Type="http://schemas.openxmlformats.org/officeDocument/2006/relationships/tags" Target="../tags/tag239.xml"/><Relationship Id="rId2" Type="http://schemas.openxmlformats.org/officeDocument/2006/relationships/tags" Target="../tags/tag234.xml"/><Relationship Id="rId16" Type="http://schemas.openxmlformats.org/officeDocument/2006/relationships/tags" Target="../tags/tag248.xml"/><Relationship Id="rId20" Type="http://schemas.openxmlformats.org/officeDocument/2006/relationships/tags" Target="../tags/tag252.xml"/><Relationship Id="rId29" Type="http://schemas.openxmlformats.org/officeDocument/2006/relationships/tags" Target="../tags/tag261.xml"/><Relationship Id="rId41" Type="http://schemas.openxmlformats.org/officeDocument/2006/relationships/tags" Target="../tags/tag273.xml"/><Relationship Id="rId54" Type="http://schemas.openxmlformats.org/officeDocument/2006/relationships/tags" Target="../tags/tag286.xml"/><Relationship Id="rId62" Type="http://schemas.openxmlformats.org/officeDocument/2006/relationships/image" Target="../media/image1.emf"/><Relationship Id="rId1" Type="http://schemas.openxmlformats.org/officeDocument/2006/relationships/vmlDrawing" Target="../drawings/vmlDrawing6.vml"/><Relationship Id="rId6" Type="http://schemas.openxmlformats.org/officeDocument/2006/relationships/tags" Target="../tags/tag238.xml"/><Relationship Id="rId11" Type="http://schemas.openxmlformats.org/officeDocument/2006/relationships/tags" Target="../tags/tag243.xml"/><Relationship Id="rId24" Type="http://schemas.openxmlformats.org/officeDocument/2006/relationships/tags" Target="../tags/tag256.xml"/><Relationship Id="rId32" Type="http://schemas.openxmlformats.org/officeDocument/2006/relationships/tags" Target="../tags/tag264.xml"/><Relationship Id="rId37" Type="http://schemas.openxmlformats.org/officeDocument/2006/relationships/tags" Target="../tags/tag269.xml"/><Relationship Id="rId40" Type="http://schemas.openxmlformats.org/officeDocument/2006/relationships/tags" Target="../tags/tag272.xml"/><Relationship Id="rId45" Type="http://schemas.openxmlformats.org/officeDocument/2006/relationships/tags" Target="../tags/tag277.xml"/><Relationship Id="rId53" Type="http://schemas.openxmlformats.org/officeDocument/2006/relationships/tags" Target="../tags/tag285.xml"/><Relationship Id="rId58" Type="http://schemas.openxmlformats.org/officeDocument/2006/relationships/tags" Target="../tags/tag290.xml"/><Relationship Id="rId5" Type="http://schemas.openxmlformats.org/officeDocument/2006/relationships/tags" Target="../tags/tag237.xml"/><Relationship Id="rId15" Type="http://schemas.openxmlformats.org/officeDocument/2006/relationships/tags" Target="../tags/tag247.xml"/><Relationship Id="rId23" Type="http://schemas.openxmlformats.org/officeDocument/2006/relationships/tags" Target="../tags/tag255.xml"/><Relationship Id="rId28" Type="http://schemas.openxmlformats.org/officeDocument/2006/relationships/tags" Target="../tags/tag260.xml"/><Relationship Id="rId36" Type="http://schemas.openxmlformats.org/officeDocument/2006/relationships/tags" Target="../tags/tag268.xml"/><Relationship Id="rId49" Type="http://schemas.openxmlformats.org/officeDocument/2006/relationships/tags" Target="../tags/tag281.xml"/><Relationship Id="rId57" Type="http://schemas.openxmlformats.org/officeDocument/2006/relationships/tags" Target="../tags/tag289.xml"/><Relationship Id="rId61" Type="http://schemas.openxmlformats.org/officeDocument/2006/relationships/oleObject" Target="../embeddings/oleObject6.bin"/><Relationship Id="rId10" Type="http://schemas.openxmlformats.org/officeDocument/2006/relationships/tags" Target="../tags/tag242.xml"/><Relationship Id="rId19" Type="http://schemas.openxmlformats.org/officeDocument/2006/relationships/tags" Target="../tags/tag251.xml"/><Relationship Id="rId31" Type="http://schemas.openxmlformats.org/officeDocument/2006/relationships/tags" Target="../tags/tag263.xml"/><Relationship Id="rId44" Type="http://schemas.openxmlformats.org/officeDocument/2006/relationships/tags" Target="../tags/tag276.xml"/><Relationship Id="rId52" Type="http://schemas.openxmlformats.org/officeDocument/2006/relationships/tags" Target="../tags/tag284.xml"/><Relationship Id="rId60" Type="http://schemas.openxmlformats.org/officeDocument/2006/relationships/notesSlide" Target="../notesSlides/notesSlide8.xml"/><Relationship Id="rId4" Type="http://schemas.openxmlformats.org/officeDocument/2006/relationships/tags" Target="../tags/tag236.xml"/><Relationship Id="rId9" Type="http://schemas.openxmlformats.org/officeDocument/2006/relationships/tags" Target="../tags/tag241.xml"/><Relationship Id="rId14" Type="http://schemas.openxmlformats.org/officeDocument/2006/relationships/tags" Target="../tags/tag246.xml"/><Relationship Id="rId22" Type="http://schemas.openxmlformats.org/officeDocument/2006/relationships/tags" Target="../tags/tag254.xml"/><Relationship Id="rId27" Type="http://schemas.openxmlformats.org/officeDocument/2006/relationships/tags" Target="../tags/tag259.xml"/><Relationship Id="rId30" Type="http://schemas.openxmlformats.org/officeDocument/2006/relationships/tags" Target="../tags/tag262.xml"/><Relationship Id="rId35" Type="http://schemas.openxmlformats.org/officeDocument/2006/relationships/tags" Target="../tags/tag267.xml"/><Relationship Id="rId43" Type="http://schemas.openxmlformats.org/officeDocument/2006/relationships/tags" Target="../tags/tag275.xml"/><Relationship Id="rId48" Type="http://schemas.openxmlformats.org/officeDocument/2006/relationships/tags" Target="../tags/tag280.xml"/><Relationship Id="rId56" Type="http://schemas.openxmlformats.org/officeDocument/2006/relationships/tags" Target="../tags/tag288.xml"/><Relationship Id="rId8" Type="http://schemas.openxmlformats.org/officeDocument/2006/relationships/tags" Target="../tags/tag240.xml"/><Relationship Id="rId51" Type="http://schemas.openxmlformats.org/officeDocument/2006/relationships/tags" Target="../tags/tag283.xml"/><Relationship Id="rId3" Type="http://schemas.openxmlformats.org/officeDocument/2006/relationships/tags" Target="../tags/tag235.xml"/><Relationship Id="rId12" Type="http://schemas.openxmlformats.org/officeDocument/2006/relationships/tags" Target="../tags/tag244.xml"/><Relationship Id="rId17" Type="http://schemas.openxmlformats.org/officeDocument/2006/relationships/tags" Target="../tags/tag249.xml"/><Relationship Id="rId25" Type="http://schemas.openxmlformats.org/officeDocument/2006/relationships/tags" Target="../tags/tag257.xml"/><Relationship Id="rId33" Type="http://schemas.openxmlformats.org/officeDocument/2006/relationships/tags" Target="../tags/tag265.xml"/><Relationship Id="rId38" Type="http://schemas.openxmlformats.org/officeDocument/2006/relationships/tags" Target="../tags/tag270.xml"/><Relationship Id="rId46" Type="http://schemas.openxmlformats.org/officeDocument/2006/relationships/tags" Target="../tags/tag278.xml"/><Relationship Id="rId59"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2ABBC591-F547-4994-86DF-4EA1FB98F11D}"/>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47114" r="441"/>
          <a:stretch/>
        </p:blipFill>
        <p:spPr>
          <a:xfrm rot="549817">
            <a:off x="7034588" y="1198651"/>
            <a:ext cx="4262931" cy="4568015"/>
          </a:xfrm>
        </p:spPr>
      </p:pic>
      <p:sp>
        <p:nvSpPr>
          <p:cNvPr id="10" name="Rubrik 4">
            <a:extLst>
              <a:ext uri="{FF2B5EF4-FFF2-40B4-BE49-F238E27FC236}">
                <a16:creationId xmlns:a16="http://schemas.microsoft.com/office/drawing/2014/main" id="{11BDE8B8-FAA9-485F-8C03-9165852C6F9D}"/>
              </a:ext>
            </a:extLst>
          </p:cNvPr>
          <p:cNvSpPr txBox="1">
            <a:spLocks/>
          </p:cNvSpPr>
          <p:nvPr/>
        </p:nvSpPr>
        <p:spPr>
          <a:xfrm>
            <a:off x="736024" y="954425"/>
            <a:ext cx="6401046" cy="2387600"/>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800" kern="1200" cap="all" spc="140" baseline="0">
                <a:solidFill>
                  <a:schemeClr val="bg1"/>
                </a:solidFill>
                <a:latin typeface="+mj-lt"/>
                <a:ea typeface="+mj-ea"/>
                <a:cs typeface="+mj-cs"/>
              </a:defRPr>
            </a:lvl1pPr>
          </a:lstStyle>
          <a:p>
            <a:r>
              <a:rPr lang="sv-SE" sz="3600" dirty="0"/>
              <a:t>taligenkänning/ </a:t>
            </a:r>
            <a:br>
              <a:rPr lang="sv-SE" sz="3600" dirty="0"/>
            </a:br>
            <a:r>
              <a:rPr lang="sv-SE" sz="3600" dirty="0"/>
              <a:t>boka-kallaprocessen</a:t>
            </a:r>
            <a:br>
              <a:rPr lang="sv-SE" sz="3600" dirty="0"/>
            </a:br>
            <a:endParaRPr lang="sv-SE" sz="3600" dirty="0"/>
          </a:p>
        </p:txBody>
      </p:sp>
      <p:sp>
        <p:nvSpPr>
          <p:cNvPr id="11" name="Underrubrik 5">
            <a:extLst>
              <a:ext uri="{FF2B5EF4-FFF2-40B4-BE49-F238E27FC236}">
                <a16:creationId xmlns:a16="http://schemas.microsoft.com/office/drawing/2014/main" id="{4F126509-B604-41A6-A795-E5C4330D7BF6}"/>
              </a:ext>
            </a:extLst>
          </p:cNvPr>
          <p:cNvSpPr txBox="1">
            <a:spLocks/>
          </p:cNvSpPr>
          <p:nvPr/>
        </p:nvSpPr>
        <p:spPr>
          <a:xfrm>
            <a:off x="736842" y="2933780"/>
            <a:ext cx="6400228" cy="474662"/>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bg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bg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bg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bg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latin typeface="+mj-lt"/>
              </a:rPr>
              <a:t>BAKGRUND, SYFTE OCH INFÖRANDE</a:t>
            </a:r>
          </a:p>
        </p:txBody>
      </p:sp>
    </p:spTree>
    <p:extLst>
      <p:ext uri="{BB962C8B-B14F-4D97-AF65-F5344CB8AC3E}">
        <p14:creationId xmlns:p14="http://schemas.microsoft.com/office/powerpoint/2010/main" val="106843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Objekt 65" hidden="1">
            <a:extLst>
              <a:ext uri="{FF2B5EF4-FFF2-40B4-BE49-F238E27FC236}">
                <a16:creationId xmlns:a16="http://schemas.microsoft.com/office/drawing/2014/main" id="{9F6CAACB-9B42-4B5E-B31C-D689397DD214}"/>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2" name="think-cell Slide" r:id="rId103" imgW="421" imgH="423" progId="TCLayout.ActiveDocument.1">
                  <p:embed/>
                </p:oleObj>
              </mc:Choice>
              <mc:Fallback>
                <p:oleObj name="think-cell Slide" r:id="rId103" imgW="421" imgH="423" progId="TCLayout.ActiveDocument.1">
                  <p:embed/>
                  <p:pic>
                    <p:nvPicPr>
                      <p:cNvPr id="66" name="Objekt 65" hidden="1">
                        <a:extLst>
                          <a:ext uri="{FF2B5EF4-FFF2-40B4-BE49-F238E27FC236}">
                            <a16:creationId xmlns:a16="http://schemas.microsoft.com/office/drawing/2014/main" id="{9F6CAACB-9B42-4B5E-B31C-D689397DD214}"/>
                          </a:ext>
                        </a:extLst>
                      </p:cNvPr>
                      <p:cNvPicPr/>
                      <p:nvPr/>
                    </p:nvPicPr>
                    <p:blipFill>
                      <a:blip r:embed="rId104"/>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F6637356-CE53-4645-BBC1-A1CB68F2D80B}"/>
              </a:ext>
            </a:extLst>
          </p:cNvPr>
          <p:cNvSpPr>
            <a:spLocks noGrp="1"/>
          </p:cNvSpPr>
          <p:nvPr>
            <p:ph type="title"/>
          </p:nvPr>
        </p:nvSpPr>
        <p:spPr>
          <a:xfrm>
            <a:off x="663386" y="-349360"/>
            <a:ext cx="9826021" cy="1325563"/>
          </a:xfrm>
        </p:spPr>
        <p:txBody>
          <a:bodyPr vert="horz"/>
          <a:lstStyle/>
          <a:p>
            <a:r>
              <a:rPr lang="sv-SE" sz="2800" dirty="0"/>
              <a:t>Införandeplan</a:t>
            </a:r>
          </a:p>
        </p:txBody>
      </p:sp>
      <p:sp>
        <p:nvSpPr>
          <p:cNvPr id="337" name="Rektangel 336">
            <a:extLst>
              <a:ext uri="{FF2B5EF4-FFF2-40B4-BE49-F238E27FC236}">
                <a16:creationId xmlns:a16="http://schemas.microsoft.com/office/drawing/2014/main" id="{2527CDA9-88B5-4B8B-B420-F9D41899011A}"/>
              </a:ext>
            </a:extLst>
          </p:cNvPr>
          <p:cNvSpPr/>
          <p:nvPr>
            <p:custDataLst>
              <p:tags r:id="rId3"/>
            </p:custDataLst>
          </p:nvPr>
        </p:nvSpPr>
        <p:spPr bwMode="auto">
          <a:xfrm>
            <a:off x="820738" y="4634821"/>
            <a:ext cx="10795000" cy="238125"/>
          </a:xfrm>
          <a:prstGeom prst="rect">
            <a:avLst/>
          </a:prstGeom>
          <a:solidFill>
            <a:srgbClr val="D6D7D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34" name="Rektangel 333">
            <a:extLst>
              <a:ext uri="{FF2B5EF4-FFF2-40B4-BE49-F238E27FC236}">
                <a16:creationId xmlns:a16="http://schemas.microsoft.com/office/drawing/2014/main" id="{EE235A98-D23D-4BCC-AF7A-B5ACC738E88E}"/>
              </a:ext>
            </a:extLst>
          </p:cNvPr>
          <p:cNvSpPr/>
          <p:nvPr>
            <p:custDataLst>
              <p:tags r:id="rId4"/>
            </p:custDataLst>
          </p:nvPr>
        </p:nvSpPr>
        <p:spPr bwMode="auto">
          <a:xfrm>
            <a:off x="820738" y="3204483"/>
            <a:ext cx="10795000" cy="238125"/>
          </a:xfrm>
          <a:prstGeom prst="rect">
            <a:avLst/>
          </a:prstGeom>
          <a:solidFill>
            <a:srgbClr val="D6D7D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35" name="Rektangel 334">
            <a:extLst>
              <a:ext uri="{FF2B5EF4-FFF2-40B4-BE49-F238E27FC236}">
                <a16:creationId xmlns:a16="http://schemas.microsoft.com/office/drawing/2014/main" id="{3FE3050E-7814-4E3F-9FD8-6567CDB25C84}"/>
              </a:ext>
            </a:extLst>
          </p:cNvPr>
          <p:cNvSpPr/>
          <p:nvPr>
            <p:custDataLst>
              <p:tags r:id="rId5"/>
            </p:custDataLst>
          </p:nvPr>
        </p:nvSpPr>
        <p:spPr bwMode="auto">
          <a:xfrm>
            <a:off x="820738" y="3680733"/>
            <a:ext cx="10795000" cy="239713"/>
          </a:xfrm>
          <a:prstGeom prst="rect">
            <a:avLst/>
          </a:prstGeom>
          <a:solidFill>
            <a:srgbClr val="D6D7D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36" name="Rektangel 335">
            <a:extLst>
              <a:ext uri="{FF2B5EF4-FFF2-40B4-BE49-F238E27FC236}">
                <a16:creationId xmlns:a16="http://schemas.microsoft.com/office/drawing/2014/main" id="{BACA1A1F-E377-4C76-B46C-68B92BE63A47}"/>
              </a:ext>
            </a:extLst>
          </p:cNvPr>
          <p:cNvSpPr/>
          <p:nvPr>
            <p:custDataLst>
              <p:tags r:id="rId6"/>
            </p:custDataLst>
          </p:nvPr>
        </p:nvSpPr>
        <p:spPr bwMode="auto">
          <a:xfrm>
            <a:off x="820738" y="4158571"/>
            <a:ext cx="10795000" cy="238125"/>
          </a:xfrm>
          <a:prstGeom prst="rect">
            <a:avLst/>
          </a:prstGeom>
          <a:solidFill>
            <a:srgbClr val="D6D7D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32" name="Rektangel 331">
            <a:extLst>
              <a:ext uri="{FF2B5EF4-FFF2-40B4-BE49-F238E27FC236}">
                <a16:creationId xmlns:a16="http://schemas.microsoft.com/office/drawing/2014/main" id="{5718218A-81BC-4DA3-9834-0CA6CD51D61D}"/>
              </a:ext>
            </a:extLst>
          </p:cNvPr>
          <p:cNvSpPr/>
          <p:nvPr>
            <p:custDataLst>
              <p:tags r:id="rId7"/>
            </p:custDataLst>
          </p:nvPr>
        </p:nvSpPr>
        <p:spPr bwMode="auto">
          <a:xfrm>
            <a:off x="820738" y="2250396"/>
            <a:ext cx="10795000" cy="238125"/>
          </a:xfrm>
          <a:prstGeom prst="rect">
            <a:avLst/>
          </a:prstGeom>
          <a:solidFill>
            <a:srgbClr val="D6D7D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33" name="Rektangel 332">
            <a:extLst>
              <a:ext uri="{FF2B5EF4-FFF2-40B4-BE49-F238E27FC236}">
                <a16:creationId xmlns:a16="http://schemas.microsoft.com/office/drawing/2014/main" id="{3EA0BB81-A8F1-4B81-88EE-A1833C7C268A}"/>
              </a:ext>
            </a:extLst>
          </p:cNvPr>
          <p:cNvSpPr/>
          <p:nvPr>
            <p:custDataLst>
              <p:tags r:id="rId8"/>
            </p:custDataLst>
          </p:nvPr>
        </p:nvSpPr>
        <p:spPr bwMode="auto">
          <a:xfrm>
            <a:off x="820738" y="2726646"/>
            <a:ext cx="10795000" cy="239713"/>
          </a:xfrm>
          <a:prstGeom prst="rect">
            <a:avLst/>
          </a:prstGeom>
          <a:solidFill>
            <a:srgbClr val="D6D7D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4" name="Platshållare för text 2">
            <a:extLst>
              <a:ext uri="{FF2B5EF4-FFF2-40B4-BE49-F238E27FC236}">
                <a16:creationId xmlns:a16="http://schemas.microsoft.com/office/drawing/2014/main" id="{207BD704-AF7B-4C4D-89DD-734EF63C33E6}"/>
              </a:ext>
            </a:extLst>
          </p:cNvPr>
          <p:cNvSpPr>
            <a:spLocks noGrp="1"/>
          </p:cNvSpPr>
          <p:nvPr>
            <p:custDataLst>
              <p:tags r:id="rId9"/>
            </p:custDataLst>
          </p:nvPr>
        </p:nvSpPr>
        <p:spPr bwMode="auto">
          <a:xfrm>
            <a:off x="3152775" y="1729696"/>
            <a:ext cx="2497138"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F3B5CFC5-5B1B-4657-844C-425472D2824C}" type="datetime'''''''''''''''''''''''''''''2''''''0''22'''''''''''''''''''">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2022</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Platshållare för text 2">
            <a:extLst>
              <a:ext uri="{FF2B5EF4-FFF2-40B4-BE49-F238E27FC236}">
                <a16:creationId xmlns:a16="http://schemas.microsoft.com/office/drawing/2014/main" id="{009ACCCA-0BFB-4473-A6CF-16F2EF25051C}"/>
              </a:ext>
            </a:extLst>
          </p:cNvPr>
          <p:cNvSpPr>
            <a:spLocks noGrp="1"/>
          </p:cNvSpPr>
          <p:nvPr>
            <p:custDataLst>
              <p:tags r:id="rId10"/>
            </p:custDataLst>
          </p:nvPr>
        </p:nvSpPr>
        <p:spPr bwMode="auto">
          <a:xfrm>
            <a:off x="5649913" y="1729696"/>
            <a:ext cx="2978150"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7DC9A901-D043-4280-8964-7812FDF192C3}" type="datetime'''2''''''''''''''''''''''''''0''''23'''''''''''''''''''''">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2023</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21" name="Platshållare för text 2">
            <a:extLst>
              <a:ext uri="{FF2B5EF4-FFF2-40B4-BE49-F238E27FC236}">
                <a16:creationId xmlns:a16="http://schemas.microsoft.com/office/drawing/2014/main" id="{47EC82D2-F1E1-42AA-94EA-4DE8332E408B}"/>
              </a:ext>
            </a:extLst>
          </p:cNvPr>
          <p:cNvSpPr>
            <a:spLocks noGrp="1"/>
          </p:cNvSpPr>
          <p:nvPr>
            <p:custDataLst>
              <p:tags r:id="rId11"/>
            </p:custDataLst>
          </p:nvPr>
        </p:nvSpPr>
        <p:spPr bwMode="auto">
          <a:xfrm>
            <a:off x="8628063" y="1729696"/>
            <a:ext cx="2987675"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F965CF44-50C3-4A69-8AE1-54589EA8ACFF}" type="datetime'2''''''0''''''''''''''''''''''''2''''''''''''''''''''''''''4'">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2024</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Platshållare för text 2">
            <a:extLst>
              <a:ext uri="{FF2B5EF4-FFF2-40B4-BE49-F238E27FC236}">
                <a16:creationId xmlns:a16="http://schemas.microsoft.com/office/drawing/2014/main" id="{207BD704-AF7B-4C4D-89DD-734EF63C33E6}"/>
              </a:ext>
            </a:extLst>
          </p:cNvPr>
          <p:cNvSpPr>
            <a:spLocks noGrp="1"/>
          </p:cNvSpPr>
          <p:nvPr>
            <p:custDataLst>
              <p:tags r:id="rId12"/>
            </p:custDataLst>
          </p:nvPr>
        </p:nvSpPr>
        <p:spPr bwMode="auto">
          <a:xfrm>
            <a:off x="3152775" y="1990046"/>
            <a:ext cx="252413"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F3E8E58D-EF01-40D8-AD71-FAE679E78130}" type="datetime'''''''''Q''''''''''''''''''''1'''''''''''''">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Q1</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93" name="Platshållare för text 2">
            <a:extLst>
              <a:ext uri="{FF2B5EF4-FFF2-40B4-BE49-F238E27FC236}">
                <a16:creationId xmlns:a16="http://schemas.microsoft.com/office/drawing/2014/main" id="{49F22393-E3E2-4BA5-B3A5-BFD95FEE8D44}"/>
              </a:ext>
            </a:extLst>
          </p:cNvPr>
          <p:cNvSpPr>
            <a:spLocks noGrp="1"/>
          </p:cNvSpPr>
          <p:nvPr>
            <p:custDataLst>
              <p:tags r:id="rId13"/>
            </p:custDataLst>
          </p:nvPr>
        </p:nvSpPr>
        <p:spPr bwMode="auto">
          <a:xfrm>
            <a:off x="3405188" y="1990046"/>
            <a:ext cx="742950"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403CFC39-19D9-4109-B949-6EE872ABDE68}" type="datetime'''''''''''''''''''''''''''''''''''''Q''2'''''''''''''''''">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Q2</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97" name="Platshållare för text 2">
            <a:extLst>
              <a:ext uri="{FF2B5EF4-FFF2-40B4-BE49-F238E27FC236}">
                <a16:creationId xmlns:a16="http://schemas.microsoft.com/office/drawing/2014/main" id="{B95E138C-E0A5-48F6-9D58-E105BEC06ED1}"/>
              </a:ext>
            </a:extLst>
          </p:cNvPr>
          <p:cNvSpPr>
            <a:spLocks noGrp="1"/>
          </p:cNvSpPr>
          <p:nvPr>
            <p:custDataLst>
              <p:tags r:id="rId14"/>
            </p:custDataLst>
          </p:nvPr>
        </p:nvSpPr>
        <p:spPr bwMode="auto">
          <a:xfrm>
            <a:off x="4148138" y="1990046"/>
            <a:ext cx="750888"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D7BAF667-CF64-4483-B411-15B87D3FC12F}" type="datetime'''''''''''''''Q3'''''''">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Q3</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99" name="Platshållare för text 2">
            <a:extLst>
              <a:ext uri="{FF2B5EF4-FFF2-40B4-BE49-F238E27FC236}">
                <a16:creationId xmlns:a16="http://schemas.microsoft.com/office/drawing/2014/main" id="{671A454B-76A1-4A2D-9191-C7EB36B2903A}"/>
              </a:ext>
            </a:extLst>
          </p:cNvPr>
          <p:cNvSpPr>
            <a:spLocks noGrp="1"/>
          </p:cNvSpPr>
          <p:nvPr>
            <p:custDataLst>
              <p:tags r:id="rId15"/>
            </p:custDataLst>
          </p:nvPr>
        </p:nvSpPr>
        <p:spPr bwMode="auto">
          <a:xfrm>
            <a:off x="4899025" y="1990046"/>
            <a:ext cx="750888"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1D63D70F-C1D6-44BC-8565-8B2EB727B3E3}" type="datetime'''''''''''''''''''''''''''Q''''''''''''''4'''">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Q4</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00" name="Platshållare för text 2">
            <a:extLst>
              <a:ext uri="{FF2B5EF4-FFF2-40B4-BE49-F238E27FC236}">
                <a16:creationId xmlns:a16="http://schemas.microsoft.com/office/drawing/2014/main" id="{DCD99058-0038-4B8D-BEF0-AFCD2C074510}"/>
              </a:ext>
            </a:extLst>
          </p:cNvPr>
          <p:cNvSpPr>
            <a:spLocks noGrp="1"/>
          </p:cNvSpPr>
          <p:nvPr>
            <p:custDataLst>
              <p:tags r:id="rId16"/>
            </p:custDataLst>
          </p:nvPr>
        </p:nvSpPr>
        <p:spPr bwMode="auto">
          <a:xfrm>
            <a:off x="5649913" y="1990046"/>
            <a:ext cx="735013"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68412442-2679-45A8-A101-41591D206FDA}" type="datetime'Q''''''''''''''''''1'''''''''''''''''">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Q1</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Platshållare för text 2">
            <a:extLst>
              <a:ext uri="{FF2B5EF4-FFF2-40B4-BE49-F238E27FC236}">
                <a16:creationId xmlns:a16="http://schemas.microsoft.com/office/drawing/2014/main" id="{CD558CFB-5C63-4AB5-92A8-67E15F590B17}"/>
              </a:ext>
            </a:extLst>
          </p:cNvPr>
          <p:cNvSpPr>
            <a:spLocks noGrp="1"/>
          </p:cNvSpPr>
          <p:nvPr>
            <p:custDataLst>
              <p:tags r:id="rId17"/>
            </p:custDataLst>
          </p:nvPr>
        </p:nvSpPr>
        <p:spPr bwMode="auto">
          <a:xfrm>
            <a:off x="6384925" y="1990046"/>
            <a:ext cx="742950"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964947B6-FCBC-48EE-9790-5B20D1203403}" type="datetime'''''''''''''''''''''''Q''''''''''''2'''''''''''''''''''''''''">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Q2</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07" name="Platshållare för text 2">
            <a:extLst>
              <a:ext uri="{FF2B5EF4-FFF2-40B4-BE49-F238E27FC236}">
                <a16:creationId xmlns:a16="http://schemas.microsoft.com/office/drawing/2014/main" id="{DC7F8F94-294C-44F9-BAC9-A5B6BE84D69D}"/>
              </a:ext>
            </a:extLst>
          </p:cNvPr>
          <p:cNvSpPr>
            <a:spLocks noGrp="1"/>
          </p:cNvSpPr>
          <p:nvPr>
            <p:custDataLst>
              <p:tags r:id="rId18"/>
            </p:custDataLst>
          </p:nvPr>
        </p:nvSpPr>
        <p:spPr bwMode="auto">
          <a:xfrm>
            <a:off x="7127875" y="1990046"/>
            <a:ext cx="750888"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DB36D052-97A1-44C6-9985-259E379D527E}" type="datetime'''''''''''''''''''''''''''''Q''''''''''3'''''''''''''''''''">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Q3</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latshållare för text 2">
            <a:extLst>
              <a:ext uri="{FF2B5EF4-FFF2-40B4-BE49-F238E27FC236}">
                <a16:creationId xmlns:a16="http://schemas.microsoft.com/office/drawing/2014/main" id="{21E08C25-D070-4BCE-9568-411519ED31EC}"/>
              </a:ext>
            </a:extLst>
          </p:cNvPr>
          <p:cNvSpPr>
            <a:spLocks noGrp="1"/>
          </p:cNvSpPr>
          <p:nvPr>
            <p:custDataLst>
              <p:tags r:id="rId19"/>
            </p:custDataLst>
          </p:nvPr>
        </p:nvSpPr>
        <p:spPr bwMode="auto">
          <a:xfrm>
            <a:off x="7878763" y="1990046"/>
            <a:ext cx="749300"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7A7F8A5E-CDA3-4638-8A03-EB6F5054819B}" type="datetime'''''''''''''''''''''''''''''''''''''''''''''''''''''Q4'''''''">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Q4</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09" name="Platshållare för text 2">
            <a:extLst>
              <a:ext uri="{FF2B5EF4-FFF2-40B4-BE49-F238E27FC236}">
                <a16:creationId xmlns:a16="http://schemas.microsoft.com/office/drawing/2014/main" id="{A05C2146-9CFA-4382-9834-626BB8E65A9A}"/>
              </a:ext>
            </a:extLst>
          </p:cNvPr>
          <p:cNvSpPr>
            <a:spLocks noGrp="1"/>
          </p:cNvSpPr>
          <p:nvPr>
            <p:custDataLst>
              <p:tags r:id="rId20"/>
            </p:custDataLst>
          </p:nvPr>
        </p:nvSpPr>
        <p:spPr bwMode="auto">
          <a:xfrm>
            <a:off x="8628063" y="1990046"/>
            <a:ext cx="742950"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1F916CBA-17BE-4C04-81CC-A413493E465C}" type="datetime'Q''''''''''''''''''''''1'''''''''''''">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Q1</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Platshållare för text 2">
            <a:extLst>
              <a:ext uri="{FF2B5EF4-FFF2-40B4-BE49-F238E27FC236}">
                <a16:creationId xmlns:a16="http://schemas.microsoft.com/office/drawing/2014/main" id="{7DDC6A20-32BD-42D0-BC4B-F0B85F55C722}"/>
              </a:ext>
            </a:extLst>
          </p:cNvPr>
          <p:cNvSpPr>
            <a:spLocks noGrp="1"/>
          </p:cNvSpPr>
          <p:nvPr>
            <p:custDataLst>
              <p:tags r:id="rId21"/>
            </p:custDataLst>
          </p:nvPr>
        </p:nvSpPr>
        <p:spPr bwMode="auto">
          <a:xfrm>
            <a:off x="9371013" y="1990046"/>
            <a:ext cx="742950"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E0897762-450C-4124-966B-F675E7803C0C}" type="datetime'''''''''''Q''''''''''''''''''2'''''''''''''''">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Q2</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11" name="Platshållare för text 2">
            <a:extLst>
              <a:ext uri="{FF2B5EF4-FFF2-40B4-BE49-F238E27FC236}">
                <a16:creationId xmlns:a16="http://schemas.microsoft.com/office/drawing/2014/main" id="{7AA36489-B079-43FC-B57B-C04D1B81BA30}"/>
              </a:ext>
            </a:extLst>
          </p:cNvPr>
          <p:cNvSpPr>
            <a:spLocks noGrp="1"/>
          </p:cNvSpPr>
          <p:nvPr>
            <p:custDataLst>
              <p:tags r:id="rId22"/>
            </p:custDataLst>
          </p:nvPr>
        </p:nvSpPr>
        <p:spPr bwMode="auto">
          <a:xfrm>
            <a:off x="10113963" y="1990046"/>
            <a:ext cx="750888"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DF186CFC-794F-4F26-B64D-AEBA902C56AA}" type="datetime'''''''''''''''''''Q''''''''''''''''''''''3'">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Q3</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12" name="Platshållare för text 2">
            <a:extLst>
              <a:ext uri="{FF2B5EF4-FFF2-40B4-BE49-F238E27FC236}">
                <a16:creationId xmlns:a16="http://schemas.microsoft.com/office/drawing/2014/main" id="{34D4B81E-E494-41FD-826F-8BA188FD639B}"/>
              </a:ext>
            </a:extLst>
          </p:cNvPr>
          <p:cNvSpPr>
            <a:spLocks noGrp="1"/>
          </p:cNvSpPr>
          <p:nvPr>
            <p:custDataLst>
              <p:tags r:id="rId23"/>
            </p:custDataLst>
          </p:nvPr>
        </p:nvSpPr>
        <p:spPr bwMode="auto">
          <a:xfrm>
            <a:off x="10864850" y="1990046"/>
            <a:ext cx="750888"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F25AFA90-31FB-456C-9B50-EF0D68B6CFEA}" type="datetime'''Q''''''''''''''''''''''''''''''''''''''''4'''''''''''''''">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Q4</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cxnSp>
        <p:nvCxnSpPr>
          <p:cNvPr id="124" name="Rak koppling 123">
            <a:extLst>
              <a:ext uri="{FF2B5EF4-FFF2-40B4-BE49-F238E27FC236}">
                <a16:creationId xmlns:a16="http://schemas.microsoft.com/office/drawing/2014/main" id="{302DFB6D-A6BE-4257-A45B-E6A70D7684AA}"/>
              </a:ext>
            </a:extLst>
          </p:cNvPr>
          <p:cNvCxnSpPr>
            <a:cxnSpLocks/>
          </p:cNvCxnSpPr>
          <p:nvPr>
            <p:custDataLst>
              <p:tags r:id="rId24"/>
            </p:custDataLst>
          </p:nvPr>
        </p:nvCxnSpPr>
        <p:spPr bwMode="auto">
          <a:xfrm>
            <a:off x="8628063" y="2250396"/>
            <a:ext cx="0" cy="262255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Rak koppling 290">
            <a:extLst>
              <a:ext uri="{FF2B5EF4-FFF2-40B4-BE49-F238E27FC236}">
                <a16:creationId xmlns:a16="http://schemas.microsoft.com/office/drawing/2014/main" id="{8F8E0EA5-6E7D-46AC-B2D8-E78FD2E5ED7B}"/>
              </a:ext>
            </a:extLst>
          </p:cNvPr>
          <p:cNvCxnSpPr/>
          <p:nvPr>
            <p:custDataLst>
              <p:tags r:id="rId25"/>
            </p:custDataLst>
          </p:nvPr>
        </p:nvCxnSpPr>
        <p:spPr bwMode="auto">
          <a:xfrm>
            <a:off x="820738" y="3920446"/>
            <a:ext cx="10795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Rak koppling 284">
            <a:extLst>
              <a:ext uri="{FF2B5EF4-FFF2-40B4-BE49-F238E27FC236}">
                <a16:creationId xmlns:a16="http://schemas.microsoft.com/office/drawing/2014/main" id="{806A3AEB-7B46-4251-BFE3-48A82303809A}"/>
              </a:ext>
            </a:extLst>
          </p:cNvPr>
          <p:cNvCxnSpPr/>
          <p:nvPr>
            <p:custDataLst>
              <p:tags r:id="rId26"/>
            </p:custDataLst>
          </p:nvPr>
        </p:nvCxnSpPr>
        <p:spPr bwMode="auto">
          <a:xfrm>
            <a:off x="820738" y="3204483"/>
            <a:ext cx="10795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Rak koppling 289">
            <a:extLst>
              <a:ext uri="{FF2B5EF4-FFF2-40B4-BE49-F238E27FC236}">
                <a16:creationId xmlns:a16="http://schemas.microsoft.com/office/drawing/2014/main" id="{96BEB467-DD7E-4044-8A11-64DED9654759}"/>
              </a:ext>
            </a:extLst>
          </p:cNvPr>
          <p:cNvCxnSpPr/>
          <p:nvPr>
            <p:custDataLst>
              <p:tags r:id="rId27"/>
            </p:custDataLst>
          </p:nvPr>
        </p:nvCxnSpPr>
        <p:spPr bwMode="auto">
          <a:xfrm>
            <a:off x="820738" y="3680733"/>
            <a:ext cx="10795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Rak koppling 291">
            <a:extLst>
              <a:ext uri="{FF2B5EF4-FFF2-40B4-BE49-F238E27FC236}">
                <a16:creationId xmlns:a16="http://schemas.microsoft.com/office/drawing/2014/main" id="{ECB00593-F1DC-460D-BA07-31C724AF5385}"/>
              </a:ext>
            </a:extLst>
          </p:cNvPr>
          <p:cNvCxnSpPr/>
          <p:nvPr>
            <p:custDataLst>
              <p:tags r:id="rId28"/>
            </p:custDataLst>
          </p:nvPr>
        </p:nvCxnSpPr>
        <p:spPr bwMode="auto">
          <a:xfrm>
            <a:off x="820738" y="4158571"/>
            <a:ext cx="10795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5" name="Rak koppling 294">
            <a:extLst>
              <a:ext uri="{FF2B5EF4-FFF2-40B4-BE49-F238E27FC236}">
                <a16:creationId xmlns:a16="http://schemas.microsoft.com/office/drawing/2014/main" id="{2761344C-D546-4857-AF79-E426F9E76802}"/>
              </a:ext>
            </a:extLst>
          </p:cNvPr>
          <p:cNvCxnSpPr>
            <a:cxnSpLocks/>
          </p:cNvCxnSpPr>
          <p:nvPr>
            <p:custDataLst>
              <p:tags r:id="rId29"/>
            </p:custDataLst>
          </p:nvPr>
        </p:nvCxnSpPr>
        <p:spPr bwMode="auto">
          <a:xfrm>
            <a:off x="820738" y="4872946"/>
            <a:ext cx="10795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Rak koppling 283">
            <a:extLst>
              <a:ext uri="{FF2B5EF4-FFF2-40B4-BE49-F238E27FC236}">
                <a16:creationId xmlns:a16="http://schemas.microsoft.com/office/drawing/2014/main" id="{9E04B3F9-AF34-4055-AD39-809262D45C87}"/>
              </a:ext>
            </a:extLst>
          </p:cNvPr>
          <p:cNvCxnSpPr/>
          <p:nvPr>
            <p:custDataLst>
              <p:tags r:id="rId30"/>
            </p:custDataLst>
          </p:nvPr>
        </p:nvCxnSpPr>
        <p:spPr bwMode="auto">
          <a:xfrm>
            <a:off x="820738" y="2966358"/>
            <a:ext cx="10795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Rak koppling 281">
            <a:extLst>
              <a:ext uri="{FF2B5EF4-FFF2-40B4-BE49-F238E27FC236}">
                <a16:creationId xmlns:a16="http://schemas.microsoft.com/office/drawing/2014/main" id="{6D57AFA4-344F-4CC0-A101-04AECA1BF021}"/>
              </a:ext>
            </a:extLst>
          </p:cNvPr>
          <p:cNvCxnSpPr/>
          <p:nvPr>
            <p:custDataLst>
              <p:tags r:id="rId31"/>
            </p:custDataLst>
          </p:nvPr>
        </p:nvCxnSpPr>
        <p:spPr bwMode="gray">
          <a:xfrm>
            <a:off x="820738" y="2488521"/>
            <a:ext cx="10795000" cy="0"/>
          </a:xfrm>
          <a:prstGeom prst="line">
            <a:avLst/>
          </a:prstGeom>
          <a:ln w="3175" cap="flat" cmpd="sng" algn="ctr">
            <a:solidFill>
              <a:srgbClr val="D6D7D9"/>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Rak koppling 282">
            <a:extLst>
              <a:ext uri="{FF2B5EF4-FFF2-40B4-BE49-F238E27FC236}">
                <a16:creationId xmlns:a16="http://schemas.microsoft.com/office/drawing/2014/main" id="{241E3FE1-E5B7-4EF8-AF1A-AB97AE96A73F}"/>
              </a:ext>
            </a:extLst>
          </p:cNvPr>
          <p:cNvCxnSpPr/>
          <p:nvPr>
            <p:custDataLst>
              <p:tags r:id="rId32"/>
            </p:custDataLst>
          </p:nvPr>
        </p:nvCxnSpPr>
        <p:spPr bwMode="auto">
          <a:xfrm>
            <a:off x="820738" y="2726646"/>
            <a:ext cx="10795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4" name="Rak koppling 293">
            <a:extLst>
              <a:ext uri="{FF2B5EF4-FFF2-40B4-BE49-F238E27FC236}">
                <a16:creationId xmlns:a16="http://schemas.microsoft.com/office/drawing/2014/main" id="{EEC52382-9C0E-4081-A1E0-BCCC7AE2B7E5}"/>
              </a:ext>
            </a:extLst>
          </p:cNvPr>
          <p:cNvCxnSpPr/>
          <p:nvPr>
            <p:custDataLst>
              <p:tags r:id="rId33"/>
            </p:custDataLst>
          </p:nvPr>
        </p:nvCxnSpPr>
        <p:spPr bwMode="auto">
          <a:xfrm>
            <a:off x="820738" y="4634821"/>
            <a:ext cx="10795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3" name="Rak koppling 292">
            <a:extLst>
              <a:ext uri="{FF2B5EF4-FFF2-40B4-BE49-F238E27FC236}">
                <a16:creationId xmlns:a16="http://schemas.microsoft.com/office/drawing/2014/main" id="{99EC46C5-40CA-4F4E-AD8A-2DC6C5D5193D}"/>
              </a:ext>
            </a:extLst>
          </p:cNvPr>
          <p:cNvCxnSpPr/>
          <p:nvPr>
            <p:custDataLst>
              <p:tags r:id="rId34"/>
            </p:custDataLst>
          </p:nvPr>
        </p:nvCxnSpPr>
        <p:spPr bwMode="auto">
          <a:xfrm>
            <a:off x="820738" y="4396696"/>
            <a:ext cx="10795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Rak koppling 288">
            <a:extLst>
              <a:ext uri="{FF2B5EF4-FFF2-40B4-BE49-F238E27FC236}">
                <a16:creationId xmlns:a16="http://schemas.microsoft.com/office/drawing/2014/main" id="{51BB5F15-50B0-4A5F-8643-C1FEF6A5F7C3}"/>
              </a:ext>
            </a:extLst>
          </p:cNvPr>
          <p:cNvCxnSpPr/>
          <p:nvPr>
            <p:custDataLst>
              <p:tags r:id="rId35"/>
            </p:custDataLst>
          </p:nvPr>
        </p:nvCxnSpPr>
        <p:spPr bwMode="auto">
          <a:xfrm>
            <a:off x="820738" y="3442608"/>
            <a:ext cx="10795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8" name="Rak koppling 377">
            <a:extLst>
              <a:ext uri="{FF2B5EF4-FFF2-40B4-BE49-F238E27FC236}">
                <a16:creationId xmlns:a16="http://schemas.microsoft.com/office/drawing/2014/main" id="{139A7970-D2C8-432A-951C-2184E701303F}"/>
              </a:ext>
            </a:extLst>
          </p:cNvPr>
          <p:cNvCxnSpPr>
            <a:cxnSpLocks/>
          </p:cNvCxnSpPr>
          <p:nvPr>
            <p:custDataLst>
              <p:tags r:id="rId36"/>
            </p:custDataLst>
          </p:nvPr>
        </p:nvCxnSpPr>
        <p:spPr bwMode="auto">
          <a:xfrm>
            <a:off x="10872788" y="2250396"/>
            <a:ext cx="0" cy="2609850"/>
          </a:xfrm>
          <a:prstGeom prst="line">
            <a:avLst/>
          </a:prstGeom>
          <a:ln w="19050"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1" name="Rak koppling 370">
            <a:extLst>
              <a:ext uri="{FF2B5EF4-FFF2-40B4-BE49-F238E27FC236}">
                <a16:creationId xmlns:a16="http://schemas.microsoft.com/office/drawing/2014/main" id="{902D6590-0089-4D0D-9A90-2836B4D15656}"/>
              </a:ext>
            </a:extLst>
          </p:cNvPr>
          <p:cNvCxnSpPr>
            <a:cxnSpLocks/>
          </p:cNvCxnSpPr>
          <p:nvPr>
            <p:custDataLst>
              <p:tags r:id="rId37"/>
            </p:custDataLst>
          </p:nvPr>
        </p:nvCxnSpPr>
        <p:spPr bwMode="auto">
          <a:xfrm>
            <a:off x="10872788" y="2250396"/>
            <a:ext cx="0" cy="2622550"/>
          </a:xfrm>
          <a:prstGeom prst="line">
            <a:avLst/>
          </a:prstGeom>
          <a:ln w="19050"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Rak koppling 63">
            <a:extLst>
              <a:ext uri="{FF2B5EF4-FFF2-40B4-BE49-F238E27FC236}">
                <a16:creationId xmlns:a16="http://schemas.microsoft.com/office/drawing/2014/main" id="{C5A4B2E2-8A32-4B8D-BCB6-0452F7D38AD0}"/>
              </a:ext>
            </a:extLst>
          </p:cNvPr>
          <p:cNvCxnSpPr/>
          <p:nvPr>
            <p:custDataLst>
              <p:tags r:id="rId38"/>
            </p:custDataLst>
          </p:nvPr>
        </p:nvCxnSpPr>
        <p:spPr bwMode="auto">
          <a:xfrm>
            <a:off x="820738" y="2250396"/>
            <a:ext cx="107950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77" name="Likbent triangel 376">
            <a:extLst>
              <a:ext uri="{FF2B5EF4-FFF2-40B4-BE49-F238E27FC236}">
                <a16:creationId xmlns:a16="http://schemas.microsoft.com/office/drawing/2014/main" id="{10A92950-41E6-488A-9194-DF8DF38F48D6}"/>
              </a:ext>
            </a:extLst>
          </p:cNvPr>
          <p:cNvSpPr/>
          <p:nvPr>
            <p:custDataLst>
              <p:tags r:id="rId39"/>
            </p:custDataLst>
          </p:nvPr>
        </p:nvSpPr>
        <p:spPr bwMode="gray">
          <a:xfrm>
            <a:off x="10815638" y="7365321"/>
            <a:ext cx="114300" cy="114300"/>
          </a:xfrm>
          <a:prstGeom prst="triangle">
            <a:avLst/>
          </a:prstGeom>
          <a:solidFill>
            <a:schemeClr val="tx1"/>
          </a:solid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0" name="Likbent triangel 39">
            <a:extLst>
              <a:ext uri="{FF2B5EF4-FFF2-40B4-BE49-F238E27FC236}">
                <a16:creationId xmlns:a16="http://schemas.microsoft.com/office/drawing/2014/main" id="{9143C06D-73CF-4BD0-9888-7480B8336B82}"/>
              </a:ext>
            </a:extLst>
          </p:cNvPr>
          <p:cNvSpPr/>
          <p:nvPr>
            <p:custDataLst>
              <p:tags r:id="rId40"/>
            </p:custDataLst>
          </p:nvPr>
        </p:nvSpPr>
        <p:spPr bwMode="gray">
          <a:xfrm>
            <a:off x="10807700" y="5024891"/>
            <a:ext cx="114300" cy="114300"/>
          </a:xfrm>
          <a:prstGeom prst="triangle">
            <a:avLst/>
          </a:prstGeom>
          <a:solidFill>
            <a:schemeClr val="tx1"/>
          </a:solid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Platshållare för text 2">
            <a:extLst>
              <a:ext uri="{FF2B5EF4-FFF2-40B4-BE49-F238E27FC236}">
                <a16:creationId xmlns:a16="http://schemas.microsoft.com/office/drawing/2014/main" id="{207BD704-AF7B-4C4D-89DD-734EF63C33E6}"/>
              </a:ext>
            </a:extLst>
          </p:cNvPr>
          <p:cNvSpPr>
            <a:spLocks noGrp="1"/>
          </p:cNvSpPr>
          <p:nvPr>
            <p:custDataLst>
              <p:tags r:id="rId41"/>
            </p:custDataLst>
          </p:nvPr>
        </p:nvSpPr>
        <p:spPr bwMode="auto">
          <a:xfrm>
            <a:off x="892175" y="2740933"/>
            <a:ext cx="98583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r>
              <a:rPr kumimoji="0" lang="sv-SE" altLang="en-US" sz="1400" b="0" i="0" u="none" strike="noStrike" kern="1200" cap="none" spc="0" normalizeH="0" baseline="0" noProof="0" dirty="0">
                <a:ln>
                  <a:noFill/>
                </a:ln>
                <a:solidFill>
                  <a:prstClr val="black"/>
                </a:solidFill>
                <a:effectLst/>
                <a:uLnTx/>
                <a:uFillTx/>
                <a:latin typeface="Arial"/>
                <a:ea typeface="+mn-ea"/>
                <a:cs typeface="+mn-cs"/>
              </a:rPr>
              <a:t>Arbetsterapeuter	</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Platshållare för text 2">
            <a:extLst>
              <a:ext uri="{FF2B5EF4-FFF2-40B4-BE49-F238E27FC236}">
                <a16:creationId xmlns:a16="http://schemas.microsoft.com/office/drawing/2014/main" id="{207BD704-AF7B-4C4D-89DD-734EF63C33E6}"/>
              </a:ext>
            </a:extLst>
          </p:cNvPr>
          <p:cNvSpPr>
            <a:spLocks noGrp="1"/>
          </p:cNvSpPr>
          <p:nvPr>
            <p:custDataLst>
              <p:tags r:id="rId42"/>
            </p:custDataLst>
          </p:nvPr>
        </p:nvSpPr>
        <p:spPr bwMode="auto">
          <a:xfrm>
            <a:off x="892175" y="2979058"/>
            <a:ext cx="12731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r>
              <a:rPr kumimoji="0" lang="sv-SE" altLang="en-US" sz="1400" b="0" i="0" u="none" strike="noStrike" kern="1200" cap="none" spc="0" normalizeH="0" baseline="0" noProof="0" dirty="0">
                <a:ln>
                  <a:noFill/>
                </a:ln>
                <a:solidFill>
                  <a:prstClr val="black"/>
                </a:solidFill>
                <a:effectLst/>
                <a:uLnTx/>
                <a:uFillTx/>
                <a:latin typeface="Arial"/>
                <a:ea typeface="+mn-ea"/>
                <a:cs typeface="+mn-cs"/>
              </a:rPr>
              <a:t>Fysioterapeuter</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Platshållare för text 2">
            <a:extLst>
              <a:ext uri="{FF2B5EF4-FFF2-40B4-BE49-F238E27FC236}">
                <a16:creationId xmlns:a16="http://schemas.microsoft.com/office/drawing/2014/main" id="{207BD704-AF7B-4C4D-89DD-734EF63C33E6}"/>
              </a:ext>
            </a:extLst>
          </p:cNvPr>
          <p:cNvSpPr>
            <a:spLocks noGrp="1"/>
          </p:cNvSpPr>
          <p:nvPr>
            <p:custDataLst>
              <p:tags r:id="rId43"/>
            </p:custDataLst>
          </p:nvPr>
        </p:nvSpPr>
        <p:spPr bwMode="auto">
          <a:xfrm>
            <a:off x="892175" y="3217183"/>
            <a:ext cx="21383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altLang="en-US" sz="1400" b="0" i="0" u="none" strike="noStrike" kern="1200" cap="none" spc="0" normalizeH="0" baseline="0" noProof="0" dirty="0">
                <a:ln>
                  <a:noFill/>
                </a:ln>
                <a:solidFill>
                  <a:prstClr val="black"/>
                </a:solidFill>
                <a:effectLst/>
                <a:uLnTx/>
                <a:uFillTx/>
                <a:latin typeface="Arial"/>
                <a:ea typeface="+mn-ea"/>
                <a:cs typeface="+mn-cs"/>
              </a:rPr>
              <a:t>Avd 59</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0" name="Platshållare för text 2">
            <a:extLst>
              <a:ext uri="{FF2B5EF4-FFF2-40B4-BE49-F238E27FC236}">
                <a16:creationId xmlns:a16="http://schemas.microsoft.com/office/drawing/2014/main" id="{F10300A3-1B24-4EAF-BF3F-D91329CF7F48}"/>
              </a:ext>
            </a:extLst>
          </p:cNvPr>
          <p:cNvSpPr>
            <a:spLocks noGrp="1"/>
          </p:cNvSpPr>
          <p:nvPr>
            <p:custDataLst>
              <p:tags r:id="rId44"/>
            </p:custDataLst>
          </p:nvPr>
        </p:nvSpPr>
        <p:spPr bwMode="auto">
          <a:xfrm>
            <a:off x="892176" y="4409397"/>
            <a:ext cx="1268188" cy="195034"/>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400" dirty="0"/>
              <a:t>Avd 64</a:t>
            </a:r>
          </a:p>
        </p:txBody>
      </p:sp>
      <p:sp>
        <p:nvSpPr>
          <p:cNvPr id="67" name="Platshållare för text 2">
            <a:extLst>
              <a:ext uri="{FF2B5EF4-FFF2-40B4-BE49-F238E27FC236}">
                <a16:creationId xmlns:a16="http://schemas.microsoft.com/office/drawing/2014/main" id="{DBFF22A3-A326-4657-9E80-DFC48EC856E0}"/>
              </a:ext>
            </a:extLst>
          </p:cNvPr>
          <p:cNvSpPr>
            <a:spLocks noGrp="1"/>
          </p:cNvSpPr>
          <p:nvPr>
            <p:custDataLst>
              <p:tags r:id="rId45"/>
            </p:custDataLst>
          </p:nvPr>
        </p:nvSpPr>
        <p:spPr bwMode="auto">
          <a:xfrm>
            <a:off x="892175" y="3695021"/>
            <a:ext cx="9175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altLang="en-US" sz="1400" b="0" i="0" u="none" strike="noStrike" kern="1200" cap="none" spc="0" normalizeH="0" baseline="0" noProof="0" dirty="0">
                <a:ln>
                  <a:noFill/>
                </a:ln>
                <a:solidFill>
                  <a:prstClr val="black"/>
                </a:solidFill>
                <a:effectLst/>
                <a:uLnTx/>
                <a:uFillTx/>
                <a:latin typeface="Arial"/>
                <a:ea typeface="+mn-ea"/>
                <a:cs typeface="+mn-cs"/>
              </a:rPr>
              <a:t>Avd 61</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Platshållare för text 2">
            <a:extLst>
              <a:ext uri="{FF2B5EF4-FFF2-40B4-BE49-F238E27FC236}">
                <a16:creationId xmlns:a16="http://schemas.microsoft.com/office/drawing/2014/main" id="{207BD704-AF7B-4C4D-89DD-734EF63C33E6}"/>
              </a:ext>
            </a:extLst>
          </p:cNvPr>
          <p:cNvSpPr>
            <a:spLocks noGrp="1"/>
          </p:cNvSpPr>
          <p:nvPr>
            <p:custDataLst>
              <p:tags r:id="rId46"/>
            </p:custDataLst>
          </p:nvPr>
        </p:nvSpPr>
        <p:spPr bwMode="auto">
          <a:xfrm>
            <a:off x="892175" y="3455308"/>
            <a:ext cx="13604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altLang="en-US" sz="1400" b="0" i="0" u="none" strike="noStrike" kern="1200" cap="none" spc="0" normalizeH="0" baseline="0" noProof="0" dirty="0">
                <a:ln>
                  <a:noFill/>
                </a:ln>
                <a:solidFill>
                  <a:prstClr val="black"/>
                </a:solidFill>
                <a:effectLst/>
                <a:uLnTx/>
                <a:uFillTx/>
                <a:latin typeface="Arial"/>
                <a:ea typeface="+mn-ea"/>
                <a:cs typeface="+mn-cs"/>
              </a:rPr>
              <a:t>Avd 60</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8" name="Platshållare för text 2">
            <a:extLst>
              <a:ext uri="{FF2B5EF4-FFF2-40B4-BE49-F238E27FC236}">
                <a16:creationId xmlns:a16="http://schemas.microsoft.com/office/drawing/2014/main" id="{3615069A-6562-418C-914D-62C4ECD00772}"/>
              </a:ext>
            </a:extLst>
          </p:cNvPr>
          <p:cNvSpPr>
            <a:spLocks noGrp="1"/>
          </p:cNvSpPr>
          <p:nvPr>
            <p:custDataLst>
              <p:tags r:id="rId47"/>
            </p:custDataLst>
          </p:nvPr>
        </p:nvSpPr>
        <p:spPr bwMode="auto">
          <a:xfrm>
            <a:off x="892175" y="3933146"/>
            <a:ext cx="13509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altLang="en-US" sz="1400" b="0" i="0" u="none" strike="noStrike" kern="1200" cap="none" spc="0" normalizeH="0" baseline="0" noProof="0" dirty="0">
                <a:ln>
                  <a:noFill/>
                </a:ln>
                <a:solidFill>
                  <a:prstClr val="black"/>
                </a:solidFill>
                <a:effectLst/>
                <a:uLnTx/>
                <a:uFillTx/>
                <a:latin typeface="Arial"/>
                <a:ea typeface="+mn-ea"/>
                <a:cs typeface="+mn-cs"/>
              </a:rPr>
              <a:t>Avd 62</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Platshållare för text 2">
            <a:extLst>
              <a:ext uri="{FF2B5EF4-FFF2-40B4-BE49-F238E27FC236}">
                <a16:creationId xmlns:a16="http://schemas.microsoft.com/office/drawing/2014/main" id="{207BD704-AF7B-4C4D-89DD-734EF63C33E6}"/>
              </a:ext>
            </a:extLst>
          </p:cNvPr>
          <p:cNvSpPr>
            <a:spLocks noGrp="1"/>
          </p:cNvSpPr>
          <p:nvPr>
            <p:custDataLst>
              <p:tags r:id="rId48"/>
            </p:custDataLst>
          </p:nvPr>
        </p:nvSpPr>
        <p:spPr bwMode="auto">
          <a:xfrm>
            <a:off x="892175" y="2013858"/>
            <a:ext cx="4826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altLang="en-US" sz="1400" b="1" i="0" u="none" strike="noStrike" kern="1200" cap="none" spc="0" normalizeH="0" baseline="0" noProof="0" dirty="0">
                <a:ln>
                  <a:noFill/>
                </a:ln>
                <a:solidFill>
                  <a:prstClr val="black"/>
                </a:solidFill>
                <a:effectLst/>
                <a:uLnTx/>
                <a:uFillTx/>
                <a:latin typeface="Arial"/>
                <a:ea typeface="+mn-ea"/>
                <a:cs typeface="+mn-cs"/>
              </a:rPr>
              <a:t>Klinik</a:t>
            </a: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71" name="Platshållare för text 2">
            <a:extLst>
              <a:ext uri="{FF2B5EF4-FFF2-40B4-BE49-F238E27FC236}">
                <a16:creationId xmlns:a16="http://schemas.microsoft.com/office/drawing/2014/main" id="{1F50CE55-7697-4439-B430-5ED1E75F7FDF}"/>
              </a:ext>
            </a:extLst>
          </p:cNvPr>
          <p:cNvSpPr>
            <a:spLocks noGrp="1"/>
          </p:cNvSpPr>
          <p:nvPr>
            <p:custDataLst>
              <p:tags r:id="rId49"/>
            </p:custDataLst>
          </p:nvPr>
        </p:nvSpPr>
        <p:spPr bwMode="auto">
          <a:xfrm>
            <a:off x="892175" y="4658745"/>
            <a:ext cx="11842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r>
              <a:rPr lang="sv-SE" sz="1400" dirty="0"/>
              <a:t>Avd 65</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useBgFill="1">
        <p:nvSpPr>
          <p:cNvPr id="39" name="Platshållare för text 2">
            <a:extLst>
              <a:ext uri="{FF2B5EF4-FFF2-40B4-BE49-F238E27FC236}">
                <a16:creationId xmlns:a16="http://schemas.microsoft.com/office/drawing/2014/main" id="{207BD704-AF7B-4C4D-89DD-734EF63C33E6}"/>
              </a:ext>
            </a:extLst>
          </p:cNvPr>
          <p:cNvSpPr>
            <a:spLocks noGrp="1"/>
          </p:cNvSpPr>
          <p:nvPr>
            <p:custDataLst>
              <p:tags r:id="rId50"/>
            </p:custDataLst>
          </p:nvPr>
        </p:nvSpPr>
        <p:spPr bwMode="auto">
          <a:xfrm>
            <a:off x="10414000" y="5987646"/>
            <a:ext cx="787400" cy="212725"/>
          </a:xfrm>
          <a:prstGeom prst="rect">
            <a:avLst/>
          </a:prstGeom>
          <a:ln>
            <a:noFill/>
          </a:ln>
          <a:effec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altLang="en-US" sz="1400" b="0" i="0" u="none" strike="noStrike" kern="1200" cap="none" spc="0" normalizeH="0" baseline="0" noProof="0" dirty="0">
                <a:ln>
                  <a:noFill/>
                </a:ln>
                <a:solidFill>
                  <a:prstClr val="black"/>
                </a:solidFill>
                <a:effectLst/>
                <a:uLnTx/>
                <a:uFillTx/>
                <a:latin typeface="+mj-lt"/>
                <a:ea typeface="+mn-ea"/>
                <a:cs typeface="+mn-cs"/>
              </a:rPr>
              <a:t>FULLT INFÖRT</a:t>
            </a:r>
            <a:endParaRPr kumimoji="0" lang="sv-SE" sz="1400" b="0" i="0" u="none" strike="noStrike" kern="1200" cap="none" spc="0" normalizeH="0" baseline="0" noProof="0" dirty="0">
              <a:ln>
                <a:noFill/>
              </a:ln>
              <a:solidFill>
                <a:prstClr val="black"/>
              </a:solidFill>
              <a:effectLst/>
              <a:uLnTx/>
              <a:uFillTx/>
              <a:latin typeface="+mj-lt"/>
              <a:ea typeface="+mn-ea"/>
              <a:cs typeface="+mn-cs"/>
            </a:endParaRPr>
          </a:p>
        </p:txBody>
      </p:sp>
      <p:sp>
        <p:nvSpPr>
          <p:cNvPr id="69" name="Platshållare för text 2">
            <a:extLst>
              <a:ext uri="{FF2B5EF4-FFF2-40B4-BE49-F238E27FC236}">
                <a16:creationId xmlns:a16="http://schemas.microsoft.com/office/drawing/2014/main" id="{BF9992CC-B49C-418C-B31B-833B385B3513}"/>
              </a:ext>
            </a:extLst>
          </p:cNvPr>
          <p:cNvSpPr>
            <a:spLocks noGrp="1"/>
          </p:cNvSpPr>
          <p:nvPr>
            <p:custDataLst>
              <p:tags r:id="rId51"/>
            </p:custDataLst>
          </p:nvPr>
        </p:nvSpPr>
        <p:spPr bwMode="auto">
          <a:xfrm>
            <a:off x="892175" y="4171271"/>
            <a:ext cx="10652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altLang="en-US" sz="1400" b="0" i="0" u="none" strike="noStrike" kern="1200" cap="none" spc="0" normalizeH="0" baseline="0" noProof="0" dirty="0">
                <a:ln>
                  <a:noFill/>
                </a:ln>
                <a:solidFill>
                  <a:prstClr val="black"/>
                </a:solidFill>
                <a:effectLst/>
                <a:uLnTx/>
                <a:uFillTx/>
                <a:latin typeface="Arial"/>
                <a:ea typeface="+mn-ea"/>
                <a:cs typeface="+mn-cs"/>
              </a:rPr>
              <a:t>Avd 63</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24" name="Rektangel 323">
            <a:extLst>
              <a:ext uri="{FF2B5EF4-FFF2-40B4-BE49-F238E27FC236}">
                <a16:creationId xmlns:a16="http://schemas.microsoft.com/office/drawing/2014/main" id="{E36C4F87-8E22-4482-A124-2A15F63B8FF1}"/>
              </a:ext>
            </a:extLst>
          </p:cNvPr>
          <p:cNvSpPr/>
          <p:nvPr/>
        </p:nvSpPr>
        <p:spPr>
          <a:xfrm>
            <a:off x="9237306" y="1184169"/>
            <a:ext cx="2369307" cy="20796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mj-lt"/>
                <a:ea typeface="+mn-ea"/>
                <a:cs typeface="Calibri" panose="020F0502020204030204" pitchFamily="34" charset="0"/>
              </a:rPr>
              <a:t>GENOMFÖRANDEFAS</a:t>
            </a:r>
          </a:p>
        </p:txBody>
      </p:sp>
      <p:sp>
        <p:nvSpPr>
          <p:cNvPr id="325" name="Rektangel 324">
            <a:extLst>
              <a:ext uri="{FF2B5EF4-FFF2-40B4-BE49-F238E27FC236}">
                <a16:creationId xmlns:a16="http://schemas.microsoft.com/office/drawing/2014/main" id="{F75774CF-BE0F-4702-8962-4A2BFDB47AF0}"/>
              </a:ext>
            </a:extLst>
          </p:cNvPr>
          <p:cNvSpPr/>
          <p:nvPr/>
        </p:nvSpPr>
        <p:spPr>
          <a:xfrm>
            <a:off x="9237306" y="1449279"/>
            <a:ext cx="2371327" cy="207393"/>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mj-lt"/>
                <a:ea typeface="+mn-ea"/>
                <a:cs typeface="Calibri" panose="020F0502020204030204" pitchFamily="34" charset="0"/>
              </a:rPr>
              <a:t>EFFEKTHANTERINGFAS</a:t>
            </a:r>
          </a:p>
        </p:txBody>
      </p:sp>
      <p:sp>
        <p:nvSpPr>
          <p:cNvPr id="399" name="Rubrik 1">
            <a:extLst>
              <a:ext uri="{FF2B5EF4-FFF2-40B4-BE49-F238E27FC236}">
                <a16:creationId xmlns:a16="http://schemas.microsoft.com/office/drawing/2014/main" id="{7523082B-7989-4ACE-B9D5-60FB188E0CF6}"/>
              </a:ext>
            </a:extLst>
          </p:cNvPr>
          <p:cNvSpPr txBox="1">
            <a:spLocks/>
          </p:cNvSpPr>
          <p:nvPr/>
        </p:nvSpPr>
        <p:spPr>
          <a:xfrm rot="16200000">
            <a:off x="-2983407" y="1972696"/>
            <a:ext cx="5961600" cy="1325563"/>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3200" b="0" i="0" u="none" strike="noStrike" kern="1200" cap="all" spc="140" normalizeH="0" baseline="0" noProof="0" dirty="0">
                <a:ln>
                  <a:noFill/>
                </a:ln>
                <a:solidFill>
                  <a:schemeClr val="bg2"/>
                </a:solidFill>
                <a:effectLst/>
                <a:uLnTx/>
                <a:uFillTx/>
                <a:latin typeface="Brandon Grotesque Black"/>
                <a:ea typeface="+mj-ea"/>
                <a:cs typeface="+mj-cs"/>
              </a:rPr>
              <a:t>Rättspsykiatrin</a:t>
            </a:r>
          </a:p>
        </p:txBody>
      </p:sp>
      <p:cxnSp>
        <p:nvCxnSpPr>
          <p:cNvPr id="144" name="Rak koppling 143">
            <a:extLst>
              <a:ext uri="{FF2B5EF4-FFF2-40B4-BE49-F238E27FC236}">
                <a16:creationId xmlns:a16="http://schemas.microsoft.com/office/drawing/2014/main" id="{6BA7E877-4735-41CA-A3C0-F0FE5149BF1C}"/>
              </a:ext>
            </a:extLst>
          </p:cNvPr>
          <p:cNvCxnSpPr/>
          <p:nvPr/>
        </p:nvCxnSpPr>
        <p:spPr bwMode="auto">
          <a:xfrm>
            <a:off x="820736" y="2490338"/>
            <a:ext cx="10795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5" name="Platshållare för text 2">
            <a:extLst>
              <a:ext uri="{FF2B5EF4-FFF2-40B4-BE49-F238E27FC236}">
                <a16:creationId xmlns:a16="http://schemas.microsoft.com/office/drawing/2014/main" id="{596F1339-96D8-4881-94D9-099E7F1105A9}"/>
              </a:ext>
            </a:extLst>
          </p:cNvPr>
          <p:cNvSpPr>
            <a:spLocks noGrp="1"/>
          </p:cNvSpPr>
          <p:nvPr>
            <p:custDataLst>
              <p:tags r:id="rId52"/>
            </p:custDataLst>
          </p:nvPr>
        </p:nvSpPr>
        <p:spPr bwMode="auto">
          <a:xfrm>
            <a:off x="881856" y="2284021"/>
            <a:ext cx="98583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r>
              <a:rPr kumimoji="0" lang="sv-SE" altLang="en-US" sz="1400" b="0" i="0" u="none" strike="noStrike" kern="1200" cap="none" spc="0" normalizeH="0" baseline="0" noProof="0" dirty="0">
                <a:ln>
                  <a:noFill/>
                </a:ln>
                <a:solidFill>
                  <a:prstClr val="black"/>
                </a:solidFill>
                <a:effectLst/>
                <a:uLnTx/>
                <a:uFillTx/>
                <a:latin typeface="Arial"/>
                <a:ea typeface="+mn-ea"/>
                <a:cs typeface="+mn-cs"/>
              </a:rPr>
              <a:t>Läkarenheten</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3" name="Rektangel 72">
            <a:extLst>
              <a:ext uri="{FF2B5EF4-FFF2-40B4-BE49-F238E27FC236}">
                <a16:creationId xmlns:a16="http://schemas.microsoft.com/office/drawing/2014/main" id="{07045FC0-71A1-4B2E-8AC3-B526321BCA9B}"/>
              </a:ext>
            </a:extLst>
          </p:cNvPr>
          <p:cNvSpPr/>
          <p:nvPr>
            <p:custDataLst>
              <p:tags r:id="rId53"/>
            </p:custDataLst>
          </p:nvPr>
        </p:nvSpPr>
        <p:spPr bwMode="gray">
          <a:xfrm>
            <a:off x="4947941" y="2284021"/>
            <a:ext cx="3672186" cy="68091"/>
          </a:xfrm>
          <a:prstGeom prst="rect">
            <a:avLst/>
          </a:prstGeom>
          <a:solidFill>
            <a:schemeClr val="bg2">
              <a:lumMod val="60000"/>
              <a:lumOff val="40000"/>
            </a:schemeClr>
          </a:solidFill>
          <a:ln w="19050" cap="flat" cmpd="sng" algn="ctr">
            <a:solidFill>
              <a:schemeClr val="bg2">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4" name="Platshållare för text 2">
            <a:extLst>
              <a:ext uri="{FF2B5EF4-FFF2-40B4-BE49-F238E27FC236}">
                <a16:creationId xmlns:a16="http://schemas.microsoft.com/office/drawing/2014/main" id="{E1060429-2701-435A-BC68-9CB469E89743}"/>
              </a:ext>
            </a:extLst>
          </p:cNvPr>
          <p:cNvSpPr>
            <a:spLocks noGrp="1"/>
          </p:cNvSpPr>
          <p:nvPr>
            <p:custDataLst>
              <p:tags r:id="rId54"/>
            </p:custDataLst>
          </p:nvPr>
        </p:nvSpPr>
        <p:spPr bwMode="auto">
          <a:xfrm>
            <a:off x="881856" y="2513805"/>
            <a:ext cx="98583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r>
              <a:rPr kumimoji="0" lang="sv-SE" altLang="en-US" sz="1400" b="0" i="0" u="none" strike="noStrike" kern="1200" cap="none" spc="0" normalizeH="0" baseline="0" noProof="0" dirty="0">
                <a:ln>
                  <a:noFill/>
                </a:ln>
                <a:solidFill>
                  <a:prstClr val="black"/>
                </a:solidFill>
                <a:effectLst/>
                <a:uLnTx/>
                <a:uFillTx/>
                <a:latin typeface="Arial"/>
                <a:ea typeface="+mn-ea"/>
                <a:cs typeface="+mn-cs"/>
              </a:rPr>
              <a:t>Psykologenheten</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5" name="Rektangel 74">
            <a:extLst>
              <a:ext uri="{FF2B5EF4-FFF2-40B4-BE49-F238E27FC236}">
                <a16:creationId xmlns:a16="http://schemas.microsoft.com/office/drawing/2014/main" id="{252C82C1-0B13-44A0-9945-66910C5DB61C}"/>
              </a:ext>
            </a:extLst>
          </p:cNvPr>
          <p:cNvSpPr/>
          <p:nvPr>
            <p:custDataLst>
              <p:tags r:id="rId55"/>
            </p:custDataLst>
          </p:nvPr>
        </p:nvSpPr>
        <p:spPr bwMode="gray">
          <a:xfrm>
            <a:off x="4947941" y="2530447"/>
            <a:ext cx="3672186" cy="68091"/>
          </a:xfrm>
          <a:prstGeom prst="rect">
            <a:avLst/>
          </a:prstGeom>
          <a:solidFill>
            <a:schemeClr val="bg2">
              <a:lumMod val="60000"/>
              <a:lumOff val="40000"/>
            </a:schemeClr>
          </a:solidFill>
          <a:ln w="19050" cap="flat" cmpd="sng" algn="ctr">
            <a:solidFill>
              <a:schemeClr val="bg2">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6" name="Rektangel 75">
            <a:extLst>
              <a:ext uri="{FF2B5EF4-FFF2-40B4-BE49-F238E27FC236}">
                <a16:creationId xmlns:a16="http://schemas.microsoft.com/office/drawing/2014/main" id="{16410B8D-D0CE-4EF0-BD72-6F1886198435}"/>
              </a:ext>
            </a:extLst>
          </p:cNvPr>
          <p:cNvSpPr/>
          <p:nvPr>
            <p:custDataLst>
              <p:tags r:id="rId56"/>
            </p:custDataLst>
          </p:nvPr>
        </p:nvSpPr>
        <p:spPr bwMode="gray">
          <a:xfrm>
            <a:off x="4699793" y="2386805"/>
            <a:ext cx="3370263" cy="79375"/>
          </a:xfrm>
          <a:prstGeom prst="rect">
            <a:avLst/>
          </a:prstGeom>
          <a:solidFill>
            <a:schemeClr val="bg2"/>
          </a:solidFill>
          <a:ln w="19050" cap="flat" cmpd="sng" algn="ctr">
            <a:solidFill>
              <a:schemeClr val="bg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7" name="Rektangel 76">
            <a:extLst>
              <a:ext uri="{FF2B5EF4-FFF2-40B4-BE49-F238E27FC236}">
                <a16:creationId xmlns:a16="http://schemas.microsoft.com/office/drawing/2014/main" id="{8E9717A7-B790-4424-AC49-B6ADE8DD0174}"/>
              </a:ext>
            </a:extLst>
          </p:cNvPr>
          <p:cNvSpPr/>
          <p:nvPr>
            <p:custDataLst>
              <p:tags r:id="rId57"/>
            </p:custDataLst>
          </p:nvPr>
        </p:nvSpPr>
        <p:spPr bwMode="gray">
          <a:xfrm>
            <a:off x="4706145" y="2634227"/>
            <a:ext cx="3370263" cy="79375"/>
          </a:xfrm>
          <a:prstGeom prst="rect">
            <a:avLst/>
          </a:prstGeom>
          <a:solidFill>
            <a:schemeClr val="bg2"/>
          </a:solidFill>
          <a:ln w="19050" cap="flat" cmpd="sng" algn="ctr">
            <a:solidFill>
              <a:schemeClr val="bg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8" name="Rektangel 77">
            <a:extLst>
              <a:ext uri="{FF2B5EF4-FFF2-40B4-BE49-F238E27FC236}">
                <a16:creationId xmlns:a16="http://schemas.microsoft.com/office/drawing/2014/main" id="{6F116792-107A-422F-8443-9A6DD82B6516}"/>
              </a:ext>
            </a:extLst>
          </p:cNvPr>
          <p:cNvSpPr/>
          <p:nvPr>
            <p:custDataLst>
              <p:tags r:id="rId58"/>
            </p:custDataLst>
          </p:nvPr>
        </p:nvSpPr>
        <p:spPr bwMode="gray">
          <a:xfrm>
            <a:off x="4974542" y="2769283"/>
            <a:ext cx="3672186" cy="68091"/>
          </a:xfrm>
          <a:prstGeom prst="rect">
            <a:avLst/>
          </a:prstGeom>
          <a:solidFill>
            <a:schemeClr val="bg2">
              <a:lumMod val="60000"/>
              <a:lumOff val="40000"/>
            </a:schemeClr>
          </a:solidFill>
          <a:ln w="19050" cap="flat" cmpd="sng" algn="ctr">
            <a:solidFill>
              <a:schemeClr val="bg2">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9" name="Rektangel 78">
            <a:extLst>
              <a:ext uri="{FF2B5EF4-FFF2-40B4-BE49-F238E27FC236}">
                <a16:creationId xmlns:a16="http://schemas.microsoft.com/office/drawing/2014/main" id="{C9ED04A1-0F58-484A-BB9B-C4D72CF894F0}"/>
              </a:ext>
            </a:extLst>
          </p:cNvPr>
          <p:cNvSpPr/>
          <p:nvPr>
            <p:custDataLst>
              <p:tags r:id="rId59"/>
            </p:custDataLst>
          </p:nvPr>
        </p:nvSpPr>
        <p:spPr bwMode="gray">
          <a:xfrm>
            <a:off x="4699792" y="2870710"/>
            <a:ext cx="3370263" cy="79375"/>
          </a:xfrm>
          <a:prstGeom prst="rect">
            <a:avLst/>
          </a:prstGeom>
          <a:solidFill>
            <a:schemeClr val="bg2"/>
          </a:solidFill>
          <a:ln w="19050" cap="flat" cmpd="sng" algn="ctr">
            <a:solidFill>
              <a:schemeClr val="bg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0" name="Rektangel 79">
            <a:extLst>
              <a:ext uri="{FF2B5EF4-FFF2-40B4-BE49-F238E27FC236}">
                <a16:creationId xmlns:a16="http://schemas.microsoft.com/office/drawing/2014/main" id="{8278CECA-F52F-40FF-9DB6-C7C16BCBF4B5}"/>
              </a:ext>
            </a:extLst>
          </p:cNvPr>
          <p:cNvSpPr/>
          <p:nvPr>
            <p:custDataLst>
              <p:tags r:id="rId60"/>
            </p:custDataLst>
          </p:nvPr>
        </p:nvSpPr>
        <p:spPr bwMode="gray">
          <a:xfrm>
            <a:off x="4964850" y="3007407"/>
            <a:ext cx="3672186" cy="68091"/>
          </a:xfrm>
          <a:prstGeom prst="rect">
            <a:avLst/>
          </a:prstGeom>
          <a:solidFill>
            <a:schemeClr val="bg2">
              <a:lumMod val="60000"/>
              <a:lumOff val="40000"/>
            </a:schemeClr>
          </a:solidFill>
          <a:ln w="19050" cap="flat" cmpd="sng" algn="ctr">
            <a:solidFill>
              <a:schemeClr val="bg2">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1" name="Rektangel 80">
            <a:extLst>
              <a:ext uri="{FF2B5EF4-FFF2-40B4-BE49-F238E27FC236}">
                <a16:creationId xmlns:a16="http://schemas.microsoft.com/office/drawing/2014/main" id="{1C83576B-98BB-4A9F-803A-A9D6BBA3D069}"/>
              </a:ext>
            </a:extLst>
          </p:cNvPr>
          <p:cNvSpPr/>
          <p:nvPr>
            <p:custDataLst>
              <p:tags r:id="rId61"/>
            </p:custDataLst>
          </p:nvPr>
        </p:nvSpPr>
        <p:spPr bwMode="gray">
          <a:xfrm>
            <a:off x="4731416" y="3106670"/>
            <a:ext cx="3370263" cy="79375"/>
          </a:xfrm>
          <a:prstGeom prst="rect">
            <a:avLst/>
          </a:prstGeom>
          <a:solidFill>
            <a:schemeClr val="bg2"/>
          </a:solidFill>
          <a:ln w="19050" cap="flat" cmpd="sng" algn="ctr">
            <a:solidFill>
              <a:schemeClr val="bg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2" name="Rektangel 81">
            <a:extLst>
              <a:ext uri="{FF2B5EF4-FFF2-40B4-BE49-F238E27FC236}">
                <a16:creationId xmlns:a16="http://schemas.microsoft.com/office/drawing/2014/main" id="{A7C0B46C-21E9-4739-972A-A8883085A7E3}"/>
              </a:ext>
            </a:extLst>
          </p:cNvPr>
          <p:cNvSpPr/>
          <p:nvPr>
            <p:custDataLst>
              <p:tags r:id="rId62"/>
            </p:custDataLst>
          </p:nvPr>
        </p:nvSpPr>
        <p:spPr bwMode="gray">
          <a:xfrm>
            <a:off x="5257799" y="3335283"/>
            <a:ext cx="3370263" cy="79375"/>
          </a:xfrm>
          <a:prstGeom prst="rect">
            <a:avLst/>
          </a:prstGeom>
          <a:solidFill>
            <a:schemeClr val="bg2"/>
          </a:solidFill>
          <a:ln w="19050" cap="flat" cmpd="sng" algn="ctr">
            <a:solidFill>
              <a:schemeClr val="bg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3" name="Rektangel 82">
            <a:extLst>
              <a:ext uri="{FF2B5EF4-FFF2-40B4-BE49-F238E27FC236}">
                <a16:creationId xmlns:a16="http://schemas.microsoft.com/office/drawing/2014/main" id="{2D22CB8D-7F55-423D-BDDB-0796947E81FE}"/>
              </a:ext>
            </a:extLst>
          </p:cNvPr>
          <p:cNvSpPr/>
          <p:nvPr>
            <p:custDataLst>
              <p:tags r:id="rId63"/>
            </p:custDataLst>
          </p:nvPr>
        </p:nvSpPr>
        <p:spPr bwMode="gray">
          <a:xfrm>
            <a:off x="5675534" y="3233610"/>
            <a:ext cx="3672186" cy="68091"/>
          </a:xfrm>
          <a:prstGeom prst="rect">
            <a:avLst/>
          </a:prstGeom>
          <a:solidFill>
            <a:schemeClr val="bg2">
              <a:lumMod val="60000"/>
              <a:lumOff val="40000"/>
            </a:schemeClr>
          </a:solidFill>
          <a:ln w="19050" cap="flat" cmpd="sng" algn="ctr">
            <a:solidFill>
              <a:schemeClr val="bg2">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4" name="Rektangel 83">
            <a:extLst>
              <a:ext uri="{FF2B5EF4-FFF2-40B4-BE49-F238E27FC236}">
                <a16:creationId xmlns:a16="http://schemas.microsoft.com/office/drawing/2014/main" id="{F8577643-DD94-43AC-B50B-9AB81E539289}"/>
              </a:ext>
            </a:extLst>
          </p:cNvPr>
          <p:cNvSpPr/>
          <p:nvPr>
            <p:custDataLst>
              <p:tags r:id="rId64"/>
            </p:custDataLst>
          </p:nvPr>
        </p:nvSpPr>
        <p:spPr bwMode="gray">
          <a:xfrm>
            <a:off x="5675534" y="3479096"/>
            <a:ext cx="3672186" cy="68091"/>
          </a:xfrm>
          <a:prstGeom prst="rect">
            <a:avLst/>
          </a:prstGeom>
          <a:solidFill>
            <a:schemeClr val="bg2">
              <a:lumMod val="60000"/>
              <a:lumOff val="40000"/>
            </a:schemeClr>
          </a:solidFill>
          <a:ln w="19050" cap="flat" cmpd="sng" algn="ctr">
            <a:solidFill>
              <a:schemeClr val="bg2">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5" name="Rektangel 84">
            <a:extLst>
              <a:ext uri="{FF2B5EF4-FFF2-40B4-BE49-F238E27FC236}">
                <a16:creationId xmlns:a16="http://schemas.microsoft.com/office/drawing/2014/main" id="{F9A18CC6-15FC-4974-88CF-21A8EA674A58}"/>
              </a:ext>
            </a:extLst>
          </p:cNvPr>
          <p:cNvSpPr/>
          <p:nvPr>
            <p:custDataLst>
              <p:tags r:id="rId65"/>
            </p:custDataLst>
          </p:nvPr>
        </p:nvSpPr>
        <p:spPr bwMode="gray">
          <a:xfrm>
            <a:off x="5257799" y="3582705"/>
            <a:ext cx="3370263" cy="79375"/>
          </a:xfrm>
          <a:prstGeom prst="rect">
            <a:avLst/>
          </a:prstGeom>
          <a:solidFill>
            <a:schemeClr val="bg2"/>
          </a:solidFill>
          <a:ln w="19050" cap="flat" cmpd="sng" algn="ctr">
            <a:solidFill>
              <a:schemeClr val="bg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6" name="Rektangel 85">
            <a:extLst>
              <a:ext uri="{FF2B5EF4-FFF2-40B4-BE49-F238E27FC236}">
                <a16:creationId xmlns:a16="http://schemas.microsoft.com/office/drawing/2014/main" id="{5A40E9CA-725B-4A98-98F2-E9A447BA280A}"/>
              </a:ext>
            </a:extLst>
          </p:cNvPr>
          <p:cNvSpPr/>
          <p:nvPr>
            <p:custDataLst>
              <p:tags r:id="rId66"/>
            </p:custDataLst>
          </p:nvPr>
        </p:nvSpPr>
        <p:spPr bwMode="gray">
          <a:xfrm>
            <a:off x="5667226" y="3706700"/>
            <a:ext cx="3672186" cy="68091"/>
          </a:xfrm>
          <a:prstGeom prst="rect">
            <a:avLst/>
          </a:prstGeom>
          <a:solidFill>
            <a:schemeClr val="bg2">
              <a:lumMod val="60000"/>
              <a:lumOff val="40000"/>
            </a:schemeClr>
          </a:solidFill>
          <a:ln w="19050" cap="flat" cmpd="sng" algn="ctr">
            <a:solidFill>
              <a:schemeClr val="bg2">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7" name="Rektangel 86">
            <a:extLst>
              <a:ext uri="{FF2B5EF4-FFF2-40B4-BE49-F238E27FC236}">
                <a16:creationId xmlns:a16="http://schemas.microsoft.com/office/drawing/2014/main" id="{422F6960-0EFB-41B2-9AFD-14732F413E7A}"/>
              </a:ext>
            </a:extLst>
          </p:cNvPr>
          <p:cNvSpPr/>
          <p:nvPr>
            <p:custDataLst>
              <p:tags r:id="rId67"/>
            </p:custDataLst>
          </p:nvPr>
        </p:nvSpPr>
        <p:spPr bwMode="gray">
          <a:xfrm>
            <a:off x="5266773" y="3807734"/>
            <a:ext cx="3370263" cy="79375"/>
          </a:xfrm>
          <a:prstGeom prst="rect">
            <a:avLst/>
          </a:prstGeom>
          <a:solidFill>
            <a:schemeClr val="bg2"/>
          </a:solidFill>
          <a:ln w="19050" cap="flat" cmpd="sng" algn="ctr">
            <a:solidFill>
              <a:schemeClr val="bg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8" name="Rektangel 87">
            <a:extLst>
              <a:ext uri="{FF2B5EF4-FFF2-40B4-BE49-F238E27FC236}">
                <a16:creationId xmlns:a16="http://schemas.microsoft.com/office/drawing/2014/main" id="{737F7FFB-E233-4F21-9D9C-C06F15C964B7}"/>
              </a:ext>
            </a:extLst>
          </p:cNvPr>
          <p:cNvSpPr/>
          <p:nvPr>
            <p:custDataLst>
              <p:tags r:id="rId68"/>
            </p:custDataLst>
          </p:nvPr>
        </p:nvSpPr>
        <p:spPr bwMode="gray">
          <a:xfrm>
            <a:off x="6325285" y="3941303"/>
            <a:ext cx="3672186" cy="68091"/>
          </a:xfrm>
          <a:prstGeom prst="rect">
            <a:avLst/>
          </a:prstGeom>
          <a:solidFill>
            <a:schemeClr val="bg2">
              <a:lumMod val="60000"/>
              <a:lumOff val="40000"/>
            </a:schemeClr>
          </a:solidFill>
          <a:ln w="19050" cap="flat" cmpd="sng" algn="ctr">
            <a:solidFill>
              <a:schemeClr val="bg2">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9" name="Rektangel 88">
            <a:extLst>
              <a:ext uri="{FF2B5EF4-FFF2-40B4-BE49-F238E27FC236}">
                <a16:creationId xmlns:a16="http://schemas.microsoft.com/office/drawing/2014/main" id="{F87E405F-2108-4AF0-AAB7-869FE4BD8C6E}"/>
              </a:ext>
            </a:extLst>
          </p:cNvPr>
          <p:cNvSpPr/>
          <p:nvPr>
            <p:custDataLst>
              <p:tags r:id="rId69"/>
            </p:custDataLst>
          </p:nvPr>
        </p:nvSpPr>
        <p:spPr bwMode="gray">
          <a:xfrm>
            <a:off x="6017419" y="4053992"/>
            <a:ext cx="3370263" cy="79375"/>
          </a:xfrm>
          <a:prstGeom prst="rect">
            <a:avLst/>
          </a:prstGeom>
          <a:solidFill>
            <a:schemeClr val="bg2"/>
          </a:solidFill>
          <a:ln w="19050" cap="flat" cmpd="sng" algn="ctr">
            <a:solidFill>
              <a:schemeClr val="bg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0" name="Rektangel 89">
            <a:extLst>
              <a:ext uri="{FF2B5EF4-FFF2-40B4-BE49-F238E27FC236}">
                <a16:creationId xmlns:a16="http://schemas.microsoft.com/office/drawing/2014/main" id="{F5E1AFCC-F7E3-4D56-A828-021C21510087}"/>
              </a:ext>
            </a:extLst>
          </p:cNvPr>
          <p:cNvSpPr/>
          <p:nvPr>
            <p:custDataLst>
              <p:tags r:id="rId70"/>
            </p:custDataLst>
          </p:nvPr>
        </p:nvSpPr>
        <p:spPr bwMode="gray">
          <a:xfrm>
            <a:off x="6351886" y="4177965"/>
            <a:ext cx="3672186" cy="68091"/>
          </a:xfrm>
          <a:prstGeom prst="rect">
            <a:avLst/>
          </a:prstGeom>
          <a:solidFill>
            <a:schemeClr val="bg2">
              <a:lumMod val="60000"/>
              <a:lumOff val="40000"/>
            </a:schemeClr>
          </a:solidFill>
          <a:ln w="19050" cap="flat" cmpd="sng" algn="ctr">
            <a:solidFill>
              <a:schemeClr val="bg2">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2" name="Rektangel 91">
            <a:extLst>
              <a:ext uri="{FF2B5EF4-FFF2-40B4-BE49-F238E27FC236}">
                <a16:creationId xmlns:a16="http://schemas.microsoft.com/office/drawing/2014/main" id="{7C4A7D2A-E2A7-4D4A-A1FA-845E80E8FF17}"/>
              </a:ext>
            </a:extLst>
          </p:cNvPr>
          <p:cNvSpPr/>
          <p:nvPr>
            <p:custDataLst>
              <p:tags r:id="rId71"/>
            </p:custDataLst>
          </p:nvPr>
        </p:nvSpPr>
        <p:spPr bwMode="gray">
          <a:xfrm>
            <a:off x="6023116" y="4289131"/>
            <a:ext cx="3370263" cy="79375"/>
          </a:xfrm>
          <a:prstGeom prst="rect">
            <a:avLst/>
          </a:prstGeom>
          <a:solidFill>
            <a:schemeClr val="bg2"/>
          </a:solidFill>
          <a:ln w="19050" cap="flat" cmpd="sng" algn="ctr">
            <a:solidFill>
              <a:schemeClr val="bg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5" name="Rektangel 94">
            <a:extLst>
              <a:ext uri="{FF2B5EF4-FFF2-40B4-BE49-F238E27FC236}">
                <a16:creationId xmlns:a16="http://schemas.microsoft.com/office/drawing/2014/main" id="{A73B3E7C-C999-41D8-B958-5725F3FA3A73}"/>
              </a:ext>
            </a:extLst>
          </p:cNvPr>
          <p:cNvSpPr/>
          <p:nvPr>
            <p:custDataLst>
              <p:tags r:id="rId72"/>
            </p:custDataLst>
          </p:nvPr>
        </p:nvSpPr>
        <p:spPr bwMode="gray">
          <a:xfrm>
            <a:off x="6351886" y="4424886"/>
            <a:ext cx="3672186" cy="68091"/>
          </a:xfrm>
          <a:prstGeom prst="rect">
            <a:avLst/>
          </a:prstGeom>
          <a:solidFill>
            <a:schemeClr val="bg2">
              <a:lumMod val="60000"/>
              <a:lumOff val="40000"/>
            </a:schemeClr>
          </a:solidFill>
          <a:ln w="19050" cap="flat" cmpd="sng" algn="ctr">
            <a:solidFill>
              <a:schemeClr val="bg2">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6" name="Rektangel 95">
            <a:extLst>
              <a:ext uri="{FF2B5EF4-FFF2-40B4-BE49-F238E27FC236}">
                <a16:creationId xmlns:a16="http://schemas.microsoft.com/office/drawing/2014/main" id="{1FA5706A-3AB5-4D9D-A23F-387E8D0FF699}"/>
              </a:ext>
            </a:extLst>
          </p:cNvPr>
          <p:cNvSpPr/>
          <p:nvPr>
            <p:custDataLst>
              <p:tags r:id="rId73"/>
            </p:custDataLst>
          </p:nvPr>
        </p:nvSpPr>
        <p:spPr bwMode="gray">
          <a:xfrm>
            <a:off x="6033054" y="4525055"/>
            <a:ext cx="3370263" cy="79375"/>
          </a:xfrm>
          <a:prstGeom prst="rect">
            <a:avLst/>
          </a:prstGeom>
          <a:solidFill>
            <a:schemeClr val="bg2"/>
          </a:solidFill>
          <a:ln w="19050" cap="flat" cmpd="sng" algn="ctr">
            <a:solidFill>
              <a:schemeClr val="bg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8" name="Rektangel 97">
            <a:extLst>
              <a:ext uri="{FF2B5EF4-FFF2-40B4-BE49-F238E27FC236}">
                <a16:creationId xmlns:a16="http://schemas.microsoft.com/office/drawing/2014/main" id="{913EBB9C-FD59-4553-A92B-2F1C56C5E262}"/>
              </a:ext>
            </a:extLst>
          </p:cNvPr>
          <p:cNvSpPr/>
          <p:nvPr>
            <p:custDataLst>
              <p:tags r:id="rId74"/>
            </p:custDataLst>
          </p:nvPr>
        </p:nvSpPr>
        <p:spPr bwMode="gray">
          <a:xfrm>
            <a:off x="6791969" y="4660639"/>
            <a:ext cx="3672186" cy="68091"/>
          </a:xfrm>
          <a:prstGeom prst="rect">
            <a:avLst/>
          </a:prstGeom>
          <a:solidFill>
            <a:schemeClr val="bg2">
              <a:lumMod val="60000"/>
              <a:lumOff val="40000"/>
            </a:schemeClr>
          </a:solidFill>
          <a:ln w="19050" cap="flat" cmpd="sng" algn="ctr">
            <a:solidFill>
              <a:schemeClr val="bg2">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3" name="Rektangel 102">
            <a:extLst>
              <a:ext uri="{FF2B5EF4-FFF2-40B4-BE49-F238E27FC236}">
                <a16:creationId xmlns:a16="http://schemas.microsoft.com/office/drawing/2014/main" id="{9B1E6A61-33F3-4EDA-8935-5B3168A945A7}"/>
              </a:ext>
            </a:extLst>
          </p:cNvPr>
          <p:cNvSpPr/>
          <p:nvPr>
            <p:custDataLst>
              <p:tags r:id="rId75"/>
            </p:custDataLst>
          </p:nvPr>
        </p:nvSpPr>
        <p:spPr bwMode="gray">
          <a:xfrm>
            <a:off x="6400801" y="4760406"/>
            <a:ext cx="3370263" cy="79375"/>
          </a:xfrm>
          <a:prstGeom prst="rect">
            <a:avLst/>
          </a:prstGeom>
          <a:solidFill>
            <a:schemeClr val="bg2"/>
          </a:solidFill>
          <a:ln w="19050" cap="flat" cmpd="sng" algn="ctr">
            <a:solidFill>
              <a:schemeClr val="bg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6" name="Rektangel 105">
            <a:extLst>
              <a:ext uri="{FF2B5EF4-FFF2-40B4-BE49-F238E27FC236}">
                <a16:creationId xmlns:a16="http://schemas.microsoft.com/office/drawing/2014/main" id="{39F2229D-9CAC-4A76-B972-F3702C27AA2A}"/>
              </a:ext>
            </a:extLst>
          </p:cNvPr>
          <p:cNvSpPr/>
          <p:nvPr>
            <p:custDataLst>
              <p:tags r:id="rId76"/>
            </p:custDataLst>
          </p:nvPr>
        </p:nvSpPr>
        <p:spPr bwMode="auto">
          <a:xfrm>
            <a:off x="811613" y="5156654"/>
            <a:ext cx="10795000" cy="238125"/>
          </a:xfrm>
          <a:prstGeom prst="rect">
            <a:avLst/>
          </a:prstGeom>
          <a:solidFill>
            <a:srgbClr val="D6D7D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3" name="Rektangel 112">
            <a:extLst>
              <a:ext uri="{FF2B5EF4-FFF2-40B4-BE49-F238E27FC236}">
                <a16:creationId xmlns:a16="http://schemas.microsoft.com/office/drawing/2014/main" id="{87C5D137-DAD3-4961-BE0C-97EC4FEA76AC}"/>
              </a:ext>
            </a:extLst>
          </p:cNvPr>
          <p:cNvSpPr/>
          <p:nvPr>
            <p:custDataLst>
              <p:tags r:id="rId77"/>
            </p:custDataLst>
          </p:nvPr>
        </p:nvSpPr>
        <p:spPr bwMode="auto">
          <a:xfrm>
            <a:off x="820736" y="4879639"/>
            <a:ext cx="10795000" cy="238125"/>
          </a:xfrm>
          <a:prstGeom prst="rect">
            <a:avLst/>
          </a:prstGeom>
          <a:solidFill>
            <a:schemeClr val="bg1"/>
          </a:solidFill>
          <a:ln w="12700" cap="flat" cmpd="sng" algn="ctr">
            <a:noFill/>
            <a:prstDash val="solid"/>
            <a:miter lim="800000"/>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highlight>
                <a:srgbClr val="605D5B"/>
              </a:highlight>
              <a:uLnTx/>
              <a:uFillTx/>
              <a:latin typeface="Arial"/>
              <a:ea typeface="+mn-ea"/>
              <a:cs typeface="+mn-cs"/>
            </a:endParaRPr>
          </a:p>
        </p:txBody>
      </p:sp>
      <p:cxnSp>
        <p:nvCxnSpPr>
          <p:cNvPr id="114" name="Rak koppling 113">
            <a:extLst>
              <a:ext uri="{FF2B5EF4-FFF2-40B4-BE49-F238E27FC236}">
                <a16:creationId xmlns:a16="http://schemas.microsoft.com/office/drawing/2014/main" id="{FA4E13B2-62D6-4AF3-847D-470655060212}"/>
              </a:ext>
            </a:extLst>
          </p:cNvPr>
          <p:cNvCxnSpPr/>
          <p:nvPr>
            <p:custDataLst>
              <p:tags r:id="rId78"/>
            </p:custDataLst>
          </p:nvPr>
        </p:nvCxnSpPr>
        <p:spPr bwMode="auto">
          <a:xfrm>
            <a:off x="820736" y="5394779"/>
            <a:ext cx="10795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Rak koppling 115">
            <a:extLst>
              <a:ext uri="{FF2B5EF4-FFF2-40B4-BE49-F238E27FC236}">
                <a16:creationId xmlns:a16="http://schemas.microsoft.com/office/drawing/2014/main" id="{4FB6F74C-C928-4EBC-9E30-E169A35DC35D}"/>
              </a:ext>
            </a:extLst>
          </p:cNvPr>
          <p:cNvCxnSpPr/>
          <p:nvPr>
            <p:custDataLst>
              <p:tags r:id="rId79"/>
            </p:custDataLst>
          </p:nvPr>
        </p:nvCxnSpPr>
        <p:spPr bwMode="auto">
          <a:xfrm>
            <a:off x="820736" y="5139191"/>
            <a:ext cx="10795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7" name="Platshållare för text 2">
            <a:extLst>
              <a:ext uri="{FF2B5EF4-FFF2-40B4-BE49-F238E27FC236}">
                <a16:creationId xmlns:a16="http://schemas.microsoft.com/office/drawing/2014/main" id="{FD79BF58-66DB-434A-BA58-09AF1406C921}"/>
              </a:ext>
            </a:extLst>
          </p:cNvPr>
          <p:cNvSpPr>
            <a:spLocks noGrp="1"/>
          </p:cNvSpPr>
          <p:nvPr>
            <p:custDataLst>
              <p:tags r:id="rId80"/>
            </p:custDataLst>
          </p:nvPr>
        </p:nvSpPr>
        <p:spPr bwMode="auto">
          <a:xfrm>
            <a:off x="892174" y="4892897"/>
            <a:ext cx="11842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r>
              <a:rPr lang="sv-SE" sz="1400" dirty="0"/>
              <a:t>Hus 4 SYD</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Rektangel 117">
            <a:extLst>
              <a:ext uri="{FF2B5EF4-FFF2-40B4-BE49-F238E27FC236}">
                <a16:creationId xmlns:a16="http://schemas.microsoft.com/office/drawing/2014/main" id="{F3F36ED1-7EF8-48E0-BDEC-D373675C8CF7}"/>
              </a:ext>
            </a:extLst>
          </p:cNvPr>
          <p:cNvSpPr/>
          <p:nvPr>
            <p:custDataLst>
              <p:tags r:id="rId81"/>
            </p:custDataLst>
          </p:nvPr>
        </p:nvSpPr>
        <p:spPr bwMode="gray">
          <a:xfrm>
            <a:off x="6825709" y="5181141"/>
            <a:ext cx="3672186" cy="68091"/>
          </a:xfrm>
          <a:prstGeom prst="rect">
            <a:avLst/>
          </a:prstGeom>
          <a:solidFill>
            <a:schemeClr val="bg2">
              <a:lumMod val="60000"/>
              <a:lumOff val="40000"/>
            </a:schemeClr>
          </a:solidFill>
          <a:ln w="19050" cap="flat" cmpd="sng" algn="ctr">
            <a:solidFill>
              <a:schemeClr val="bg2">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9" name="Rektangel 118">
            <a:extLst>
              <a:ext uri="{FF2B5EF4-FFF2-40B4-BE49-F238E27FC236}">
                <a16:creationId xmlns:a16="http://schemas.microsoft.com/office/drawing/2014/main" id="{2B1D9440-894E-4AFD-81E6-462024005358}"/>
              </a:ext>
            </a:extLst>
          </p:cNvPr>
          <p:cNvSpPr/>
          <p:nvPr>
            <p:custDataLst>
              <p:tags r:id="rId82"/>
            </p:custDataLst>
          </p:nvPr>
        </p:nvSpPr>
        <p:spPr bwMode="gray">
          <a:xfrm>
            <a:off x="6810635" y="4909919"/>
            <a:ext cx="3672186" cy="68091"/>
          </a:xfrm>
          <a:prstGeom prst="rect">
            <a:avLst/>
          </a:prstGeom>
          <a:solidFill>
            <a:schemeClr val="bg2">
              <a:lumMod val="60000"/>
              <a:lumOff val="40000"/>
            </a:schemeClr>
          </a:solidFill>
          <a:ln w="19050" cap="flat" cmpd="sng" algn="ctr">
            <a:solidFill>
              <a:schemeClr val="bg2">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0" name="Rektangel 119">
            <a:extLst>
              <a:ext uri="{FF2B5EF4-FFF2-40B4-BE49-F238E27FC236}">
                <a16:creationId xmlns:a16="http://schemas.microsoft.com/office/drawing/2014/main" id="{3214E21E-4A55-4C84-9740-7E724E50F046}"/>
              </a:ext>
            </a:extLst>
          </p:cNvPr>
          <p:cNvSpPr/>
          <p:nvPr>
            <p:custDataLst>
              <p:tags r:id="rId83"/>
            </p:custDataLst>
          </p:nvPr>
        </p:nvSpPr>
        <p:spPr bwMode="gray">
          <a:xfrm>
            <a:off x="6416547" y="5006013"/>
            <a:ext cx="3370263" cy="79375"/>
          </a:xfrm>
          <a:prstGeom prst="rect">
            <a:avLst/>
          </a:prstGeom>
          <a:solidFill>
            <a:schemeClr val="bg2"/>
          </a:solidFill>
          <a:ln w="19050" cap="flat" cmpd="sng" algn="ctr">
            <a:solidFill>
              <a:schemeClr val="bg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2" name="Rektangel 121">
            <a:extLst>
              <a:ext uri="{FF2B5EF4-FFF2-40B4-BE49-F238E27FC236}">
                <a16:creationId xmlns:a16="http://schemas.microsoft.com/office/drawing/2014/main" id="{2EC86A25-66B6-4842-A9AF-7CD1BD06E963}"/>
              </a:ext>
            </a:extLst>
          </p:cNvPr>
          <p:cNvSpPr/>
          <p:nvPr>
            <p:custDataLst>
              <p:tags r:id="rId84"/>
            </p:custDataLst>
          </p:nvPr>
        </p:nvSpPr>
        <p:spPr bwMode="gray">
          <a:xfrm>
            <a:off x="6419923" y="5281865"/>
            <a:ext cx="3370263" cy="79375"/>
          </a:xfrm>
          <a:prstGeom prst="rect">
            <a:avLst/>
          </a:prstGeom>
          <a:solidFill>
            <a:schemeClr val="bg2"/>
          </a:solidFill>
          <a:ln w="19050" cap="flat" cmpd="sng" algn="ctr">
            <a:solidFill>
              <a:schemeClr val="bg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3" name="Platshållare för text 2">
            <a:extLst>
              <a:ext uri="{FF2B5EF4-FFF2-40B4-BE49-F238E27FC236}">
                <a16:creationId xmlns:a16="http://schemas.microsoft.com/office/drawing/2014/main" id="{756578F8-3822-4FC9-BF78-5FD363A0B2A1}"/>
              </a:ext>
            </a:extLst>
          </p:cNvPr>
          <p:cNvSpPr>
            <a:spLocks noGrp="1"/>
          </p:cNvSpPr>
          <p:nvPr>
            <p:custDataLst>
              <p:tags r:id="rId85"/>
            </p:custDataLst>
          </p:nvPr>
        </p:nvSpPr>
        <p:spPr bwMode="auto">
          <a:xfrm>
            <a:off x="891440" y="5151026"/>
            <a:ext cx="11842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r>
              <a:rPr lang="sv-SE" sz="1400" dirty="0"/>
              <a:t>Hus 4 NORD</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Rektangel 124">
            <a:extLst>
              <a:ext uri="{FF2B5EF4-FFF2-40B4-BE49-F238E27FC236}">
                <a16:creationId xmlns:a16="http://schemas.microsoft.com/office/drawing/2014/main" id="{8500C988-C5EA-473F-AB0A-318235A14774}"/>
              </a:ext>
            </a:extLst>
          </p:cNvPr>
          <p:cNvSpPr/>
          <p:nvPr>
            <p:custDataLst>
              <p:tags r:id="rId86"/>
            </p:custDataLst>
          </p:nvPr>
        </p:nvSpPr>
        <p:spPr bwMode="auto">
          <a:xfrm>
            <a:off x="829866" y="5400407"/>
            <a:ext cx="10795000" cy="238125"/>
          </a:xfrm>
          <a:prstGeom prst="rect">
            <a:avLst/>
          </a:prstGeom>
          <a:solidFill>
            <a:schemeClr val="bg1"/>
          </a:solidFill>
          <a:ln w="12700" cap="flat" cmpd="sng" algn="ctr">
            <a:noFill/>
            <a:prstDash val="solid"/>
            <a:miter lim="800000"/>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highlight>
                <a:srgbClr val="605D5B"/>
              </a:highlight>
              <a:uLnTx/>
              <a:uFillTx/>
              <a:latin typeface="Arial"/>
              <a:ea typeface="+mn-ea"/>
              <a:cs typeface="+mn-cs"/>
            </a:endParaRPr>
          </a:p>
        </p:txBody>
      </p:sp>
      <p:cxnSp>
        <p:nvCxnSpPr>
          <p:cNvPr id="126" name="Rak koppling 125">
            <a:extLst>
              <a:ext uri="{FF2B5EF4-FFF2-40B4-BE49-F238E27FC236}">
                <a16:creationId xmlns:a16="http://schemas.microsoft.com/office/drawing/2014/main" id="{DDB856FA-9C14-48B5-BE55-B3633CB17BC1}"/>
              </a:ext>
            </a:extLst>
          </p:cNvPr>
          <p:cNvCxnSpPr/>
          <p:nvPr>
            <p:custDataLst>
              <p:tags r:id="rId87"/>
            </p:custDataLst>
          </p:nvPr>
        </p:nvCxnSpPr>
        <p:spPr bwMode="auto">
          <a:xfrm>
            <a:off x="811613" y="5616278"/>
            <a:ext cx="10795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27" name="Platshållare för text 2">
            <a:extLst>
              <a:ext uri="{FF2B5EF4-FFF2-40B4-BE49-F238E27FC236}">
                <a16:creationId xmlns:a16="http://schemas.microsoft.com/office/drawing/2014/main" id="{FBD2362D-5CCE-4CD3-B318-D97DEE9E76B7}"/>
              </a:ext>
            </a:extLst>
          </p:cNvPr>
          <p:cNvSpPr>
            <a:spLocks noGrp="1"/>
          </p:cNvSpPr>
          <p:nvPr>
            <p:custDataLst>
              <p:tags r:id="rId88"/>
            </p:custDataLst>
          </p:nvPr>
        </p:nvSpPr>
        <p:spPr bwMode="auto">
          <a:xfrm>
            <a:off x="891439" y="5399130"/>
            <a:ext cx="11842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r>
              <a:rPr lang="sv-SE" sz="1400" dirty="0"/>
              <a:t>Ekudden</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Rektangel 127">
            <a:extLst>
              <a:ext uri="{FF2B5EF4-FFF2-40B4-BE49-F238E27FC236}">
                <a16:creationId xmlns:a16="http://schemas.microsoft.com/office/drawing/2014/main" id="{847339E5-981D-45BA-9A6D-927E6CAFA43E}"/>
              </a:ext>
            </a:extLst>
          </p:cNvPr>
          <p:cNvSpPr/>
          <p:nvPr>
            <p:custDataLst>
              <p:tags r:id="rId89"/>
            </p:custDataLst>
          </p:nvPr>
        </p:nvSpPr>
        <p:spPr bwMode="gray">
          <a:xfrm>
            <a:off x="5327036" y="5519469"/>
            <a:ext cx="3370263" cy="79375"/>
          </a:xfrm>
          <a:prstGeom prst="rect">
            <a:avLst/>
          </a:prstGeom>
          <a:solidFill>
            <a:schemeClr val="bg2"/>
          </a:solidFill>
          <a:ln w="19050" cap="flat" cmpd="sng" algn="ctr">
            <a:solidFill>
              <a:schemeClr val="bg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9" name="Rektangel 128">
            <a:extLst>
              <a:ext uri="{FF2B5EF4-FFF2-40B4-BE49-F238E27FC236}">
                <a16:creationId xmlns:a16="http://schemas.microsoft.com/office/drawing/2014/main" id="{958ABA2A-BFBE-480A-9DEE-B3A288095729}"/>
              </a:ext>
            </a:extLst>
          </p:cNvPr>
          <p:cNvSpPr/>
          <p:nvPr>
            <p:custDataLst>
              <p:tags r:id="rId90"/>
            </p:custDataLst>
          </p:nvPr>
        </p:nvSpPr>
        <p:spPr bwMode="gray">
          <a:xfrm>
            <a:off x="5669933" y="5418311"/>
            <a:ext cx="3672186" cy="68091"/>
          </a:xfrm>
          <a:prstGeom prst="rect">
            <a:avLst/>
          </a:prstGeom>
          <a:solidFill>
            <a:schemeClr val="bg2">
              <a:lumMod val="60000"/>
              <a:lumOff val="40000"/>
            </a:schemeClr>
          </a:solidFill>
          <a:ln w="19050" cap="flat" cmpd="sng" algn="ctr">
            <a:solidFill>
              <a:schemeClr val="bg2">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62" name="Rak koppling 61">
            <a:extLst>
              <a:ext uri="{FF2B5EF4-FFF2-40B4-BE49-F238E27FC236}">
                <a16:creationId xmlns:a16="http://schemas.microsoft.com/office/drawing/2014/main" id="{896D9A37-C5E2-450D-B37E-0939A023E6B5}"/>
              </a:ext>
            </a:extLst>
          </p:cNvPr>
          <p:cNvCxnSpPr>
            <a:cxnSpLocks/>
          </p:cNvCxnSpPr>
          <p:nvPr>
            <p:custDataLst>
              <p:tags r:id="rId91"/>
            </p:custDataLst>
          </p:nvPr>
        </p:nvCxnSpPr>
        <p:spPr bwMode="auto">
          <a:xfrm>
            <a:off x="11615738" y="2250396"/>
            <a:ext cx="9128" cy="3649351"/>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30" name="Rektangel 129">
            <a:extLst>
              <a:ext uri="{FF2B5EF4-FFF2-40B4-BE49-F238E27FC236}">
                <a16:creationId xmlns:a16="http://schemas.microsoft.com/office/drawing/2014/main" id="{6796EADC-C35D-4801-A319-2E6F88543921}"/>
              </a:ext>
            </a:extLst>
          </p:cNvPr>
          <p:cNvSpPr/>
          <p:nvPr>
            <p:custDataLst>
              <p:tags r:id="rId92"/>
            </p:custDataLst>
          </p:nvPr>
        </p:nvSpPr>
        <p:spPr bwMode="auto">
          <a:xfrm>
            <a:off x="811613" y="5642224"/>
            <a:ext cx="10795000" cy="238125"/>
          </a:xfrm>
          <a:prstGeom prst="rect">
            <a:avLst/>
          </a:prstGeom>
          <a:solidFill>
            <a:srgbClr val="D6D7D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63" name="Rak koppling 62">
            <a:extLst>
              <a:ext uri="{FF2B5EF4-FFF2-40B4-BE49-F238E27FC236}">
                <a16:creationId xmlns:a16="http://schemas.microsoft.com/office/drawing/2014/main" id="{0F0FBCEF-C0B0-4DEE-B6E1-09BED53BF740}"/>
              </a:ext>
            </a:extLst>
          </p:cNvPr>
          <p:cNvCxnSpPr>
            <a:cxnSpLocks/>
          </p:cNvCxnSpPr>
          <p:nvPr>
            <p:custDataLst>
              <p:tags r:id="rId93"/>
            </p:custDataLst>
          </p:nvPr>
        </p:nvCxnSpPr>
        <p:spPr bwMode="auto">
          <a:xfrm flipH="1">
            <a:off x="811613" y="2250396"/>
            <a:ext cx="9126" cy="3608033"/>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Rak koppling 60">
            <a:extLst>
              <a:ext uri="{FF2B5EF4-FFF2-40B4-BE49-F238E27FC236}">
                <a16:creationId xmlns:a16="http://schemas.microsoft.com/office/drawing/2014/main" id="{F46C2964-E4A1-4047-B946-FB67F857070A}"/>
              </a:ext>
            </a:extLst>
          </p:cNvPr>
          <p:cNvCxnSpPr>
            <a:cxnSpLocks/>
          </p:cNvCxnSpPr>
          <p:nvPr>
            <p:custDataLst>
              <p:tags r:id="rId94"/>
            </p:custDataLst>
          </p:nvPr>
        </p:nvCxnSpPr>
        <p:spPr bwMode="auto">
          <a:xfrm>
            <a:off x="3152775" y="2250396"/>
            <a:ext cx="0" cy="3629953"/>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Rak koppling 101">
            <a:extLst>
              <a:ext uri="{FF2B5EF4-FFF2-40B4-BE49-F238E27FC236}">
                <a16:creationId xmlns:a16="http://schemas.microsoft.com/office/drawing/2014/main" id="{EE559D53-ED92-4CB0-8CFB-D1E77C80190A}"/>
              </a:ext>
            </a:extLst>
          </p:cNvPr>
          <p:cNvCxnSpPr>
            <a:cxnSpLocks/>
          </p:cNvCxnSpPr>
          <p:nvPr>
            <p:custDataLst>
              <p:tags r:id="rId95"/>
            </p:custDataLst>
          </p:nvPr>
        </p:nvCxnSpPr>
        <p:spPr bwMode="auto">
          <a:xfrm>
            <a:off x="5649913" y="2250396"/>
            <a:ext cx="25621" cy="3608033"/>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Rak koppling 40">
            <a:extLst>
              <a:ext uri="{FF2B5EF4-FFF2-40B4-BE49-F238E27FC236}">
                <a16:creationId xmlns:a16="http://schemas.microsoft.com/office/drawing/2014/main" id="{1BA03A28-06BC-46E7-9EA6-CFD14B2F0CF1}"/>
              </a:ext>
            </a:extLst>
          </p:cNvPr>
          <p:cNvCxnSpPr>
            <a:cxnSpLocks/>
          </p:cNvCxnSpPr>
          <p:nvPr>
            <p:custDataLst>
              <p:tags r:id="rId96"/>
            </p:custDataLst>
          </p:nvPr>
        </p:nvCxnSpPr>
        <p:spPr bwMode="auto">
          <a:xfrm>
            <a:off x="10865111" y="2094626"/>
            <a:ext cx="35806" cy="3805121"/>
          </a:xfrm>
          <a:prstGeom prst="line">
            <a:avLst/>
          </a:prstGeom>
          <a:ln w="19050"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Rak koppling 130">
            <a:extLst>
              <a:ext uri="{FF2B5EF4-FFF2-40B4-BE49-F238E27FC236}">
                <a16:creationId xmlns:a16="http://schemas.microsoft.com/office/drawing/2014/main" id="{D99BC1CD-7713-4571-B946-3E5DF6D101F1}"/>
              </a:ext>
            </a:extLst>
          </p:cNvPr>
          <p:cNvCxnSpPr/>
          <p:nvPr>
            <p:custDataLst>
              <p:tags r:id="rId97"/>
            </p:custDataLst>
          </p:nvPr>
        </p:nvCxnSpPr>
        <p:spPr bwMode="auto">
          <a:xfrm>
            <a:off x="795318" y="5880349"/>
            <a:ext cx="10795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32" name="Platshållare för text 2">
            <a:extLst>
              <a:ext uri="{FF2B5EF4-FFF2-40B4-BE49-F238E27FC236}">
                <a16:creationId xmlns:a16="http://schemas.microsoft.com/office/drawing/2014/main" id="{6C4B628D-57FC-418C-9F9F-BCC2534379AE}"/>
              </a:ext>
            </a:extLst>
          </p:cNvPr>
          <p:cNvSpPr>
            <a:spLocks noGrp="1"/>
          </p:cNvSpPr>
          <p:nvPr>
            <p:custDataLst>
              <p:tags r:id="rId98"/>
            </p:custDataLst>
          </p:nvPr>
        </p:nvSpPr>
        <p:spPr bwMode="auto">
          <a:xfrm>
            <a:off x="891438" y="5657788"/>
            <a:ext cx="11842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Öppen</a:t>
            </a:r>
            <a:r>
              <a:rPr lang="sv-SE" sz="1400" dirty="0">
                <a:solidFill>
                  <a:prstClr val="black"/>
                </a:solidFill>
                <a:latin typeface="Arial"/>
              </a:rPr>
              <a:t>vården</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Rektangel 132">
            <a:extLst>
              <a:ext uri="{FF2B5EF4-FFF2-40B4-BE49-F238E27FC236}">
                <a16:creationId xmlns:a16="http://schemas.microsoft.com/office/drawing/2014/main" id="{12BD48BB-7716-4E97-96D5-127E2214E5FD}"/>
              </a:ext>
            </a:extLst>
          </p:cNvPr>
          <p:cNvSpPr/>
          <p:nvPr>
            <p:custDataLst>
              <p:tags r:id="rId99"/>
            </p:custDataLst>
          </p:nvPr>
        </p:nvSpPr>
        <p:spPr bwMode="gray">
          <a:xfrm>
            <a:off x="5681041" y="5653876"/>
            <a:ext cx="3672186" cy="68091"/>
          </a:xfrm>
          <a:prstGeom prst="rect">
            <a:avLst/>
          </a:prstGeom>
          <a:solidFill>
            <a:schemeClr val="bg2">
              <a:lumMod val="60000"/>
              <a:lumOff val="40000"/>
            </a:schemeClr>
          </a:solidFill>
          <a:ln w="19050" cap="flat" cmpd="sng" algn="ctr">
            <a:solidFill>
              <a:schemeClr val="bg2">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4" name="Rektangel 133">
            <a:extLst>
              <a:ext uri="{FF2B5EF4-FFF2-40B4-BE49-F238E27FC236}">
                <a16:creationId xmlns:a16="http://schemas.microsoft.com/office/drawing/2014/main" id="{A8BF8806-B8F2-4002-95D8-A108375012ED}"/>
              </a:ext>
            </a:extLst>
          </p:cNvPr>
          <p:cNvSpPr/>
          <p:nvPr>
            <p:custDataLst>
              <p:tags r:id="rId100"/>
            </p:custDataLst>
          </p:nvPr>
        </p:nvSpPr>
        <p:spPr bwMode="gray">
          <a:xfrm>
            <a:off x="5327036" y="5768037"/>
            <a:ext cx="3370263" cy="79375"/>
          </a:xfrm>
          <a:prstGeom prst="rect">
            <a:avLst/>
          </a:prstGeom>
          <a:solidFill>
            <a:schemeClr val="bg2"/>
          </a:solidFill>
          <a:ln w="19050" cap="flat" cmpd="sng" algn="ctr">
            <a:solidFill>
              <a:schemeClr val="bg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422071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Objekt 65" hidden="1">
            <a:extLst>
              <a:ext uri="{FF2B5EF4-FFF2-40B4-BE49-F238E27FC236}">
                <a16:creationId xmlns:a16="http://schemas.microsoft.com/office/drawing/2014/main" id="{9F6CAACB-9B42-4B5E-B31C-D689397DD214}"/>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3" name="think-cell Slide" r:id="rId5" imgW="421" imgH="423" progId="TCLayout.ActiveDocument.1">
                  <p:embed/>
                </p:oleObj>
              </mc:Choice>
              <mc:Fallback>
                <p:oleObj name="think-cell Slide" r:id="rId5" imgW="421" imgH="423" progId="TCLayout.ActiveDocument.1">
                  <p:embed/>
                  <p:pic>
                    <p:nvPicPr>
                      <p:cNvPr id="66" name="Objekt 65" hidden="1">
                        <a:extLst>
                          <a:ext uri="{FF2B5EF4-FFF2-40B4-BE49-F238E27FC236}">
                            <a16:creationId xmlns:a16="http://schemas.microsoft.com/office/drawing/2014/main" id="{9F6CAACB-9B42-4B5E-B31C-D689397DD21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F6637356-CE53-4645-BBC1-A1CB68F2D80B}"/>
              </a:ext>
            </a:extLst>
          </p:cNvPr>
          <p:cNvSpPr>
            <a:spLocks noGrp="1"/>
          </p:cNvSpPr>
          <p:nvPr>
            <p:ph type="title"/>
          </p:nvPr>
        </p:nvSpPr>
        <p:spPr>
          <a:xfrm>
            <a:off x="790976" y="118472"/>
            <a:ext cx="9826021" cy="1325563"/>
          </a:xfrm>
        </p:spPr>
        <p:txBody>
          <a:bodyPr vert="horz"/>
          <a:lstStyle/>
          <a:p>
            <a:r>
              <a:rPr lang="sv-SE" sz="2800" dirty="0">
                <a:solidFill>
                  <a:schemeClr val="bg2"/>
                </a:solidFill>
              </a:rPr>
              <a:t>Folktandvården</a:t>
            </a:r>
          </a:p>
        </p:txBody>
      </p:sp>
      <p:sp>
        <p:nvSpPr>
          <p:cNvPr id="3" name="textruta 2">
            <a:extLst>
              <a:ext uri="{FF2B5EF4-FFF2-40B4-BE49-F238E27FC236}">
                <a16:creationId xmlns:a16="http://schemas.microsoft.com/office/drawing/2014/main" id="{22FFA2F1-5AC0-4D8E-9061-35C0DE46BAF9}"/>
              </a:ext>
            </a:extLst>
          </p:cNvPr>
          <p:cNvSpPr txBox="1"/>
          <p:nvPr/>
        </p:nvSpPr>
        <p:spPr>
          <a:xfrm>
            <a:off x="790976" y="1679944"/>
            <a:ext cx="9139833" cy="1200329"/>
          </a:xfrm>
          <a:prstGeom prst="rect">
            <a:avLst/>
          </a:prstGeom>
          <a:noFill/>
        </p:spPr>
        <p:txBody>
          <a:bodyPr wrap="square" rtlCol="0">
            <a:spAutoFit/>
          </a:bodyPr>
          <a:lstStyle/>
          <a:p>
            <a:pPr marL="285750" indent="-285750">
              <a:buFont typeface="Arial" panose="020B0604020202020204" pitchFamily="34" charset="0"/>
              <a:buChar char="•"/>
            </a:pPr>
            <a:r>
              <a:rPr lang="sv-SE" sz="2400" dirty="0"/>
              <a:t>Har ett annat journalsystem och använder ett annat taligenkänningsverktyg</a:t>
            </a:r>
          </a:p>
          <a:p>
            <a:pPr marL="285750" indent="-285750">
              <a:buFont typeface="Arial" panose="020B0604020202020204" pitchFamily="34" charset="0"/>
              <a:buChar char="•"/>
            </a:pPr>
            <a:r>
              <a:rPr lang="sv-SE" sz="2400" dirty="0"/>
              <a:t>Uppfyller till stora delar redan ambitionen i boka/kalla-processen   </a:t>
            </a:r>
          </a:p>
        </p:txBody>
      </p:sp>
    </p:spTree>
    <p:extLst>
      <p:ext uri="{BB962C8B-B14F-4D97-AF65-F5344CB8AC3E}">
        <p14:creationId xmlns:p14="http://schemas.microsoft.com/office/powerpoint/2010/main" val="3151526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DF4F6AF-822E-424F-92BC-670DE522F654}"/>
              </a:ext>
            </a:extLst>
          </p:cNvPr>
          <p:cNvSpPr>
            <a:spLocks noGrp="1"/>
          </p:cNvSpPr>
          <p:nvPr>
            <p:ph type="title"/>
          </p:nvPr>
        </p:nvSpPr>
        <p:spPr>
          <a:xfrm>
            <a:off x="6727174" y="3607129"/>
            <a:ext cx="5058583" cy="1325563"/>
          </a:xfrm>
        </p:spPr>
        <p:txBody>
          <a:bodyPr/>
          <a:lstStyle/>
          <a:p>
            <a:r>
              <a:rPr lang="sv-SE" sz="2800" dirty="0">
                <a:solidFill>
                  <a:schemeClr val="tx2"/>
                </a:solidFill>
                <a:hlinkClick r:id="rId3">
                  <a:extLst>
                    <a:ext uri="{A12FA001-AC4F-418D-AE19-62706E023703}">
                      <ahyp:hlinkClr xmlns:ahyp="http://schemas.microsoft.com/office/drawing/2018/hyperlinkcolor" val="tx"/>
                    </a:ext>
                  </a:extLst>
                </a:hlinkClick>
              </a:rPr>
              <a:t>Mer om taligenkänning &amp; boka/kalla-processen</a:t>
            </a:r>
            <a:endParaRPr lang="sv-SE" sz="2800" dirty="0">
              <a:solidFill>
                <a:schemeClr val="tx2"/>
              </a:solidFill>
            </a:endParaRPr>
          </a:p>
        </p:txBody>
      </p:sp>
      <p:pic>
        <p:nvPicPr>
          <p:cNvPr id="12" name="Platshållare för bild 11">
            <a:extLst>
              <a:ext uri="{FF2B5EF4-FFF2-40B4-BE49-F238E27FC236}">
                <a16:creationId xmlns:a16="http://schemas.microsoft.com/office/drawing/2014/main" id="{F9FC0770-7875-427E-8ED2-2B804B57C10E}"/>
              </a:ext>
            </a:extLst>
          </p:cNvPr>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l="49546" r="6"/>
          <a:stretch/>
        </p:blipFill>
        <p:spPr>
          <a:xfrm>
            <a:off x="0" y="0"/>
            <a:ext cx="6175169" cy="6882063"/>
          </a:xfrm>
        </p:spPr>
      </p:pic>
    </p:spTree>
    <p:extLst>
      <p:ext uri="{BB962C8B-B14F-4D97-AF65-F5344CB8AC3E}">
        <p14:creationId xmlns:p14="http://schemas.microsoft.com/office/powerpoint/2010/main" val="2366386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0004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4396452-6A62-47A3-91CC-BCC478FBFF85}"/>
              </a:ext>
            </a:extLst>
          </p:cNvPr>
          <p:cNvSpPr>
            <a:spLocks noGrp="1"/>
          </p:cNvSpPr>
          <p:nvPr>
            <p:ph sz="quarter" idx="11"/>
          </p:nvPr>
        </p:nvSpPr>
        <p:spPr>
          <a:xfrm>
            <a:off x="628650" y="1719263"/>
            <a:ext cx="5320888" cy="4669662"/>
          </a:xfrm>
        </p:spPr>
        <p:txBody>
          <a:bodyPr>
            <a:normAutofit/>
          </a:bodyPr>
          <a:lstStyle/>
          <a:p>
            <a:pPr marL="0" indent="0">
              <a:buNone/>
            </a:pPr>
            <a:r>
              <a:rPr lang="sv-SE" b="1" dirty="0">
                <a:latin typeface="+mj-lt"/>
              </a:rPr>
              <a:t>TALIGENKÄNNING</a:t>
            </a:r>
          </a:p>
          <a:p>
            <a:r>
              <a:rPr lang="sv-SE" sz="1900" dirty="0"/>
              <a:t>Innebär dels transformering av tal till text, dels röststyrning</a:t>
            </a:r>
          </a:p>
          <a:p>
            <a:r>
              <a:rPr lang="sv-SE" sz="1900" dirty="0"/>
              <a:t>Det finns två kategorier av användare: </a:t>
            </a:r>
          </a:p>
          <a:p>
            <a:pPr marL="457200" indent="-457200">
              <a:buFont typeface="+mj-lt"/>
              <a:buAutoNum type="arabicPeriod"/>
            </a:pPr>
            <a:r>
              <a:rPr lang="sv-SE" sz="1900" dirty="0"/>
              <a:t>De som tidigare själva skrivit sina journalanteckningar </a:t>
            </a:r>
          </a:p>
          <a:p>
            <a:pPr marL="457200" indent="-457200">
              <a:buFont typeface="+mj-lt"/>
              <a:buAutoNum type="arabicPeriod"/>
            </a:pPr>
            <a:r>
              <a:rPr lang="sv-SE" sz="1900" dirty="0"/>
              <a:t>De som tidigare dikterat till medicinsk sekreterare</a:t>
            </a:r>
          </a:p>
          <a:p>
            <a:r>
              <a:rPr lang="sv-SE" sz="1900" dirty="0"/>
              <a:t>Införandeprojektet utgår från resultatet av ett pilotprojekt som genomfördes inom flera olika verksamheter 2020-2021, och som utvärderade arbetssätt och effekter utifrån olika verksamheter och yrkesgrupper.</a:t>
            </a:r>
          </a:p>
          <a:p>
            <a:endParaRPr lang="sv-SE" dirty="0"/>
          </a:p>
        </p:txBody>
      </p:sp>
      <p:sp>
        <p:nvSpPr>
          <p:cNvPr id="2" name="Rubrik 1">
            <a:extLst>
              <a:ext uri="{FF2B5EF4-FFF2-40B4-BE49-F238E27FC236}">
                <a16:creationId xmlns:a16="http://schemas.microsoft.com/office/drawing/2014/main" id="{DF24C070-E405-45FD-967B-A7220AA6907A}"/>
              </a:ext>
            </a:extLst>
          </p:cNvPr>
          <p:cNvSpPr>
            <a:spLocks noGrp="1"/>
          </p:cNvSpPr>
          <p:nvPr>
            <p:ph type="title"/>
          </p:nvPr>
        </p:nvSpPr>
        <p:spPr/>
        <p:txBody>
          <a:bodyPr/>
          <a:lstStyle/>
          <a:p>
            <a:r>
              <a:rPr lang="sv-SE" dirty="0"/>
              <a:t>Om projektet</a:t>
            </a:r>
          </a:p>
        </p:txBody>
      </p:sp>
      <p:sp>
        <p:nvSpPr>
          <p:cNvPr id="4" name="Platshållare för innehåll 3">
            <a:extLst>
              <a:ext uri="{FF2B5EF4-FFF2-40B4-BE49-F238E27FC236}">
                <a16:creationId xmlns:a16="http://schemas.microsoft.com/office/drawing/2014/main" id="{B4D7E978-17E3-471C-8AFF-85BF7D465DA0}"/>
              </a:ext>
            </a:extLst>
          </p:cNvPr>
          <p:cNvSpPr>
            <a:spLocks noGrp="1"/>
          </p:cNvSpPr>
          <p:nvPr>
            <p:ph sz="quarter" idx="4294967295"/>
          </p:nvPr>
        </p:nvSpPr>
        <p:spPr>
          <a:xfrm>
            <a:off x="6605648" y="1802391"/>
            <a:ext cx="4957701" cy="5204051"/>
          </a:xfrm>
        </p:spPr>
        <p:txBody>
          <a:bodyPr>
            <a:normAutofit/>
          </a:bodyPr>
          <a:lstStyle/>
          <a:p>
            <a:pPr marL="0" indent="0">
              <a:buNone/>
            </a:pPr>
            <a:r>
              <a:rPr lang="sv-SE" b="1" dirty="0">
                <a:latin typeface="+mj-lt"/>
              </a:rPr>
              <a:t>BOKA-KALLA-PROCESSEN</a:t>
            </a:r>
          </a:p>
          <a:p>
            <a:r>
              <a:rPr lang="sv-SE" sz="1900" dirty="0"/>
              <a:t>Genomförs i delprojekten:</a:t>
            </a:r>
          </a:p>
          <a:p>
            <a:pPr marL="342900" indent="-342900">
              <a:buFont typeface="+mj-lt"/>
              <a:buAutoNum type="arabicPeriod"/>
            </a:pPr>
            <a:r>
              <a:rPr lang="sv-SE" sz="1900" dirty="0"/>
              <a:t>Uppgiftsväxling till administrativ personal</a:t>
            </a:r>
          </a:p>
          <a:p>
            <a:pPr marL="342900" indent="-342900">
              <a:buFont typeface="+mj-lt"/>
              <a:buAutoNum type="arabicPeriod"/>
            </a:pPr>
            <a:r>
              <a:rPr lang="sv-SE" sz="1900" dirty="0"/>
              <a:t>Uppgiftsväxling till patienten</a:t>
            </a:r>
            <a:endParaRPr lang="sv-SE" sz="1900" dirty="0">
              <a:highlight>
                <a:srgbClr val="FFFF00"/>
              </a:highlight>
            </a:endParaRPr>
          </a:p>
          <a:p>
            <a:pPr marL="342900" indent="-342900">
              <a:buFont typeface="+mj-lt"/>
              <a:buAutoNum type="arabicPeriod"/>
            </a:pPr>
            <a:r>
              <a:rPr lang="sv-SE" sz="1900" dirty="0"/>
              <a:t>Optimera användning av självbetjäningsterminaler</a:t>
            </a:r>
          </a:p>
          <a:p>
            <a:r>
              <a:rPr lang="sv-SE" sz="1900" dirty="0"/>
              <a:t>Webbtidbok är ett samlingsbegrepp för att tillåta invånaren/patienten att själv hantera (se/boka/av-/omboka) sina tider. </a:t>
            </a:r>
          </a:p>
        </p:txBody>
      </p:sp>
    </p:spTree>
    <p:extLst>
      <p:ext uri="{BB962C8B-B14F-4D97-AF65-F5344CB8AC3E}">
        <p14:creationId xmlns:p14="http://schemas.microsoft.com/office/powerpoint/2010/main" val="1936780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4396452-6A62-47A3-91CC-BCC478FBFF85}"/>
              </a:ext>
            </a:extLst>
          </p:cNvPr>
          <p:cNvSpPr>
            <a:spLocks noGrp="1"/>
          </p:cNvSpPr>
          <p:nvPr>
            <p:ph sz="quarter" idx="11"/>
          </p:nvPr>
        </p:nvSpPr>
        <p:spPr>
          <a:xfrm>
            <a:off x="628650" y="1719263"/>
            <a:ext cx="9670382" cy="4622160"/>
          </a:xfrm>
        </p:spPr>
        <p:txBody>
          <a:bodyPr>
            <a:normAutofit lnSpcReduction="10000"/>
          </a:bodyPr>
          <a:lstStyle/>
          <a:p>
            <a:pPr marL="0" indent="0">
              <a:buNone/>
            </a:pPr>
            <a:r>
              <a:rPr lang="sv-SE" sz="2200" dirty="0">
                <a:latin typeface="+mj-lt"/>
              </a:rPr>
              <a:t>MÅL</a:t>
            </a:r>
          </a:p>
          <a:p>
            <a:r>
              <a:rPr lang="sv-SE" sz="2200" dirty="0"/>
              <a:t>80 procent av Region Kronobergs journalförare ska använda taligenkänning inom tre år med start 1 oktober 2021</a:t>
            </a:r>
          </a:p>
          <a:p>
            <a:r>
              <a:rPr lang="sv-SE" sz="2200" dirty="0"/>
              <a:t>Av samtliga bokningar och kallelser genomförs 50 procent av patient/invånare, 30 procent av medicinska sekreterare och 20 procent av vårdpersonal  </a:t>
            </a:r>
          </a:p>
          <a:p>
            <a:pPr marL="0" indent="0">
              <a:buNone/>
            </a:pPr>
            <a:endParaRPr lang="sv-SE" sz="2200" dirty="0"/>
          </a:p>
          <a:p>
            <a:pPr marL="0" indent="0">
              <a:buNone/>
            </a:pPr>
            <a:r>
              <a:rPr lang="sv-SE" sz="2200" dirty="0">
                <a:latin typeface="+mj-lt"/>
              </a:rPr>
              <a:t>SYFTE</a:t>
            </a:r>
          </a:p>
          <a:p>
            <a:r>
              <a:rPr lang="sv-SE" sz="2200" dirty="0"/>
              <a:t>Att frigöra tid för vårdpersonal för att öka patienttid</a:t>
            </a:r>
          </a:p>
          <a:p>
            <a:r>
              <a:rPr lang="sv-SE" sz="2200" dirty="0">
                <a:ea typeface="MS Mincho" panose="02020609040205080304" pitchFamily="49" charset="-128"/>
                <a:cs typeface="Times New Roman" panose="02020603050405020304" pitchFamily="18" charset="0"/>
              </a:rPr>
              <a:t>Att göra journalanteckningar tillgängliga direkt för patient och vårdgivare</a:t>
            </a:r>
          </a:p>
          <a:p>
            <a:r>
              <a:rPr lang="sv-SE" sz="2200" dirty="0"/>
              <a:t>Att öka tillgängligheten och minska andelen uteblivna besök genom att möjliggöra för patienter att själva kunna hantera sin bokningar</a:t>
            </a:r>
          </a:p>
          <a:p>
            <a:pPr marL="0" indent="0">
              <a:buNone/>
            </a:pPr>
            <a:endParaRPr lang="sv-SE" dirty="0"/>
          </a:p>
          <a:p>
            <a:endParaRPr lang="sv-SE" dirty="0"/>
          </a:p>
        </p:txBody>
      </p:sp>
      <p:sp>
        <p:nvSpPr>
          <p:cNvPr id="2" name="Rubrik 1">
            <a:extLst>
              <a:ext uri="{FF2B5EF4-FFF2-40B4-BE49-F238E27FC236}">
                <a16:creationId xmlns:a16="http://schemas.microsoft.com/office/drawing/2014/main" id="{DF24C070-E405-45FD-967B-A7220AA6907A}"/>
              </a:ext>
            </a:extLst>
          </p:cNvPr>
          <p:cNvSpPr>
            <a:spLocks noGrp="1"/>
          </p:cNvSpPr>
          <p:nvPr>
            <p:ph type="title"/>
          </p:nvPr>
        </p:nvSpPr>
        <p:spPr/>
        <p:txBody>
          <a:bodyPr/>
          <a:lstStyle/>
          <a:p>
            <a:r>
              <a:rPr lang="sv-SE" dirty="0"/>
              <a:t>Mål och syfte</a:t>
            </a:r>
          </a:p>
        </p:txBody>
      </p:sp>
    </p:spTree>
    <p:extLst>
      <p:ext uri="{BB962C8B-B14F-4D97-AF65-F5344CB8AC3E}">
        <p14:creationId xmlns:p14="http://schemas.microsoft.com/office/powerpoint/2010/main" val="3239216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510258F8-E6CE-40D4-B07C-06376C3E72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8153" y="2323627"/>
            <a:ext cx="1837180" cy="1837180"/>
          </a:xfrm>
          <a:prstGeom prst="rect">
            <a:avLst/>
          </a:prstGeom>
        </p:spPr>
      </p:pic>
      <p:pic>
        <p:nvPicPr>
          <p:cNvPr id="15" name="Läkare">
            <a:extLst>
              <a:ext uri="{FF2B5EF4-FFF2-40B4-BE49-F238E27FC236}">
                <a16:creationId xmlns:a16="http://schemas.microsoft.com/office/drawing/2014/main" id="{82DF2F1C-A1AF-46BE-AE29-9EC572E19D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1681" y="-47231"/>
            <a:ext cx="1837180" cy="1837180"/>
          </a:xfrm>
          <a:prstGeom prst="rect">
            <a:avLst/>
          </a:prstGeom>
        </p:spPr>
      </p:pic>
      <p:pic>
        <p:nvPicPr>
          <p:cNvPr id="19" name="Mikrofon">
            <a:extLst>
              <a:ext uri="{FF2B5EF4-FFF2-40B4-BE49-F238E27FC236}">
                <a16:creationId xmlns:a16="http://schemas.microsoft.com/office/drawing/2014/main" id="{BE3BE9F9-8E3C-4536-9D0B-4BCD70034B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56" t="24261" r="456" b="3756"/>
          <a:stretch/>
        </p:blipFill>
        <p:spPr>
          <a:xfrm>
            <a:off x="6132003" y="734033"/>
            <a:ext cx="1039935" cy="748577"/>
          </a:xfrm>
          <a:prstGeom prst="rect">
            <a:avLst/>
          </a:prstGeom>
        </p:spPr>
      </p:pic>
      <p:pic>
        <p:nvPicPr>
          <p:cNvPr id="23" name="Bildobjekt 22">
            <a:extLst>
              <a:ext uri="{FF2B5EF4-FFF2-40B4-BE49-F238E27FC236}">
                <a16:creationId xmlns:a16="http://schemas.microsoft.com/office/drawing/2014/main" id="{8F58A7C6-1EC0-43AF-B399-53DA6E7370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157" y="214028"/>
            <a:ext cx="1420729" cy="1420729"/>
          </a:xfrm>
          <a:prstGeom prst="rect">
            <a:avLst/>
          </a:prstGeom>
        </p:spPr>
      </p:pic>
      <p:pic>
        <p:nvPicPr>
          <p:cNvPr id="28" name="Ljud 2">
            <a:extLst>
              <a:ext uri="{FF2B5EF4-FFF2-40B4-BE49-F238E27FC236}">
                <a16:creationId xmlns:a16="http://schemas.microsoft.com/office/drawing/2014/main" id="{6E37C862-2CFE-4ED7-9F9B-E736A576737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1150" r="27374" b="75557"/>
          <a:stretch/>
        </p:blipFill>
        <p:spPr>
          <a:xfrm rot="5637892">
            <a:off x="6091817" y="589167"/>
            <a:ext cx="531876" cy="313453"/>
          </a:xfrm>
          <a:prstGeom prst="rect">
            <a:avLst/>
          </a:prstGeom>
        </p:spPr>
      </p:pic>
      <p:pic>
        <p:nvPicPr>
          <p:cNvPr id="29" name="Ljud 1">
            <a:extLst>
              <a:ext uri="{FF2B5EF4-FFF2-40B4-BE49-F238E27FC236}">
                <a16:creationId xmlns:a16="http://schemas.microsoft.com/office/drawing/2014/main" id="{EF13D1F6-E1B9-4931-9220-4451EA4F2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150" r="27374" b="75557"/>
          <a:stretch/>
        </p:blipFill>
        <p:spPr>
          <a:xfrm rot="5894974">
            <a:off x="5862915" y="545567"/>
            <a:ext cx="431322" cy="254193"/>
          </a:xfrm>
          <a:prstGeom prst="rect">
            <a:avLst/>
          </a:prstGeom>
        </p:spPr>
      </p:pic>
      <p:pic>
        <p:nvPicPr>
          <p:cNvPr id="35" name="Bildobjekt 34">
            <a:extLst>
              <a:ext uri="{FF2B5EF4-FFF2-40B4-BE49-F238E27FC236}">
                <a16:creationId xmlns:a16="http://schemas.microsoft.com/office/drawing/2014/main" id="{ED4DF0B7-0EFC-4AF2-9506-2F189EE892C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66091" y="5323852"/>
            <a:ext cx="1059667" cy="1059667"/>
          </a:xfrm>
          <a:prstGeom prst="rect">
            <a:avLst/>
          </a:prstGeom>
        </p:spPr>
      </p:pic>
      <p:sp>
        <p:nvSpPr>
          <p:cNvPr id="36" name="Rektangel 35">
            <a:extLst>
              <a:ext uri="{FF2B5EF4-FFF2-40B4-BE49-F238E27FC236}">
                <a16:creationId xmlns:a16="http://schemas.microsoft.com/office/drawing/2014/main" id="{F6E83DA7-D14F-4388-A105-9970BCADD402}"/>
              </a:ext>
            </a:extLst>
          </p:cNvPr>
          <p:cNvSpPr/>
          <p:nvPr/>
        </p:nvSpPr>
        <p:spPr>
          <a:xfrm>
            <a:off x="4569977" y="3161897"/>
            <a:ext cx="219611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Brandon Grotesque Bold" panose="020B0803020203060202" pitchFamily="34" charset="0"/>
                <a:ea typeface="+mn-ea"/>
                <a:cs typeface="+mn-cs"/>
              </a:rPr>
              <a:t>TALIGENKÄNNING</a:t>
            </a:r>
            <a:endParaRPr kumimoji="0" lang="sv-SE" sz="1800" b="0" i="0" u="none" strike="noStrike" kern="1200" cap="none" spc="0" normalizeH="0" baseline="0" noProof="0" dirty="0">
              <a:ln>
                <a:noFill/>
              </a:ln>
              <a:solidFill>
                <a:prstClr val="black"/>
              </a:solidFill>
              <a:effectLst/>
              <a:uLnTx/>
              <a:uFillTx/>
              <a:latin typeface="Brandon Grotesque Bold" panose="020B0803020203060202" pitchFamily="34" charset="0"/>
              <a:ea typeface="+mn-ea"/>
              <a:cs typeface="+mn-cs"/>
            </a:endParaRPr>
          </a:p>
        </p:txBody>
      </p:sp>
      <p:grpSp>
        <p:nvGrpSpPr>
          <p:cNvPr id="61" name="Grupp 60" hidden="1">
            <a:extLst>
              <a:ext uri="{FF2B5EF4-FFF2-40B4-BE49-F238E27FC236}">
                <a16:creationId xmlns:a16="http://schemas.microsoft.com/office/drawing/2014/main" id="{0BB96044-3B15-4E11-B9FE-B784B04D2680}"/>
              </a:ext>
            </a:extLst>
          </p:cNvPr>
          <p:cNvGrpSpPr/>
          <p:nvPr/>
        </p:nvGrpSpPr>
        <p:grpSpPr>
          <a:xfrm>
            <a:off x="4026207" y="1484209"/>
            <a:ext cx="3195443" cy="3610569"/>
            <a:chOff x="4026207" y="1484209"/>
            <a:chExt cx="3195443" cy="3610569"/>
          </a:xfrm>
        </p:grpSpPr>
        <p:sp>
          <p:nvSpPr>
            <p:cNvPr id="43" name="Pil: nedåtböjd 42">
              <a:extLst>
                <a:ext uri="{FF2B5EF4-FFF2-40B4-BE49-F238E27FC236}">
                  <a16:creationId xmlns:a16="http://schemas.microsoft.com/office/drawing/2014/main" id="{2CD79FC6-4302-4FF9-B2BD-9BBDA50BEEE8}"/>
                </a:ext>
              </a:extLst>
            </p:cNvPr>
            <p:cNvSpPr/>
            <p:nvPr/>
          </p:nvSpPr>
          <p:spPr>
            <a:xfrm rot="5400000">
              <a:off x="4751388" y="2624517"/>
              <a:ext cx="3428441" cy="1512082"/>
            </a:xfrm>
            <a:prstGeom prst="curved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4" name="Pil: nedåtböjd 43">
              <a:extLst>
                <a:ext uri="{FF2B5EF4-FFF2-40B4-BE49-F238E27FC236}">
                  <a16:creationId xmlns:a16="http://schemas.microsoft.com/office/drawing/2014/main" id="{6B7CC31F-56A4-49DF-A92F-BD2D62B58C15}"/>
                </a:ext>
              </a:extLst>
            </p:cNvPr>
            <p:cNvSpPr/>
            <p:nvPr/>
          </p:nvSpPr>
          <p:spPr>
            <a:xfrm rot="5400000" flipH="1" flipV="1">
              <a:off x="3068027" y="2442389"/>
              <a:ext cx="3428441" cy="1512082"/>
            </a:xfrm>
            <a:prstGeom prst="curved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grpSp>
      <p:pic>
        <p:nvPicPr>
          <p:cNvPr id="45" name="Bildobjekt 44">
            <a:extLst>
              <a:ext uri="{FF2B5EF4-FFF2-40B4-BE49-F238E27FC236}">
                <a16:creationId xmlns:a16="http://schemas.microsoft.com/office/drawing/2014/main" id="{3607CF48-C77D-42FE-B864-457487F8CED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70201" y="5382477"/>
            <a:ext cx="971514" cy="971514"/>
          </a:xfrm>
          <a:prstGeom prst="rect">
            <a:avLst/>
          </a:prstGeom>
        </p:spPr>
      </p:pic>
      <p:grpSp>
        <p:nvGrpSpPr>
          <p:cNvPr id="54" name="Grupp 53">
            <a:extLst>
              <a:ext uri="{FF2B5EF4-FFF2-40B4-BE49-F238E27FC236}">
                <a16:creationId xmlns:a16="http://schemas.microsoft.com/office/drawing/2014/main" id="{16EF1EC0-53FF-4182-96EA-311F270E4F12}"/>
              </a:ext>
            </a:extLst>
          </p:cNvPr>
          <p:cNvGrpSpPr/>
          <p:nvPr/>
        </p:nvGrpSpPr>
        <p:grpSpPr>
          <a:xfrm>
            <a:off x="5207346" y="5219114"/>
            <a:ext cx="1200330" cy="1151092"/>
            <a:chOff x="8750697" y="3229069"/>
            <a:chExt cx="1200330" cy="1151092"/>
          </a:xfrm>
        </p:grpSpPr>
        <p:pic>
          <p:nvPicPr>
            <p:cNvPr id="52" name="Bildobjekt 51">
              <a:extLst>
                <a:ext uri="{FF2B5EF4-FFF2-40B4-BE49-F238E27FC236}">
                  <a16:creationId xmlns:a16="http://schemas.microsoft.com/office/drawing/2014/main" id="{8843192E-C8C1-483E-B8D1-2E5F6EDE096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53874"/>
            <a:stretch/>
          </p:blipFill>
          <p:spPr>
            <a:xfrm>
              <a:off x="8750697" y="3229069"/>
              <a:ext cx="1200329" cy="553658"/>
            </a:xfrm>
            <a:prstGeom prst="rect">
              <a:avLst/>
            </a:prstGeom>
          </p:spPr>
        </p:pic>
        <p:pic>
          <p:nvPicPr>
            <p:cNvPr id="53" name="Bildobjekt 52">
              <a:extLst>
                <a:ext uri="{FF2B5EF4-FFF2-40B4-BE49-F238E27FC236}">
                  <a16:creationId xmlns:a16="http://schemas.microsoft.com/office/drawing/2014/main" id="{5BC4280B-53D1-4C87-8097-38EC1629DA7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46319"/>
            <a:stretch/>
          </p:blipFill>
          <p:spPr>
            <a:xfrm>
              <a:off x="8750698" y="3735813"/>
              <a:ext cx="1200329" cy="644348"/>
            </a:xfrm>
            <a:prstGeom prst="rect">
              <a:avLst/>
            </a:prstGeom>
          </p:spPr>
        </p:pic>
      </p:grpSp>
      <p:sp>
        <p:nvSpPr>
          <p:cNvPr id="55" name="Rektangel 54">
            <a:extLst>
              <a:ext uri="{FF2B5EF4-FFF2-40B4-BE49-F238E27FC236}">
                <a16:creationId xmlns:a16="http://schemas.microsoft.com/office/drawing/2014/main" id="{3D4261F3-84D3-49E1-925E-CEB48E429D15}"/>
              </a:ext>
            </a:extLst>
          </p:cNvPr>
          <p:cNvSpPr/>
          <p:nvPr/>
        </p:nvSpPr>
        <p:spPr>
          <a:xfrm>
            <a:off x="3792020" y="6257573"/>
            <a:ext cx="140135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lumMod val="75000"/>
                  </a:prstClr>
                </a:solidFill>
                <a:effectLst/>
                <a:uLnTx/>
                <a:uFillTx/>
                <a:latin typeface="Brandon Grotesque Medium" panose="020B0603020203060202" pitchFamily="34" charset="0"/>
                <a:ea typeface="+mn-ea"/>
                <a:cs typeface="+mn-cs"/>
              </a:rPr>
              <a:t>50% PATIENT</a:t>
            </a:r>
          </a:p>
        </p:txBody>
      </p:sp>
      <p:sp>
        <p:nvSpPr>
          <p:cNvPr id="56" name="Rektangel 55">
            <a:extLst>
              <a:ext uri="{FF2B5EF4-FFF2-40B4-BE49-F238E27FC236}">
                <a16:creationId xmlns:a16="http://schemas.microsoft.com/office/drawing/2014/main" id="{00A0F7CD-19B8-4311-8070-AF62824AD9E0}"/>
              </a:ext>
            </a:extLst>
          </p:cNvPr>
          <p:cNvSpPr/>
          <p:nvPr/>
        </p:nvSpPr>
        <p:spPr>
          <a:xfrm>
            <a:off x="4955689" y="6137487"/>
            <a:ext cx="1810402"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Brandon Grotesque Medium" panose="020B0603020203060202" pitchFamily="34" charset="0"/>
                <a:ea typeface="+mn-ea"/>
                <a:cs typeface="+mn-cs"/>
              </a:rPr>
              <a:t>30% ADM. PERSONAL</a:t>
            </a:r>
          </a:p>
        </p:txBody>
      </p:sp>
      <p:sp>
        <p:nvSpPr>
          <p:cNvPr id="57" name="Rektangel 56">
            <a:extLst>
              <a:ext uri="{FF2B5EF4-FFF2-40B4-BE49-F238E27FC236}">
                <a16:creationId xmlns:a16="http://schemas.microsoft.com/office/drawing/2014/main" id="{40C6F36F-32D0-420F-B42A-D71206F82F32}"/>
              </a:ext>
            </a:extLst>
          </p:cNvPr>
          <p:cNvSpPr/>
          <p:nvPr/>
        </p:nvSpPr>
        <p:spPr>
          <a:xfrm>
            <a:off x="6183015" y="6257572"/>
            <a:ext cx="2234308"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lumMod val="75000"/>
                  </a:prstClr>
                </a:solidFill>
                <a:effectLst/>
                <a:uLnTx/>
                <a:uFillTx/>
                <a:latin typeface="Brandon Grotesque Medium" panose="020B0603020203060202" pitchFamily="34" charset="0"/>
                <a:ea typeface="+mn-ea"/>
                <a:cs typeface="+mn-cs"/>
              </a:rPr>
              <a:t>20% VÅRDPERSONAL</a:t>
            </a:r>
          </a:p>
        </p:txBody>
      </p:sp>
      <p:sp>
        <p:nvSpPr>
          <p:cNvPr id="70" name="Pil 4">
            <a:extLst>
              <a:ext uri="{FF2B5EF4-FFF2-40B4-BE49-F238E27FC236}">
                <a16:creationId xmlns:a16="http://schemas.microsoft.com/office/drawing/2014/main" id="{A8FF73A2-8614-48FB-BE33-51710E25A1E9}"/>
              </a:ext>
            </a:extLst>
          </p:cNvPr>
          <p:cNvSpPr/>
          <p:nvPr/>
        </p:nvSpPr>
        <p:spPr>
          <a:xfrm rot="16193991">
            <a:off x="3764544" y="1410208"/>
            <a:ext cx="3754824" cy="3754824"/>
          </a:xfrm>
          <a:prstGeom prst="circularArrow">
            <a:avLst>
              <a:gd name="adj1" fmla="val 7945"/>
              <a:gd name="adj2" fmla="val 809358"/>
              <a:gd name="adj3" fmla="val 20250739"/>
              <a:gd name="adj4" fmla="val 16678098"/>
              <a:gd name="adj5" fmla="val 9014"/>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9" name="Pil 3">
            <a:extLst>
              <a:ext uri="{FF2B5EF4-FFF2-40B4-BE49-F238E27FC236}">
                <a16:creationId xmlns:a16="http://schemas.microsoft.com/office/drawing/2014/main" id="{1A90A46C-9233-45E6-9AC2-551FEC25302C}"/>
              </a:ext>
            </a:extLst>
          </p:cNvPr>
          <p:cNvSpPr/>
          <p:nvPr/>
        </p:nvSpPr>
        <p:spPr>
          <a:xfrm rot="10800000">
            <a:off x="3764544" y="1410208"/>
            <a:ext cx="3754824" cy="3754824"/>
          </a:xfrm>
          <a:prstGeom prst="circularArrow">
            <a:avLst>
              <a:gd name="adj1" fmla="val 7945"/>
              <a:gd name="adj2" fmla="val 809358"/>
              <a:gd name="adj3" fmla="val 20250739"/>
              <a:gd name="adj4" fmla="val 16678098"/>
              <a:gd name="adj5" fmla="val 9014"/>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8" name="Pil 2">
            <a:extLst>
              <a:ext uri="{FF2B5EF4-FFF2-40B4-BE49-F238E27FC236}">
                <a16:creationId xmlns:a16="http://schemas.microsoft.com/office/drawing/2014/main" id="{4BFC9A0C-FA35-4B03-9A5E-942EF4DC8D51}"/>
              </a:ext>
            </a:extLst>
          </p:cNvPr>
          <p:cNvSpPr/>
          <p:nvPr/>
        </p:nvSpPr>
        <p:spPr>
          <a:xfrm rot="5427153">
            <a:off x="3762970" y="1419815"/>
            <a:ext cx="3754824" cy="3754824"/>
          </a:xfrm>
          <a:prstGeom prst="circularArrow">
            <a:avLst>
              <a:gd name="adj1" fmla="val 7945"/>
              <a:gd name="adj2" fmla="val 809358"/>
              <a:gd name="adj3" fmla="val 20250739"/>
              <a:gd name="adj4" fmla="val 16678098"/>
              <a:gd name="adj5" fmla="val 9014"/>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Pil 1">
            <a:extLst>
              <a:ext uri="{FF2B5EF4-FFF2-40B4-BE49-F238E27FC236}">
                <a16:creationId xmlns:a16="http://schemas.microsoft.com/office/drawing/2014/main" id="{720FD3C5-B5E5-4036-BDD0-B9D812424225}"/>
              </a:ext>
            </a:extLst>
          </p:cNvPr>
          <p:cNvSpPr/>
          <p:nvPr/>
        </p:nvSpPr>
        <p:spPr>
          <a:xfrm>
            <a:off x="3762970" y="1419692"/>
            <a:ext cx="3754824" cy="3754824"/>
          </a:xfrm>
          <a:prstGeom prst="circularArrow">
            <a:avLst>
              <a:gd name="adj1" fmla="val 7945"/>
              <a:gd name="adj2" fmla="val 809358"/>
              <a:gd name="adj3" fmla="val 20250739"/>
              <a:gd name="adj4" fmla="val 16678098"/>
              <a:gd name="adj5" fmla="val 9014"/>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3" name="Rektangel 72">
            <a:extLst>
              <a:ext uri="{FF2B5EF4-FFF2-40B4-BE49-F238E27FC236}">
                <a16:creationId xmlns:a16="http://schemas.microsoft.com/office/drawing/2014/main" id="{C685DC5F-A363-4F9A-AB06-64DA53E8BAFD}"/>
              </a:ext>
            </a:extLst>
          </p:cNvPr>
          <p:cNvSpPr/>
          <p:nvPr/>
        </p:nvSpPr>
        <p:spPr>
          <a:xfrm>
            <a:off x="9489012" y="2515566"/>
            <a:ext cx="1752613"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Brandon Grotesque Bold" panose="020B0803020203060202" pitchFamily="34" charset="0"/>
                <a:ea typeface="+mn-ea"/>
                <a:cs typeface="+mn-cs"/>
              </a:rPr>
              <a:t>FRIGÖR TID FÖR MEDICINSKA SEKRETERARE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Brandon Grotesque Bold" panose="020B0803020203060202" pitchFamily="34" charset="0"/>
              <a:ea typeface="+mn-ea"/>
              <a:cs typeface="+mn-cs"/>
            </a:endParaRPr>
          </a:p>
        </p:txBody>
      </p:sp>
      <p:pic>
        <p:nvPicPr>
          <p:cNvPr id="75" name="Bildobjekt 74">
            <a:extLst>
              <a:ext uri="{FF2B5EF4-FFF2-40B4-BE49-F238E27FC236}">
                <a16:creationId xmlns:a16="http://schemas.microsoft.com/office/drawing/2014/main" id="{9E173D76-5C48-4EC2-9231-FD2B387FE22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81529" y="-1619982"/>
            <a:ext cx="1708321" cy="1708321"/>
          </a:xfrm>
          <a:prstGeom prst="rect">
            <a:avLst/>
          </a:prstGeom>
        </p:spPr>
      </p:pic>
      <p:grpSp>
        <p:nvGrpSpPr>
          <p:cNvPr id="88" name="Grupp 87">
            <a:extLst>
              <a:ext uri="{FF2B5EF4-FFF2-40B4-BE49-F238E27FC236}">
                <a16:creationId xmlns:a16="http://schemas.microsoft.com/office/drawing/2014/main" id="{6BC1C428-565E-46D6-8692-B248FF6BBF5C}"/>
              </a:ext>
            </a:extLst>
          </p:cNvPr>
          <p:cNvGrpSpPr/>
          <p:nvPr/>
        </p:nvGrpSpPr>
        <p:grpSpPr>
          <a:xfrm>
            <a:off x="7545629" y="2088530"/>
            <a:ext cx="2003258" cy="1921696"/>
            <a:chOff x="10122465" y="1241754"/>
            <a:chExt cx="2003258" cy="1921696"/>
          </a:xfrm>
        </p:grpSpPr>
        <p:grpSp>
          <p:nvGrpSpPr>
            <p:cNvPr id="79" name="Grupp 78">
              <a:extLst>
                <a:ext uri="{FF2B5EF4-FFF2-40B4-BE49-F238E27FC236}">
                  <a16:creationId xmlns:a16="http://schemas.microsoft.com/office/drawing/2014/main" id="{66D2B873-10D8-4CBC-A449-05DF2CEF3A3D}"/>
                </a:ext>
              </a:extLst>
            </p:cNvPr>
            <p:cNvGrpSpPr/>
            <p:nvPr/>
          </p:nvGrpSpPr>
          <p:grpSpPr>
            <a:xfrm>
              <a:off x="10534180" y="1241754"/>
              <a:ext cx="1200330" cy="1151092"/>
              <a:chOff x="8750697" y="3229069"/>
              <a:chExt cx="1200330" cy="1151092"/>
            </a:xfrm>
          </p:grpSpPr>
          <p:pic>
            <p:nvPicPr>
              <p:cNvPr id="80" name="Bildobjekt 79">
                <a:extLst>
                  <a:ext uri="{FF2B5EF4-FFF2-40B4-BE49-F238E27FC236}">
                    <a16:creationId xmlns:a16="http://schemas.microsoft.com/office/drawing/2014/main" id="{A65C0232-DC0E-4E32-8E67-4F572271112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53874"/>
              <a:stretch/>
            </p:blipFill>
            <p:spPr>
              <a:xfrm>
                <a:off x="8750697" y="3229069"/>
                <a:ext cx="1200329" cy="553658"/>
              </a:xfrm>
              <a:prstGeom prst="rect">
                <a:avLst/>
              </a:prstGeom>
            </p:spPr>
          </p:pic>
          <p:pic>
            <p:nvPicPr>
              <p:cNvPr id="81" name="Bildobjekt 80">
                <a:extLst>
                  <a:ext uri="{FF2B5EF4-FFF2-40B4-BE49-F238E27FC236}">
                    <a16:creationId xmlns:a16="http://schemas.microsoft.com/office/drawing/2014/main" id="{E27B03EB-6839-44B1-960C-CA414EB11E9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46319"/>
              <a:stretch/>
            </p:blipFill>
            <p:spPr>
              <a:xfrm>
                <a:off x="8750698" y="3735813"/>
                <a:ext cx="1200329" cy="644348"/>
              </a:xfrm>
              <a:prstGeom prst="rect">
                <a:avLst/>
              </a:prstGeom>
            </p:spPr>
          </p:pic>
        </p:grpSp>
        <p:grpSp>
          <p:nvGrpSpPr>
            <p:cNvPr id="82" name="Grupp 81">
              <a:extLst>
                <a:ext uri="{FF2B5EF4-FFF2-40B4-BE49-F238E27FC236}">
                  <a16:creationId xmlns:a16="http://schemas.microsoft.com/office/drawing/2014/main" id="{F7A80033-E04F-4580-A434-861BF1623955}"/>
                </a:ext>
              </a:extLst>
            </p:cNvPr>
            <p:cNvGrpSpPr/>
            <p:nvPr/>
          </p:nvGrpSpPr>
          <p:grpSpPr>
            <a:xfrm>
              <a:off x="10925393" y="2008595"/>
              <a:ext cx="1200330" cy="1151092"/>
              <a:chOff x="8750697" y="3229069"/>
              <a:chExt cx="1200330" cy="1151092"/>
            </a:xfrm>
          </p:grpSpPr>
          <p:pic>
            <p:nvPicPr>
              <p:cNvPr id="83" name="Bildobjekt 82">
                <a:extLst>
                  <a:ext uri="{FF2B5EF4-FFF2-40B4-BE49-F238E27FC236}">
                    <a16:creationId xmlns:a16="http://schemas.microsoft.com/office/drawing/2014/main" id="{70DCBE18-AF31-4216-A2EB-B1CAC5E4264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53874"/>
              <a:stretch/>
            </p:blipFill>
            <p:spPr>
              <a:xfrm>
                <a:off x="8750697" y="3229069"/>
                <a:ext cx="1200329" cy="553658"/>
              </a:xfrm>
              <a:prstGeom prst="rect">
                <a:avLst/>
              </a:prstGeom>
            </p:spPr>
          </p:pic>
          <p:pic>
            <p:nvPicPr>
              <p:cNvPr id="84" name="Bildobjekt 83">
                <a:extLst>
                  <a:ext uri="{FF2B5EF4-FFF2-40B4-BE49-F238E27FC236}">
                    <a16:creationId xmlns:a16="http://schemas.microsoft.com/office/drawing/2014/main" id="{300FABC1-3477-470A-8E4A-FBB9B626289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46319"/>
              <a:stretch/>
            </p:blipFill>
            <p:spPr>
              <a:xfrm>
                <a:off x="8750698" y="3735813"/>
                <a:ext cx="1200329" cy="644348"/>
              </a:xfrm>
              <a:prstGeom prst="rect">
                <a:avLst/>
              </a:prstGeom>
            </p:spPr>
          </p:pic>
        </p:grpSp>
        <p:grpSp>
          <p:nvGrpSpPr>
            <p:cNvPr id="85" name="Grupp 84">
              <a:extLst>
                <a:ext uri="{FF2B5EF4-FFF2-40B4-BE49-F238E27FC236}">
                  <a16:creationId xmlns:a16="http://schemas.microsoft.com/office/drawing/2014/main" id="{52DFA71B-8408-4F13-A452-67A67E59AAF0}"/>
                </a:ext>
              </a:extLst>
            </p:cNvPr>
            <p:cNvGrpSpPr/>
            <p:nvPr/>
          </p:nvGrpSpPr>
          <p:grpSpPr>
            <a:xfrm>
              <a:off x="10122465" y="2012358"/>
              <a:ext cx="1200330" cy="1151092"/>
              <a:chOff x="8750697" y="3229069"/>
              <a:chExt cx="1200330" cy="1151092"/>
            </a:xfrm>
          </p:grpSpPr>
          <p:pic>
            <p:nvPicPr>
              <p:cNvPr id="86" name="Bildobjekt 85">
                <a:extLst>
                  <a:ext uri="{FF2B5EF4-FFF2-40B4-BE49-F238E27FC236}">
                    <a16:creationId xmlns:a16="http://schemas.microsoft.com/office/drawing/2014/main" id="{C2A9BAA8-FA92-4734-9ED7-EE96FE21F48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53874"/>
              <a:stretch/>
            </p:blipFill>
            <p:spPr>
              <a:xfrm>
                <a:off x="8750697" y="3229069"/>
                <a:ext cx="1200329" cy="553658"/>
              </a:xfrm>
              <a:prstGeom prst="rect">
                <a:avLst/>
              </a:prstGeom>
            </p:spPr>
          </p:pic>
          <p:pic>
            <p:nvPicPr>
              <p:cNvPr id="87" name="Bildobjekt 86">
                <a:extLst>
                  <a:ext uri="{FF2B5EF4-FFF2-40B4-BE49-F238E27FC236}">
                    <a16:creationId xmlns:a16="http://schemas.microsoft.com/office/drawing/2014/main" id="{FA2232F7-37B0-4C04-8D0E-328B62BF65F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46319"/>
              <a:stretch/>
            </p:blipFill>
            <p:spPr>
              <a:xfrm>
                <a:off x="8750698" y="3735813"/>
                <a:ext cx="1200329" cy="644348"/>
              </a:xfrm>
              <a:prstGeom prst="rect">
                <a:avLst/>
              </a:prstGeom>
            </p:spPr>
          </p:pic>
        </p:grpSp>
      </p:grpSp>
      <p:pic>
        <p:nvPicPr>
          <p:cNvPr id="93" name="Bildobjekt 92">
            <a:extLst>
              <a:ext uri="{FF2B5EF4-FFF2-40B4-BE49-F238E27FC236}">
                <a16:creationId xmlns:a16="http://schemas.microsoft.com/office/drawing/2014/main" id="{847BDE18-E80B-4E41-B0FF-9CB080AE75F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61872" y="5288656"/>
            <a:ext cx="1394356" cy="1394356"/>
          </a:xfrm>
          <a:prstGeom prst="rect">
            <a:avLst/>
          </a:prstGeom>
        </p:spPr>
      </p:pic>
      <p:sp>
        <p:nvSpPr>
          <p:cNvPr id="94" name="Pil 4">
            <a:extLst>
              <a:ext uri="{FF2B5EF4-FFF2-40B4-BE49-F238E27FC236}">
                <a16:creationId xmlns:a16="http://schemas.microsoft.com/office/drawing/2014/main" id="{62537456-FDEF-48AD-B6C5-19DB33AF98C8}"/>
              </a:ext>
            </a:extLst>
          </p:cNvPr>
          <p:cNvSpPr/>
          <p:nvPr/>
        </p:nvSpPr>
        <p:spPr>
          <a:xfrm rot="11807541" flipV="1">
            <a:off x="2103070" y="163910"/>
            <a:ext cx="3397724" cy="2598403"/>
          </a:xfrm>
          <a:prstGeom prst="circularArrow">
            <a:avLst>
              <a:gd name="adj1" fmla="val 7945"/>
              <a:gd name="adj2" fmla="val 809358"/>
              <a:gd name="adj3" fmla="val 20250739"/>
              <a:gd name="adj4" fmla="val 14896438"/>
              <a:gd name="adj5" fmla="val 9014"/>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5" name="Rektangel 94">
            <a:extLst>
              <a:ext uri="{FF2B5EF4-FFF2-40B4-BE49-F238E27FC236}">
                <a16:creationId xmlns:a16="http://schemas.microsoft.com/office/drawing/2014/main" id="{7AC6ED25-CD59-4966-8F29-7915DAFBEA82}"/>
              </a:ext>
            </a:extLst>
          </p:cNvPr>
          <p:cNvSpPr/>
          <p:nvPr/>
        </p:nvSpPr>
        <p:spPr>
          <a:xfrm>
            <a:off x="560187" y="1509468"/>
            <a:ext cx="1752613"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Brandon Grotesque Bold" panose="020B0803020203060202" pitchFamily="34" charset="0"/>
                <a:ea typeface="+mn-ea"/>
                <a:cs typeface="+mn-cs"/>
              </a:rPr>
              <a:t>MER TID TILL PATIENTER</a:t>
            </a:r>
          </a:p>
        </p:txBody>
      </p:sp>
      <p:sp>
        <p:nvSpPr>
          <p:cNvPr id="96" name="Rektangel 95">
            <a:extLst>
              <a:ext uri="{FF2B5EF4-FFF2-40B4-BE49-F238E27FC236}">
                <a16:creationId xmlns:a16="http://schemas.microsoft.com/office/drawing/2014/main" id="{BA7C9263-93FF-4A55-BAAF-D62D3C81C648}"/>
              </a:ext>
            </a:extLst>
          </p:cNvPr>
          <p:cNvSpPr/>
          <p:nvPr/>
        </p:nvSpPr>
        <p:spPr>
          <a:xfrm>
            <a:off x="2590572" y="1349766"/>
            <a:ext cx="204947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Brandon Grotesque Bold" panose="020B0803020203060202" pitchFamily="34" charset="0"/>
                <a:ea typeface="+mn-ea"/>
                <a:cs typeface="+mn-cs"/>
              </a:rPr>
              <a:t>SKAPA UTRYMME FÖR UPPGIFTSVÄXLING FRÅN LÄKARE TILL SSK/USK</a:t>
            </a:r>
            <a:endParaRPr kumimoji="0" lang="sv-SE" sz="1400" b="0" i="0" u="none" strike="noStrike" kern="1200" cap="none" spc="0" normalizeH="0" baseline="0" noProof="0" dirty="0">
              <a:ln>
                <a:noFill/>
              </a:ln>
              <a:solidFill>
                <a:prstClr val="black"/>
              </a:solidFill>
              <a:effectLst/>
              <a:uLnTx/>
              <a:uFillTx/>
              <a:latin typeface="Brandon Grotesque Bold" panose="020B0803020203060202" pitchFamily="34" charset="0"/>
              <a:ea typeface="+mn-ea"/>
              <a:cs typeface="+mn-cs"/>
            </a:endParaRPr>
          </a:p>
        </p:txBody>
      </p:sp>
      <p:sp>
        <p:nvSpPr>
          <p:cNvPr id="97" name="Rektangel 96">
            <a:extLst>
              <a:ext uri="{FF2B5EF4-FFF2-40B4-BE49-F238E27FC236}">
                <a16:creationId xmlns:a16="http://schemas.microsoft.com/office/drawing/2014/main" id="{3DC76332-82E9-4970-BD6F-DFD6B2FB3217}"/>
              </a:ext>
            </a:extLst>
          </p:cNvPr>
          <p:cNvSpPr/>
          <p:nvPr/>
        </p:nvSpPr>
        <p:spPr>
          <a:xfrm>
            <a:off x="3729248" y="5071470"/>
            <a:ext cx="395839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Brandon Grotesque Bold" panose="020B0803020203060202" pitchFamily="34" charset="0"/>
                <a:ea typeface="+mn-ea"/>
                <a:cs typeface="+mn-cs"/>
              </a:rPr>
              <a:t>BOKA-KALLA-PROCESSEN</a:t>
            </a:r>
            <a:endParaRPr kumimoji="0" lang="sv-SE" sz="1600" b="0" i="0" u="none" strike="noStrike" kern="1200" cap="none" spc="0" normalizeH="0" baseline="0" noProof="0" dirty="0">
              <a:ln>
                <a:noFill/>
              </a:ln>
              <a:solidFill>
                <a:prstClr val="black"/>
              </a:solidFill>
              <a:effectLst/>
              <a:uLnTx/>
              <a:uFillTx/>
              <a:latin typeface="Brandon Grotesque Bold" panose="020B0803020203060202" pitchFamily="34" charset="0"/>
              <a:ea typeface="+mn-ea"/>
              <a:cs typeface="+mn-cs"/>
            </a:endParaRPr>
          </a:p>
        </p:txBody>
      </p:sp>
      <p:sp>
        <p:nvSpPr>
          <p:cNvPr id="98" name="Rektangel 97">
            <a:extLst>
              <a:ext uri="{FF2B5EF4-FFF2-40B4-BE49-F238E27FC236}">
                <a16:creationId xmlns:a16="http://schemas.microsoft.com/office/drawing/2014/main" id="{638731AA-D427-4238-BD24-29695769ECDD}"/>
              </a:ext>
            </a:extLst>
          </p:cNvPr>
          <p:cNvSpPr/>
          <p:nvPr/>
        </p:nvSpPr>
        <p:spPr>
          <a:xfrm>
            <a:off x="1984755" y="3888102"/>
            <a:ext cx="1947164"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Brandon Grotesque Bold" panose="020B0803020203060202" pitchFamily="34" charset="0"/>
                <a:ea typeface="+mn-ea"/>
                <a:cs typeface="+mn-cs"/>
              </a:rPr>
              <a:t>FRIGÖR TID FÖR VÅRDPERSONAL</a:t>
            </a:r>
          </a:p>
        </p:txBody>
      </p:sp>
      <p:sp>
        <p:nvSpPr>
          <p:cNvPr id="50" name="Pil 4">
            <a:extLst>
              <a:ext uri="{FF2B5EF4-FFF2-40B4-BE49-F238E27FC236}">
                <a16:creationId xmlns:a16="http://schemas.microsoft.com/office/drawing/2014/main" id="{2AD7ABA3-34E7-4D53-BCC2-1328920F4AB4}"/>
              </a:ext>
            </a:extLst>
          </p:cNvPr>
          <p:cNvSpPr/>
          <p:nvPr/>
        </p:nvSpPr>
        <p:spPr>
          <a:xfrm rot="12889574">
            <a:off x="1123609" y="1715265"/>
            <a:ext cx="2609782" cy="2609782"/>
          </a:xfrm>
          <a:prstGeom prst="circularArrow">
            <a:avLst>
              <a:gd name="adj1" fmla="val 7945"/>
              <a:gd name="adj2" fmla="val 809358"/>
              <a:gd name="adj3" fmla="val 20250739"/>
              <a:gd name="adj4" fmla="val 16019818"/>
              <a:gd name="adj5" fmla="val 9014"/>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7" name="Pil 4">
            <a:extLst>
              <a:ext uri="{FF2B5EF4-FFF2-40B4-BE49-F238E27FC236}">
                <a16:creationId xmlns:a16="http://schemas.microsoft.com/office/drawing/2014/main" id="{0EE21DBC-9E87-48A1-8670-7CDD8BDAA3E4}"/>
              </a:ext>
            </a:extLst>
          </p:cNvPr>
          <p:cNvSpPr/>
          <p:nvPr/>
        </p:nvSpPr>
        <p:spPr>
          <a:xfrm rot="4602117" flipV="1">
            <a:off x="8900380" y="2342629"/>
            <a:ext cx="2466934" cy="2609782"/>
          </a:xfrm>
          <a:prstGeom prst="circularArrow">
            <a:avLst>
              <a:gd name="adj1" fmla="val 7945"/>
              <a:gd name="adj2" fmla="val 809358"/>
              <a:gd name="adj3" fmla="val 20250739"/>
              <a:gd name="adj4" fmla="val 16730173"/>
              <a:gd name="adj5" fmla="val 9014"/>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Rektangel 47">
            <a:extLst>
              <a:ext uri="{FF2B5EF4-FFF2-40B4-BE49-F238E27FC236}">
                <a16:creationId xmlns:a16="http://schemas.microsoft.com/office/drawing/2014/main" id="{629986B6-00BE-4BB3-8F81-2D994D4DA5DC}"/>
              </a:ext>
            </a:extLst>
          </p:cNvPr>
          <p:cNvSpPr/>
          <p:nvPr/>
        </p:nvSpPr>
        <p:spPr>
          <a:xfrm>
            <a:off x="9689123" y="5101951"/>
            <a:ext cx="2291853"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Brandon Grotesque Bold" panose="020B0803020203060202" pitchFamily="34" charset="0"/>
                <a:ea typeface="+mn-ea"/>
                <a:cs typeface="+mn-cs"/>
              </a:rPr>
              <a:t>MER TID FÖR KVALITETSARBETE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Brandon Grotesque Bold" panose="020B0803020203060202" pitchFamily="34" charset="0"/>
              <a:ea typeface="+mn-ea"/>
              <a:cs typeface="+mn-cs"/>
            </a:endParaRPr>
          </a:p>
        </p:txBody>
      </p:sp>
      <p:pic>
        <p:nvPicPr>
          <p:cNvPr id="3" name="Bild 2" descr="Dokument">
            <a:extLst>
              <a:ext uri="{FF2B5EF4-FFF2-40B4-BE49-F238E27FC236}">
                <a16:creationId xmlns:a16="http://schemas.microsoft.com/office/drawing/2014/main" id="{0A9ECCDB-6281-4470-8672-220470DF535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81529" y="4311375"/>
            <a:ext cx="760096" cy="760096"/>
          </a:xfrm>
          <a:prstGeom prst="rect">
            <a:avLst/>
          </a:prstGeom>
        </p:spPr>
      </p:pic>
      <p:pic>
        <p:nvPicPr>
          <p:cNvPr id="5" name="Bild 4" descr="Förstoringsglas">
            <a:extLst>
              <a:ext uri="{FF2B5EF4-FFF2-40B4-BE49-F238E27FC236}">
                <a16:creationId xmlns:a16="http://schemas.microsoft.com/office/drawing/2014/main" id="{092F1047-99D1-48E5-A669-541E4ACD257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826034" y="4592760"/>
            <a:ext cx="464766" cy="464766"/>
          </a:xfrm>
          <a:prstGeom prst="rect">
            <a:avLst/>
          </a:prstGeom>
        </p:spPr>
      </p:pic>
      <p:sp>
        <p:nvSpPr>
          <p:cNvPr id="2" name="textruta 1">
            <a:extLst>
              <a:ext uri="{FF2B5EF4-FFF2-40B4-BE49-F238E27FC236}">
                <a16:creationId xmlns:a16="http://schemas.microsoft.com/office/drawing/2014/main" id="{2D3F2307-8033-4C19-AE15-D95F944A0EC9}"/>
              </a:ext>
            </a:extLst>
          </p:cNvPr>
          <p:cNvSpPr txBox="1"/>
          <p:nvPr/>
        </p:nvSpPr>
        <p:spPr>
          <a:xfrm>
            <a:off x="8587707" y="118819"/>
            <a:ext cx="387167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1" u="none" strike="noStrike" kern="1200" cap="none" spc="0" normalizeH="0" baseline="0" noProof="0" dirty="0">
                <a:ln>
                  <a:noFill/>
                </a:ln>
                <a:solidFill>
                  <a:prstClr val="white"/>
                </a:solidFill>
                <a:effectLst/>
                <a:uLnTx/>
                <a:uFillTx/>
                <a:latin typeface="Arial"/>
                <a:ea typeface="+mn-ea"/>
                <a:cs typeface="+mn-cs"/>
              </a:rPr>
              <a:t>DIKTERANDE VÅRDPERSONAL</a:t>
            </a:r>
          </a:p>
        </p:txBody>
      </p:sp>
    </p:spTree>
    <p:extLst>
      <p:ext uri="{BB962C8B-B14F-4D97-AF65-F5344CB8AC3E}">
        <p14:creationId xmlns:p14="http://schemas.microsoft.com/office/powerpoint/2010/main" val="410884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73" grpId="0"/>
      <p:bldP spid="94" grpId="0" animBg="1"/>
      <p:bldP spid="95" grpId="0"/>
      <p:bldP spid="96" grpId="0"/>
      <p:bldP spid="97" grpId="0"/>
      <p:bldP spid="98" grpId="0"/>
      <p:bldP spid="50" grpId="0" animBg="1"/>
      <p:bldP spid="47" grpId="0" animBg="1"/>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Bildobjekt 47">
            <a:extLst>
              <a:ext uri="{FF2B5EF4-FFF2-40B4-BE49-F238E27FC236}">
                <a16:creationId xmlns:a16="http://schemas.microsoft.com/office/drawing/2014/main" id="{A4FE5643-E226-46A2-B3BA-D315779503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101" y="1348861"/>
            <a:ext cx="2286615" cy="2286615"/>
          </a:xfrm>
          <a:prstGeom prst="rect">
            <a:avLst/>
          </a:prstGeom>
        </p:spPr>
      </p:pic>
      <p:pic>
        <p:nvPicPr>
          <p:cNvPr id="19" name="Mikrofon">
            <a:extLst>
              <a:ext uri="{FF2B5EF4-FFF2-40B4-BE49-F238E27FC236}">
                <a16:creationId xmlns:a16="http://schemas.microsoft.com/office/drawing/2014/main" id="{BE3BE9F9-8E3C-4536-9D0B-4BCD70034B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6" t="24261" r="456" b="3756"/>
          <a:stretch/>
        </p:blipFill>
        <p:spPr>
          <a:xfrm>
            <a:off x="2605695" y="2317059"/>
            <a:ext cx="1294338" cy="931704"/>
          </a:xfrm>
          <a:prstGeom prst="rect">
            <a:avLst/>
          </a:prstGeom>
        </p:spPr>
      </p:pic>
      <p:pic>
        <p:nvPicPr>
          <p:cNvPr id="23" name="Bildobjekt 22">
            <a:extLst>
              <a:ext uri="{FF2B5EF4-FFF2-40B4-BE49-F238E27FC236}">
                <a16:creationId xmlns:a16="http://schemas.microsoft.com/office/drawing/2014/main" id="{8F58A7C6-1EC0-43AF-B399-53DA6E7370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9701" y="898867"/>
            <a:ext cx="1623287" cy="1623287"/>
          </a:xfrm>
          <a:prstGeom prst="rect">
            <a:avLst/>
          </a:prstGeom>
        </p:spPr>
      </p:pic>
      <p:pic>
        <p:nvPicPr>
          <p:cNvPr id="28" name="Ljud 2">
            <a:extLst>
              <a:ext uri="{FF2B5EF4-FFF2-40B4-BE49-F238E27FC236}">
                <a16:creationId xmlns:a16="http://schemas.microsoft.com/office/drawing/2014/main" id="{6E37C862-2CFE-4ED7-9F9B-E736A576737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150" r="27374" b="75557"/>
          <a:stretch/>
        </p:blipFill>
        <p:spPr>
          <a:xfrm rot="5637892">
            <a:off x="2482130" y="2190279"/>
            <a:ext cx="661990" cy="390134"/>
          </a:xfrm>
          <a:prstGeom prst="rect">
            <a:avLst/>
          </a:prstGeom>
        </p:spPr>
      </p:pic>
      <p:pic>
        <p:nvPicPr>
          <p:cNvPr id="29" name="Ljud 1">
            <a:extLst>
              <a:ext uri="{FF2B5EF4-FFF2-40B4-BE49-F238E27FC236}">
                <a16:creationId xmlns:a16="http://schemas.microsoft.com/office/drawing/2014/main" id="{EF13D1F6-E1B9-4931-9220-4451EA4F2E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150" r="27374" b="75557"/>
          <a:stretch/>
        </p:blipFill>
        <p:spPr>
          <a:xfrm rot="5894974">
            <a:off x="2157247" y="2120821"/>
            <a:ext cx="536838" cy="316377"/>
          </a:xfrm>
          <a:prstGeom prst="rect">
            <a:avLst/>
          </a:prstGeom>
        </p:spPr>
      </p:pic>
      <p:sp>
        <p:nvSpPr>
          <p:cNvPr id="36" name="Rektangel 35">
            <a:extLst>
              <a:ext uri="{FF2B5EF4-FFF2-40B4-BE49-F238E27FC236}">
                <a16:creationId xmlns:a16="http://schemas.microsoft.com/office/drawing/2014/main" id="{F6E83DA7-D14F-4388-A105-9970BCADD402}"/>
              </a:ext>
            </a:extLst>
          </p:cNvPr>
          <p:cNvSpPr/>
          <p:nvPr/>
        </p:nvSpPr>
        <p:spPr>
          <a:xfrm>
            <a:off x="4316781" y="2712639"/>
            <a:ext cx="330007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white"/>
                </a:solidFill>
                <a:effectLst/>
                <a:uLnTx/>
                <a:uFillTx/>
                <a:latin typeface="Brandon Grotesque Bold" panose="020B0803020203060202" pitchFamily="34" charset="0"/>
                <a:ea typeface="+mn-ea"/>
                <a:cs typeface="+mn-cs"/>
              </a:rPr>
              <a:t>TALIGENKÄNNING</a:t>
            </a:r>
            <a:endParaRPr kumimoji="0" lang="sv-SE" sz="2800" b="0" i="0" u="none" strike="noStrike" kern="1200" cap="none" spc="0" normalizeH="0" baseline="0" noProof="0" dirty="0">
              <a:ln>
                <a:noFill/>
              </a:ln>
              <a:solidFill>
                <a:prstClr val="black"/>
              </a:solidFill>
              <a:effectLst/>
              <a:uLnTx/>
              <a:uFillTx/>
              <a:latin typeface="Brandon Grotesque Bold" panose="020B0803020203060202" pitchFamily="34" charset="0"/>
              <a:ea typeface="+mn-ea"/>
              <a:cs typeface="+mn-cs"/>
            </a:endParaRPr>
          </a:p>
        </p:txBody>
      </p:sp>
      <p:grpSp>
        <p:nvGrpSpPr>
          <p:cNvPr id="61" name="Grupp 60" hidden="1">
            <a:extLst>
              <a:ext uri="{FF2B5EF4-FFF2-40B4-BE49-F238E27FC236}">
                <a16:creationId xmlns:a16="http://schemas.microsoft.com/office/drawing/2014/main" id="{0BB96044-3B15-4E11-B9FE-B784B04D2680}"/>
              </a:ext>
            </a:extLst>
          </p:cNvPr>
          <p:cNvGrpSpPr/>
          <p:nvPr/>
        </p:nvGrpSpPr>
        <p:grpSpPr>
          <a:xfrm>
            <a:off x="4026207" y="1484209"/>
            <a:ext cx="3195443" cy="3610569"/>
            <a:chOff x="4026207" y="1484209"/>
            <a:chExt cx="3195443" cy="3610569"/>
          </a:xfrm>
        </p:grpSpPr>
        <p:sp>
          <p:nvSpPr>
            <p:cNvPr id="43" name="Pil: nedåtböjd 42">
              <a:extLst>
                <a:ext uri="{FF2B5EF4-FFF2-40B4-BE49-F238E27FC236}">
                  <a16:creationId xmlns:a16="http://schemas.microsoft.com/office/drawing/2014/main" id="{2CD79FC6-4302-4FF9-B2BD-9BBDA50BEEE8}"/>
                </a:ext>
              </a:extLst>
            </p:cNvPr>
            <p:cNvSpPr/>
            <p:nvPr/>
          </p:nvSpPr>
          <p:spPr>
            <a:xfrm rot="5400000">
              <a:off x="4751388" y="2624517"/>
              <a:ext cx="3428441" cy="1512082"/>
            </a:xfrm>
            <a:prstGeom prst="curved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4" name="Pil: nedåtböjd 43">
              <a:extLst>
                <a:ext uri="{FF2B5EF4-FFF2-40B4-BE49-F238E27FC236}">
                  <a16:creationId xmlns:a16="http://schemas.microsoft.com/office/drawing/2014/main" id="{6B7CC31F-56A4-49DF-A92F-BD2D62B58C15}"/>
                </a:ext>
              </a:extLst>
            </p:cNvPr>
            <p:cNvSpPr/>
            <p:nvPr/>
          </p:nvSpPr>
          <p:spPr>
            <a:xfrm rot="5400000" flipH="1" flipV="1">
              <a:off x="3068027" y="2442389"/>
              <a:ext cx="3428441" cy="1512082"/>
            </a:xfrm>
            <a:prstGeom prst="curved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5" name="Rektangel 94">
            <a:extLst>
              <a:ext uri="{FF2B5EF4-FFF2-40B4-BE49-F238E27FC236}">
                <a16:creationId xmlns:a16="http://schemas.microsoft.com/office/drawing/2014/main" id="{7AC6ED25-CD59-4966-8F29-7915DAFBEA82}"/>
              </a:ext>
            </a:extLst>
          </p:cNvPr>
          <p:cNvSpPr/>
          <p:nvPr/>
        </p:nvSpPr>
        <p:spPr>
          <a:xfrm>
            <a:off x="8732798" y="1085626"/>
            <a:ext cx="2187397" cy="8002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Brandon Grotesque Bold" panose="020B0803020203060202" pitchFamily="34" charset="0"/>
                <a:ea typeface="+mn-ea"/>
                <a:cs typeface="+mn-cs"/>
              </a:rPr>
              <a:t>MER TID TILL PATIENTER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Brandon Grotesque Bold" panose="020B0803020203060202" pitchFamily="34" charset="0"/>
                <a:ea typeface="+mn-ea"/>
                <a:cs typeface="+mn-cs"/>
              </a:rPr>
              <a:t>motsvarande </a:t>
            </a:r>
          </a:p>
        </p:txBody>
      </p:sp>
      <p:sp>
        <p:nvSpPr>
          <p:cNvPr id="96" name="Rektangel 95">
            <a:extLst>
              <a:ext uri="{FF2B5EF4-FFF2-40B4-BE49-F238E27FC236}">
                <a16:creationId xmlns:a16="http://schemas.microsoft.com/office/drawing/2014/main" id="{BA7C9263-93FF-4A55-BAAF-D62D3C81C648}"/>
              </a:ext>
            </a:extLst>
          </p:cNvPr>
          <p:cNvSpPr/>
          <p:nvPr/>
        </p:nvSpPr>
        <p:spPr>
          <a:xfrm>
            <a:off x="9058353" y="3873793"/>
            <a:ext cx="2042021"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Brandon Grotesque Bold" panose="020B0803020203060202" pitchFamily="34" charset="0"/>
                <a:ea typeface="+mn-ea"/>
                <a:cs typeface="+mn-cs"/>
              </a:rPr>
              <a:t>MER TID ATT AVLASTA EN KOLLEGA</a:t>
            </a:r>
            <a:endParaRPr kumimoji="0" lang="sv-SE" sz="1600" b="0" i="0" u="none" strike="noStrike" kern="1200" cap="none" spc="0" normalizeH="0" baseline="0" noProof="0" dirty="0">
              <a:ln>
                <a:noFill/>
              </a:ln>
              <a:solidFill>
                <a:prstClr val="black"/>
              </a:solidFill>
              <a:effectLst/>
              <a:uLnTx/>
              <a:uFillTx/>
              <a:latin typeface="Brandon Grotesque Bold" panose="020B0803020203060202" pitchFamily="34" charset="0"/>
              <a:ea typeface="+mn-ea"/>
              <a:cs typeface="+mn-cs"/>
            </a:endParaRPr>
          </a:p>
        </p:txBody>
      </p:sp>
      <p:sp>
        <p:nvSpPr>
          <p:cNvPr id="98" name="Rektangel 97">
            <a:extLst>
              <a:ext uri="{FF2B5EF4-FFF2-40B4-BE49-F238E27FC236}">
                <a16:creationId xmlns:a16="http://schemas.microsoft.com/office/drawing/2014/main" id="{638731AA-D427-4238-BD24-29695769ECDD}"/>
              </a:ext>
            </a:extLst>
          </p:cNvPr>
          <p:cNvSpPr/>
          <p:nvPr/>
        </p:nvSpPr>
        <p:spPr>
          <a:xfrm>
            <a:off x="865961" y="3458295"/>
            <a:ext cx="1947164"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Brandon Grotesque Bold" panose="020B0803020203060202" pitchFamily="34" charset="0"/>
                <a:ea typeface="+mn-ea"/>
                <a:cs typeface="+mn-cs"/>
              </a:rPr>
              <a:t>FRIGÖR DIREKT TID FÖR ”SKRIVANDE” VÅRDPERSONAL</a:t>
            </a:r>
          </a:p>
        </p:txBody>
      </p:sp>
      <p:grpSp>
        <p:nvGrpSpPr>
          <p:cNvPr id="3" name="Grupp 2">
            <a:extLst>
              <a:ext uri="{FF2B5EF4-FFF2-40B4-BE49-F238E27FC236}">
                <a16:creationId xmlns:a16="http://schemas.microsoft.com/office/drawing/2014/main" id="{3E554C41-57B5-478D-B2AC-91BD557CF95C}"/>
              </a:ext>
            </a:extLst>
          </p:cNvPr>
          <p:cNvGrpSpPr/>
          <p:nvPr/>
        </p:nvGrpSpPr>
        <p:grpSpPr>
          <a:xfrm>
            <a:off x="7102387" y="3462089"/>
            <a:ext cx="2305149" cy="2126865"/>
            <a:chOff x="6314954" y="3173985"/>
            <a:chExt cx="2069365" cy="1909317"/>
          </a:xfrm>
        </p:grpSpPr>
        <p:grpSp>
          <p:nvGrpSpPr>
            <p:cNvPr id="88" name="Grupp 87">
              <a:extLst>
                <a:ext uri="{FF2B5EF4-FFF2-40B4-BE49-F238E27FC236}">
                  <a16:creationId xmlns:a16="http://schemas.microsoft.com/office/drawing/2014/main" id="{6BC1C428-565E-46D6-8692-B248FF6BBF5C}"/>
                </a:ext>
              </a:extLst>
            </p:cNvPr>
            <p:cNvGrpSpPr/>
            <p:nvPr/>
          </p:nvGrpSpPr>
          <p:grpSpPr>
            <a:xfrm>
              <a:off x="6314954" y="3173985"/>
              <a:ext cx="1612045" cy="1869954"/>
              <a:chOff x="10122465" y="1293496"/>
              <a:chExt cx="1612045" cy="1869954"/>
            </a:xfrm>
          </p:grpSpPr>
          <p:pic>
            <p:nvPicPr>
              <p:cNvPr id="81" name="Bildobjekt 80">
                <a:extLst>
                  <a:ext uri="{FF2B5EF4-FFF2-40B4-BE49-F238E27FC236}">
                    <a16:creationId xmlns:a16="http://schemas.microsoft.com/office/drawing/2014/main" id="{E27B03EB-6839-44B1-960C-CA414EB11E9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8413"/>
              <a:stretch/>
            </p:blipFill>
            <p:spPr>
              <a:xfrm>
                <a:off x="10534181" y="1293496"/>
                <a:ext cx="1200329" cy="1099350"/>
              </a:xfrm>
              <a:prstGeom prst="rect">
                <a:avLst/>
              </a:prstGeom>
            </p:spPr>
          </p:pic>
          <p:grpSp>
            <p:nvGrpSpPr>
              <p:cNvPr id="85" name="Grupp 84">
                <a:extLst>
                  <a:ext uri="{FF2B5EF4-FFF2-40B4-BE49-F238E27FC236}">
                    <a16:creationId xmlns:a16="http://schemas.microsoft.com/office/drawing/2014/main" id="{52DFA71B-8408-4F13-A452-67A67E59AAF0}"/>
                  </a:ext>
                </a:extLst>
              </p:cNvPr>
              <p:cNvGrpSpPr/>
              <p:nvPr/>
            </p:nvGrpSpPr>
            <p:grpSpPr>
              <a:xfrm>
                <a:off x="10122465" y="2012358"/>
                <a:ext cx="1200330" cy="1151092"/>
                <a:chOff x="8750697" y="3229069"/>
                <a:chExt cx="1200330" cy="1151092"/>
              </a:xfrm>
            </p:grpSpPr>
            <p:pic>
              <p:nvPicPr>
                <p:cNvPr id="86" name="Bildobjekt 85">
                  <a:extLst>
                    <a:ext uri="{FF2B5EF4-FFF2-40B4-BE49-F238E27FC236}">
                      <a16:creationId xmlns:a16="http://schemas.microsoft.com/office/drawing/2014/main" id="{C2A9BAA8-FA92-4734-9ED7-EE96FE21F48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53874"/>
                <a:stretch/>
              </p:blipFill>
              <p:spPr>
                <a:xfrm>
                  <a:off x="8750697" y="3229069"/>
                  <a:ext cx="1200329" cy="553658"/>
                </a:xfrm>
                <a:prstGeom prst="rect">
                  <a:avLst/>
                </a:prstGeom>
              </p:spPr>
            </p:pic>
            <p:pic>
              <p:nvPicPr>
                <p:cNvPr id="87" name="Bildobjekt 86">
                  <a:extLst>
                    <a:ext uri="{FF2B5EF4-FFF2-40B4-BE49-F238E27FC236}">
                      <a16:creationId xmlns:a16="http://schemas.microsoft.com/office/drawing/2014/main" id="{FA2232F7-37B0-4C04-8D0E-328B62BF65F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6319"/>
                <a:stretch/>
              </p:blipFill>
              <p:spPr>
                <a:xfrm>
                  <a:off x="8750698" y="3735813"/>
                  <a:ext cx="1200329" cy="644348"/>
                </a:xfrm>
                <a:prstGeom prst="rect">
                  <a:avLst/>
                </a:prstGeom>
              </p:spPr>
            </p:pic>
          </p:grpSp>
        </p:grpSp>
        <p:pic>
          <p:nvPicPr>
            <p:cNvPr id="49" name="Läkare">
              <a:extLst>
                <a:ext uri="{FF2B5EF4-FFF2-40B4-BE49-F238E27FC236}">
                  <a16:creationId xmlns:a16="http://schemas.microsoft.com/office/drawing/2014/main" id="{07F79F93-008C-4357-8281-00140A1546E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27182" y="3826165"/>
              <a:ext cx="1257137" cy="1257137"/>
            </a:xfrm>
            <a:prstGeom prst="rect">
              <a:avLst/>
            </a:prstGeom>
          </p:spPr>
        </p:pic>
      </p:grpSp>
      <p:sp>
        <p:nvSpPr>
          <p:cNvPr id="27" name="Pil 4">
            <a:extLst>
              <a:ext uri="{FF2B5EF4-FFF2-40B4-BE49-F238E27FC236}">
                <a16:creationId xmlns:a16="http://schemas.microsoft.com/office/drawing/2014/main" id="{7CFB0A10-3C44-49E4-8B98-67FBCF4B0A60}"/>
              </a:ext>
            </a:extLst>
          </p:cNvPr>
          <p:cNvSpPr/>
          <p:nvPr/>
        </p:nvSpPr>
        <p:spPr>
          <a:xfrm rot="15321746" flipH="1">
            <a:off x="4801024" y="-877737"/>
            <a:ext cx="4187817" cy="6730937"/>
          </a:xfrm>
          <a:prstGeom prst="circularArrow">
            <a:avLst>
              <a:gd name="adj1" fmla="val 7945"/>
              <a:gd name="adj2" fmla="val 809358"/>
              <a:gd name="adj3" fmla="val 20250739"/>
              <a:gd name="adj4" fmla="val 16678098"/>
              <a:gd name="adj5" fmla="val 9014"/>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0" name="Pil 4">
            <a:extLst>
              <a:ext uri="{FF2B5EF4-FFF2-40B4-BE49-F238E27FC236}">
                <a16:creationId xmlns:a16="http://schemas.microsoft.com/office/drawing/2014/main" id="{40FABAF3-5B3F-4165-8A83-B52D86D67589}"/>
              </a:ext>
            </a:extLst>
          </p:cNvPr>
          <p:cNvSpPr/>
          <p:nvPr/>
        </p:nvSpPr>
        <p:spPr>
          <a:xfrm rot="6278254" flipH="1" flipV="1">
            <a:off x="4869632" y="15089"/>
            <a:ext cx="4187817" cy="6730937"/>
          </a:xfrm>
          <a:prstGeom prst="circularArrow">
            <a:avLst>
              <a:gd name="adj1" fmla="val 7945"/>
              <a:gd name="adj2" fmla="val 809358"/>
              <a:gd name="adj3" fmla="val 20250739"/>
              <a:gd name="adj4" fmla="val 16678098"/>
              <a:gd name="adj5" fmla="val 9014"/>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ruta 23">
            <a:extLst>
              <a:ext uri="{FF2B5EF4-FFF2-40B4-BE49-F238E27FC236}">
                <a16:creationId xmlns:a16="http://schemas.microsoft.com/office/drawing/2014/main" id="{51CD6819-5AEA-4646-B342-197CDE8BED2C}"/>
              </a:ext>
            </a:extLst>
          </p:cNvPr>
          <p:cNvSpPr txBox="1"/>
          <p:nvPr/>
        </p:nvSpPr>
        <p:spPr>
          <a:xfrm>
            <a:off x="8850182" y="105672"/>
            <a:ext cx="387167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1" u="none" strike="noStrike" kern="1200" cap="none" spc="0" normalizeH="0" baseline="0" noProof="0" dirty="0">
                <a:ln>
                  <a:noFill/>
                </a:ln>
                <a:solidFill>
                  <a:prstClr val="white"/>
                </a:solidFill>
                <a:effectLst/>
                <a:uLnTx/>
                <a:uFillTx/>
                <a:latin typeface="Arial"/>
                <a:ea typeface="+mn-ea"/>
                <a:cs typeface="+mn-cs"/>
              </a:rPr>
              <a:t>SKRIVANDE VÅRDPERSONAL</a:t>
            </a:r>
          </a:p>
        </p:txBody>
      </p:sp>
    </p:spTree>
    <p:extLst>
      <p:ext uri="{BB962C8B-B14F-4D97-AF65-F5344CB8AC3E}">
        <p14:creationId xmlns:p14="http://schemas.microsoft.com/office/powerpoint/2010/main" val="393759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heel(1)">
                                      <p:cBhvr>
                                        <p:cTn id="7"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955594B-D0F4-4BDB-8C27-C6F2D784DCA4}"/>
              </a:ext>
            </a:extLst>
          </p:cNvPr>
          <p:cNvSpPr>
            <a:spLocks noGrp="1"/>
          </p:cNvSpPr>
          <p:nvPr>
            <p:ph sz="quarter" idx="11"/>
          </p:nvPr>
        </p:nvSpPr>
        <p:spPr>
          <a:xfrm>
            <a:off x="724197" y="2637444"/>
            <a:ext cx="9670382" cy="4039853"/>
          </a:xfrm>
        </p:spPr>
        <p:txBody>
          <a:bodyPr/>
          <a:lstStyle/>
          <a:p>
            <a:r>
              <a:rPr lang="sv-SE" dirty="0"/>
              <a:t>Effekter i form av frigjord tid för medicinska sekreterare används i </a:t>
            </a:r>
            <a:br>
              <a:rPr lang="sv-SE" dirty="0"/>
            </a:br>
            <a:r>
              <a:rPr lang="sv-SE" dirty="0"/>
              <a:t>boka/kalla-processen samt till journalgranskningar av öppen- och slutenvårdsanteckningar </a:t>
            </a:r>
          </a:p>
          <a:p>
            <a:r>
              <a:rPr lang="sv-SE" dirty="0"/>
              <a:t>Effekter i form av frigjord tid för vårdpersonal används med slutmålet att möjliggöra mer tid till patienter på följande sätt:</a:t>
            </a:r>
          </a:p>
          <a:p>
            <a:pPr marL="457200" indent="-457200">
              <a:buFont typeface="+mj-lt"/>
              <a:buAutoNum type="arabicPeriod"/>
            </a:pPr>
            <a:r>
              <a:rPr lang="sv-SE" dirty="0"/>
              <a:t>Minska beroendet av hyrpersonal</a:t>
            </a:r>
          </a:p>
          <a:p>
            <a:pPr marL="457200" indent="-457200">
              <a:buFont typeface="+mj-lt"/>
              <a:buAutoNum type="arabicPeriod"/>
            </a:pPr>
            <a:r>
              <a:rPr lang="sv-SE" dirty="0"/>
              <a:t>Öka patienttid</a:t>
            </a:r>
          </a:p>
          <a:p>
            <a:endParaRPr lang="sv-SE" dirty="0"/>
          </a:p>
          <a:p>
            <a:endParaRPr lang="sv-SE" dirty="0"/>
          </a:p>
          <a:p>
            <a:endParaRPr lang="sv-SE" dirty="0"/>
          </a:p>
        </p:txBody>
      </p:sp>
      <p:sp>
        <p:nvSpPr>
          <p:cNvPr id="2" name="Rubrik 1">
            <a:extLst>
              <a:ext uri="{FF2B5EF4-FFF2-40B4-BE49-F238E27FC236}">
                <a16:creationId xmlns:a16="http://schemas.microsoft.com/office/drawing/2014/main" id="{21ACE7EE-92AA-47AD-88A7-34175513FE3B}"/>
              </a:ext>
            </a:extLst>
          </p:cNvPr>
          <p:cNvSpPr>
            <a:spLocks noGrp="1"/>
          </p:cNvSpPr>
          <p:nvPr>
            <p:ph type="title"/>
          </p:nvPr>
        </p:nvSpPr>
        <p:spPr>
          <a:xfrm>
            <a:off x="724197" y="875067"/>
            <a:ext cx="11198629" cy="1325563"/>
          </a:xfrm>
        </p:spPr>
        <p:txBody>
          <a:bodyPr/>
          <a:lstStyle/>
          <a:p>
            <a:r>
              <a:rPr lang="sv-SE" sz="2800" i="1" dirty="0"/>
              <a:t>Sammanfattning –</a:t>
            </a:r>
            <a:br>
              <a:rPr lang="sv-SE" dirty="0"/>
            </a:br>
            <a:r>
              <a:rPr lang="sv-SE" sz="3600" dirty="0"/>
              <a:t>Så tar vi hand om effekterna </a:t>
            </a:r>
            <a:br>
              <a:rPr lang="sv-SE" sz="3600" dirty="0"/>
            </a:br>
            <a:r>
              <a:rPr lang="sv-SE" sz="3600" dirty="0"/>
              <a:t>på väg mot nära vård </a:t>
            </a:r>
          </a:p>
        </p:txBody>
      </p:sp>
    </p:spTree>
    <p:extLst>
      <p:ext uri="{BB962C8B-B14F-4D97-AF65-F5344CB8AC3E}">
        <p14:creationId xmlns:p14="http://schemas.microsoft.com/office/powerpoint/2010/main" val="265436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6" name="Objekt 65" hidden="1">
            <a:extLst>
              <a:ext uri="{FF2B5EF4-FFF2-40B4-BE49-F238E27FC236}">
                <a16:creationId xmlns:a16="http://schemas.microsoft.com/office/drawing/2014/main" id="{9F6CAACB-9B42-4B5E-B31C-D689397DD214}"/>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34" name="think-cell Slide" r:id="rId109" imgW="421" imgH="423" progId="TCLayout.ActiveDocument.1">
                  <p:embed/>
                </p:oleObj>
              </mc:Choice>
              <mc:Fallback>
                <p:oleObj name="think-cell Slide" r:id="rId109" imgW="421" imgH="423" progId="TCLayout.ActiveDocument.1">
                  <p:embed/>
                  <p:pic>
                    <p:nvPicPr>
                      <p:cNvPr id="66" name="Objekt 65" hidden="1">
                        <a:extLst>
                          <a:ext uri="{FF2B5EF4-FFF2-40B4-BE49-F238E27FC236}">
                            <a16:creationId xmlns:a16="http://schemas.microsoft.com/office/drawing/2014/main" id="{9F6CAACB-9B42-4B5E-B31C-D689397DD214}"/>
                          </a:ext>
                        </a:extLst>
                      </p:cNvPr>
                      <p:cNvPicPr/>
                      <p:nvPr/>
                    </p:nvPicPr>
                    <p:blipFill>
                      <a:blip r:embed="rId110"/>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F6637356-CE53-4645-BBC1-A1CB68F2D80B}"/>
              </a:ext>
            </a:extLst>
          </p:cNvPr>
          <p:cNvSpPr>
            <a:spLocks noGrp="1"/>
          </p:cNvSpPr>
          <p:nvPr>
            <p:ph type="title"/>
          </p:nvPr>
        </p:nvSpPr>
        <p:spPr>
          <a:xfrm>
            <a:off x="687689" y="-706150"/>
            <a:ext cx="9826021" cy="1325563"/>
          </a:xfrm>
        </p:spPr>
        <p:txBody>
          <a:bodyPr vert="horz"/>
          <a:lstStyle/>
          <a:p>
            <a:r>
              <a:rPr lang="sv-SE" sz="2800" dirty="0"/>
              <a:t>Införandeplan</a:t>
            </a:r>
          </a:p>
        </p:txBody>
      </p:sp>
      <p:sp>
        <p:nvSpPr>
          <p:cNvPr id="43" name="Rektangel 42">
            <a:extLst>
              <a:ext uri="{FF2B5EF4-FFF2-40B4-BE49-F238E27FC236}">
                <a16:creationId xmlns:a16="http://schemas.microsoft.com/office/drawing/2014/main" id="{4507E42E-DAF2-4ED5-96F8-E7F0285903E0}"/>
              </a:ext>
            </a:extLst>
          </p:cNvPr>
          <p:cNvSpPr/>
          <p:nvPr>
            <p:custDataLst>
              <p:tags r:id="rId3"/>
            </p:custDataLst>
          </p:nvPr>
        </p:nvSpPr>
        <p:spPr bwMode="auto">
          <a:xfrm>
            <a:off x="820738" y="4038600"/>
            <a:ext cx="10795000" cy="241300"/>
          </a:xfrm>
          <a:prstGeom prst="rect">
            <a:avLst/>
          </a:prstGeom>
          <a:solidFill>
            <a:srgbClr val="D6D7D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42" name="Rektangel 341">
            <a:extLst>
              <a:ext uri="{FF2B5EF4-FFF2-40B4-BE49-F238E27FC236}">
                <a16:creationId xmlns:a16="http://schemas.microsoft.com/office/drawing/2014/main" id="{C32EA17E-2A8A-44F9-BD12-1478127179D7}"/>
              </a:ext>
            </a:extLst>
          </p:cNvPr>
          <p:cNvSpPr/>
          <p:nvPr>
            <p:custDataLst>
              <p:tags r:id="rId4"/>
            </p:custDataLst>
          </p:nvPr>
        </p:nvSpPr>
        <p:spPr bwMode="auto">
          <a:xfrm>
            <a:off x="820738" y="4521200"/>
            <a:ext cx="10795000" cy="239713"/>
          </a:xfrm>
          <a:prstGeom prst="rect">
            <a:avLst/>
          </a:prstGeom>
          <a:solidFill>
            <a:srgbClr val="D6D7D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2" name="Rektangel 41">
            <a:extLst>
              <a:ext uri="{FF2B5EF4-FFF2-40B4-BE49-F238E27FC236}">
                <a16:creationId xmlns:a16="http://schemas.microsoft.com/office/drawing/2014/main" id="{5619C0B7-2775-4021-9323-0BA51DF4361E}"/>
              </a:ext>
            </a:extLst>
          </p:cNvPr>
          <p:cNvSpPr/>
          <p:nvPr>
            <p:custDataLst>
              <p:tags r:id="rId5"/>
            </p:custDataLst>
          </p:nvPr>
        </p:nvSpPr>
        <p:spPr bwMode="auto">
          <a:xfrm>
            <a:off x="820738" y="1631950"/>
            <a:ext cx="10795000" cy="241300"/>
          </a:xfrm>
          <a:prstGeom prst="rect">
            <a:avLst/>
          </a:prstGeom>
          <a:solidFill>
            <a:srgbClr val="D6D7D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35" name="Rektangel 334">
            <a:extLst>
              <a:ext uri="{FF2B5EF4-FFF2-40B4-BE49-F238E27FC236}">
                <a16:creationId xmlns:a16="http://schemas.microsoft.com/office/drawing/2014/main" id="{3FE3050E-7814-4E3F-9FD8-6567CDB25C84}"/>
              </a:ext>
            </a:extLst>
          </p:cNvPr>
          <p:cNvSpPr/>
          <p:nvPr>
            <p:custDataLst>
              <p:tags r:id="rId6"/>
            </p:custDataLst>
          </p:nvPr>
        </p:nvSpPr>
        <p:spPr bwMode="auto">
          <a:xfrm>
            <a:off x="820738" y="2112963"/>
            <a:ext cx="10795000" cy="241300"/>
          </a:xfrm>
          <a:prstGeom prst="rect">
            <a:avLst/>
          </a:prstGeom>
          <a:solidFill>
            <a:srgbClr val="D6D7D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39" name="Rektangel 338">
            <a:extLst>
              <a:ext uri="{FF2B5EF4-FFF2-40B4-BE49-F238E27FC236}">
                <a16:creationId xmlns:a16="http://schemas.microsoft.com/office/drawing/2014/main" id="{7A76D5D6-B530-481B-A76B-3F048D42CEEB}"/>
              </a:ext>
            </a:extLst>
          </p:cNvPr>
          <p:cNvSpPr/>
          <p:nvPr>
            <p:custDataLst>
              <p:tags r:id="rId7"/>
            </p:custDataLst>
          </p:nvPr>
        </p:nvSpPr>
        <p:spPr bwMode="auto">
          <a:xfrm>
            <a:off x="820738" y="3557588"/>
            <a:ext cx="10795000" cy="241300"/>
          </a:xfrm>
          <a:prstGeom prst="rect">
            <a:avLst/>
          </a:prstGeom>
          <a:solidFill>
            <a:srgbClr val="D6D7D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36" name="Rektangel 335">
            <a:extLst>
              <a:ext uri="{FF2B5EF4-FFF2-40B4-BE49-F238E27FC236}">
                <a16:creationId xmlns:a16="http://schemas.microsoft.com/office/drawing/2014/main" id="{BACA1A1F-E377-4C76-B46C-68B92BE63A47}"/>
              </a:ext>
            </a:extLst>
          </p:cNvPr>
          <p:cNvSpPr/>
          <p:nvPr>
            <p:custDataLst>
              <p:tags r:id="rId8"/>
            </p:custDataLst>
          </p:nvPr>
        </p:nvSpPr>
        <p:spPr bwMode="auto">
          <a:xfrm>
            <a:off x="820738" y="2595564"/>
            <a:ext cx="10795000" cy="239713"/>
          </a:xfrm>
          <a:prstGeom prst="rect">
            <a:avLst/>
          </a:prstGeom>
          <a:solidFill>
            <a:srgbClr val="D6D7D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32" name="Rektangel 331">
            <a:extLst>
              <a:ext uri="{FF2B5EF4-FFF2-40B4-BE49-F238E27FC236}">
                <a16:creationId xmlns:a16="http://schemas.microsoft.com/office/drawing/2014/main" id="{5718218A-81BC-4DA3-9834-0CA6CD51D61D}"/>
              </a:ext>
            </a:extLst>
          </p:cNvPr>
          <p:cNvSpPr/>
          <p:nvPr>
            <p:custDataLst>
              <p:tags r:id="rId9"/>
            </p:custDataLst>
          </p:nvPr>
        </p:nvSpPr>
        <p:spPr bwMode="auto">
          <a:xfrm>
            <a:off x="820738" y="1150939"/>
            <a:ext cx="10795000" cy="239713"/>
          </a:xfrm>
          <a:prstGeom prst="rect">
            <a:avLst/>
          </a:prstGeom>
          <a:solidFill>
            <a:srgbClr val="D6D7D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38" name="Rektangel 337">
            <a:extLst>
              <a:ext uri="{FF2B5EF4-FFF2-40B4-BE49-F238E27FC236}">
                <a16:creationId xmlns:a16="http://schemas.microsoft.com/office/drawing/2014/main" id="{5EF92C69-87C0-4C71-84EC-C025F4BAEFE3}"/>
              </a:ext>
            </a:extLst>
          </p:cNvPr>
          <p:cNvSpPr/>
          <p:nvPr>
            <p:custDataLst>
              <p:tags r:id="rId10"/>
            </p:custDataLst>
          </p:nvPr>
        </p:nvSpPr>
        <p:spPr bwMode="auto">
          <a:xfrm>
            <a:off x="820738" y="3076575"/>
            <a:ext cx="10795000" cy="241300"/>
          </a:xfrm>
          <a:prstGeom prst="rect">
            <a:avLst/>
          </a:prstGeom>
          <a:solidFill>
            <a:srgbClr val="D6D7D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4" name="Platshållare för text 2">
            <a:extLst>
              <a:ext uri="{FF2B5EF4-FFF2-40B4-BE49-F238E27FC236}">
                <a16:creationId xmlns:a16="http://schemas.microsoft.com/office/drawing/2014/main" id="{207BD704-AF7B-4C4D-89DD-734EF63C33E6}"/>
              </a:ext>
            </a:extLst>
          </p:cNvPr>
          <p:cNvSpPr>
            <a:spLocks noGrp="1"/>
          </p:cNvSpPr>
          <p:nvPr>
            <p:custDataLst>
              <p:tags r:id="rId11"/>
            </p:custDataLst>
          </p:nvPr>
        </p:nvSpPr>
        <p:spPr bwMode="auto">
          <a:xfrm>
            <a:off x="3152774" y="630238"/>
            <a:ext cx="2497138"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F3B5CFC5-5B1B-4657-844C-425472D2824C}" type="datetime'''''''''''''''''''''''''''''2''''''0''22'''''''''''''''''''">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2022</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Platshållare för text 2">
            <a:extLst>
              <a:ext uri="{FF2B5EF4-FFF2-40B4-BE49-F238E27FC236}">
                <a16:creationId xmlns:a16="http://schemas.microsoft.com/office/drawing/2014/main" id="{009ACCCA-0BFB-4473-A6CF-16F2EF25051C}"/>
              </a:ext>
            </a:extLst>
          </p:cNvPr>
          <p:cNvSpPr>
            <a:spLocks noGrp="1"/>
          </p:cNvSpPr>
          <p:nvPr>
            <p:custDataLst>
              <p:tags r:id="rId12"/>
            </p:custDataLst>
          </p:nvPr>
        </p:nvSpPr>
        <p:spPr bwMode="auto">
          <a:xfrm>
            <a:off x="5649912" y="630238"/>
            <a:ext cx="2978150"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7DC9A901-D043-4280-8964-7812FDF192C3}" type="datetime'''2''''''''''''''''''''''''''0''''23'''''''''''''''''''''">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2023</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21" name="Platshållare för text 2">
            <a:extLst>
              <a:ext uri="{FF2B5EF4-FFF2-40B4-BE49-F238E27FC236}">
                <a16:creationId xmlns:a16="http://schemas.microsoft.com/office/drawing/2014/main" id="{47EC82D2-F1E1-42AA-94EA-4DE8332E408B}"/>
              </a:ext>
            </a:extLst>
          </p:cNvPr>
          <p:cNvSpPr>
            <a:spLocks noGrp="1"/>
          </p:cNvSpPr>
          <p:nvPr>
            <p:custDataLst>
              <p:tags r:id="rId13"/>
            </p:custDataLst>
          </p:nvPr>
        </p:nvSpPr>
        <p:spPr bwMode="auto">
          <a:xfrm>
            <a:off x="8628063" y="630238"/>
            <a:ext cx="2987675"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F965CF44-50C3-4A69-8AE1-54589EA8ACFF}" type="datetime'2''''''0''''''''''''''''''''''''2''''''''''''''''''''''''''4'">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2024</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Platshållare för text 2">
            <a:extLst>
              <a:ext uri="{FF2B5EF4-FFF2-40B4-BE49-F238E27FC236}">
                <a16:creationId xmlns:a16="http://schemas.microsoft.com/office/drawing/2014/main" id="{207BD704-AF7B-4C4D-89DD-734EF63C33E6}"/>
              </a:ext>
            </a:extLst>
          </p:cNvPr>
          <p:cNvSpPr>
            <a:spLocks noGrp="1"/>
          </p:cNvSpPr>
          <p:nvPr>
            <p:custDataLst>
              <p:tags r:id="rId14"/>
            </p:custDataLst>
          </p:nvPr>
        </p:nvSpPr>
        <p:spPr bwMode="auto">
          <a:xfrm>
            <a:off x="3152775" y="890588"/>
            <a:ext cx="252413"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F3E8E58D-EF01-40D8-AD71-FAE679E78130}" type="datetime'''''''''Q''''''''''''''''''''1'''''''''''''">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Q1</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93" name="Platshållare för text 2">
            <a:extLst>
              <a:ext uri="{FF2B5EF4-FFF2-40B4-BE49-F238E27FC236}">
                <a16:creationId xmlns:a16="http://schemas.microsoft.com/office/drawing/2014/main" id="{49F22393-E3E2-4BA5-B3A5-BFD95FEE8D44}"/>
              </a:ext>
            </a:extLst>
          </p:cNvPr>
          <p:cNvSpPr>
            <a:spLocks noGrp="1"/>
          </p:cNvSpPr>
          <p:nvPr>
            <p:custDataLst>
              <p:tags r:id="rId15"/>
            </p:custDataLst>
          </p:nvPr>
        </p:nvSpPr>
        <p:spPr bwMode="auto">
          <a:xfrm>
            <a:off x="3405187" y="890588"/>
            <a:ext cx="742950"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403CFC39-19D9-4109-B949-6EE872ABDE68}" type="datetime'''''''''''''''''''''''''''''''''''''Q''2'''''''''''''''''">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Q2</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97" name="Platshållare för text 2">
            <a:extLst>
              <a:ext uri="{FF2B5EF4-FFF2-40B4-BE49-F238E27FC236}">
                <a16:creationId xmlns:a16="http://schemas.microsoft.com/office/drawing/2014/main" id="{B95E138C-E0A5-48F6-9D58-E105BEC06ED1}"/>
              </a:ext>
            </a:extLst>
          </p:cNvPr>
          <p:cNvSpPr>
            <a:spLocks noGrp="1"/>
          </p:cNvSpPr>
          <p:nvPr>
            <p:custDataLst>
              <p:tags r:id="rId16"/>
            </p:custDataLst>
          </p:nvPr>
        </p:nvSpPr>
        <p:spPr bwMode="auto">
          <a:xfrm>
            <a:off x="4148137" y="890588"/>
            <a:ext cx="750888"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D7BAF667-CF64-4483-B411-15B87D3FC12F}" type="datetime'''''''''''''''Q3'''''''">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Q3</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99" name="Platshållare för text 2">
            <a:extLst>
              <a:ext uri="{FF2B5EF4-FFF2-40B4-BE49-F238E27FC236}">
                <a16:creationId xmlns:a16="http://schemas.microsoft.com/office/drawing/2014/main" id="{671A454B-76A1-4A2D-9191-C7EB36B2903A}"/>
              </a:ext>
            </a:extLst>
          </p:cNvPr>
          <p:cNvSpPr>
            <a:spLocks noGrp="1"/>
          </p:cNvSpPr>
          <p:nvPr>
            <p:custDataLst>
              <p:tags r:id="rId17"/>
            </p:custDataLst>
          </p:nvPr>
        </p:nvSpPr>
        <p:spPr bwMode="auto">
          <a:xfrm>
            <a:off x="4899024" y="890588"/>
            <a:ext cx="750888"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1D63D70F-C1D6-44BC-8565-8B2EB727B3E3}" type="datetime'''''''''''''''''''''''''''Q''''''''''''''4'''">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Q4</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00" name="Platshållare för text 2">
            <a:extLst>
              <a:ext uri="{FF2B5EF4-FFF2-40B4-BE49-F238E27FC236}">
                <a16:creationId xmlns:a16="http://schemas.microsoft.com/office/drawing/2014/main" id="{DCD99058-0038-4B8D-BEF0-AFCD2C074510}"/>
              </a:ext>
            </a:extLst>
          </p:cNvPr>
          <p:cNvSpPr>
            <a:spLocks noGrp="1"/>
          </p:cNvSpPr>
          <p:nvPr>
            <p:custDataLst>
              <p:tags r:id="rId18"/>
            </p:custDataLst>
          </p:nvPr>
        </p:nvSpPr>
        <p:spPr bwMode="auto">
          <a:xfrm>
            <a:off x="5649913" y="890588"/>
            <a:ext cx="735013"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68412442-2679-45A8-A101-41591D206FDA}" type="datetime'Q''''''''''''''''''1'''''''''''''''''">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Q1</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Platshållare för text 2">
            <a:extLst>
              <a:ext uri="{FF2B5EF4-FFF2-40B4-BE49-F238E27FC236}">
                <a16:creationId xmlns:a16="http://schemas.microsoft.com/office/drawing/2014/main" id="{CD558CFB-5C63-4AB5-92A8-67E15F590B17}"/>
              </a:ext>
            </a:extLst>
          </p:cNvPr>
          <p:cNvSpPr>
            <a:spLocks noGrp="1"/>
          </p:cNvSpPr>
          <p:nvPr>
            <p:custDataLst>
              <p:tags r:id="rId19"/>
            </p:custDataLst>
          </p:nvPr>
        </p:nvSpPr>
        <p:spPr bwMode="auto">
          <a:xfrm>
            <a:off x="6384924" y="890588"/>
            <a:ext cx="742950"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964947B6-FCBC-48EE-9790-5B20D1203403}" type="datetime'''''''''''''''''''''''Q''''''''''''2'''''''''''''''''''''''''">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Q2</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07" name="Platshållare för text 2">
            <a:extLst>
              <a:ext uri="{FF2B5EF4-FFF2-40B4-BE49-F238E27FC236}">
                <a16:creationId xmlns:a16="http://schemas.microsoft.com/office/drawing/2014/main" id="{DC7F8F94-294C-44F9-BAC9-A5B6BE84D69D}"/>
              </a:ext>
            </a:extLst>
          </p:cNvPr>
          <p:cNvSpPr>
            <a:spLocks noGrp="1"/>
          </p:cNvSpPr>
          <p:nvPr>
            <p:custDataLst>
              <p:tags r:id="rId20"/>
            </p:custDataLst>
          </p:nvPr>
        </p:nvSpPr>
        <p:spPr bwMode="auto">
          <a:xfrm>
            <a:off x="7127874" y="890588"/>
            <a:ext cx="750888"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DB36D052-97A1-44C6-9985-259E379D527E}" type="datetime'''''''''''''''''''''''''''''Q''''''''''3'''''''''''''''''''">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Q3</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latshållare för text 2">
            <a:extLst>
              <a:ext uri="{FF2B5EF4-FFF2-40B4-BE49-F238E27FC236}">
                <a16:creationId xmlns:a16="http://schemas.microsoft.com/office/drawing/2014/main" id="{21E08C25-D070-4BCE-9568-411519ED31EC}"/>
              </a:ext>
            </a:extLst>
          </p:cNvPr>
          <p:cNvSpPr>
            <a:spLocks noGrp="1"/>
          </p:cNvSpPr>
          <p:nvPr>
            <p:custDataLst>
              <p:tags r:id="rId21"/>
            </p:custDataLst>
          </p:nvPr>
        </p:nvSpPr>
        <p:spPr bwMode="auto">
          <a:xfrm>
            <a:off x="7878762" y="890588"/>
            <a:ext cx="749300"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7A7F8A5E-CDA3-4638-8A03-EB6F5054819B}" type="datetime'''''''''''''''''''''''''''''''''''''''''''''''''''''Q4'''''''">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Q4</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09" name="Platshållare för text 2">
            <a:extLst>
              <a:ext uri="{FF2B5EF4-FFF2-40B4-BE49-F238E27FC236}">
                <a16:creationId xmlns:a16="http://schemas.microsoft.com/office/drawing/2014/main" id="{A05C2146-9CFA-4382-9834-626BB8E65A9A}"/>
              </a:ext>
            </a:extLst>
          </p:cNvPr>
          <p:cNvSpPr>
            <a:spLocks noGrp="1"/>
          </p:cNvSpPr>
          <p:nvPr>
            <p:custDataLst>
              <p:tags r:id="rId22"/>
            </p:custDataLst>
          </p:nvPr>
        </p:nvSpPr>
        <p:spPr bwMode="auto">
          <a:xfrm>
            <a:off x="8628062" y="890588"/>
            <a:ext cx="742950"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1F916CBA-17BE-4C04-81CC-A413493E465C}" type="datetime'Q''''''''''''''''''''''1'''''''''''''">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Q1</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Platshållare för text 2">
            <a:extLst>
              <a:ext uri="{FF2B5EF4-FFF2-40B4-BE49-F238E27FC236}">
                <a16:creationId xmlns:a16="http://schemas.microsoft.com/office/drawing/2014/main" id="{7DDC6A20-32BD-42D0-BC4B-F0B85F55C722}"/>
              </a:ext>
            </a:extLst>
          </p:cNvPr>
          <p:cNvSpPr>
            <a:spLocks noGrp="1"/>
          </p:cNvSpPr>
          <p:nvPr>
            <p:custDataLst>
              <p:tags r:id="rId23"/>
            </p:custDataLst>
          </p:nvPr>
        </p:nvSpPr>
        <p:spPr bwMode="auto">
          <a:xfrm>
            <a:off x="9371012" y="890588"/>
            <a:ext cx="742950"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E0897762-450C-4124-966B-F675E7803C0C}" type="datetime'''''''''''Q''''''''''''''''''2'''''''''''''''">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Q2</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11" name="Platshållare för text 2">
            <a:extLst>
              <a:ext uri="{FF2B5EF4-FFF2-40B4-BE49-F238E27FC236}">
                <a16:creationId xmlns:a16="http://schemas.microsoft.com/office/drawing/2014/main" id="{7AA36489-B079-43FC-B57B-C04D1B81BA30}"/>
              </a:ext>
            </a:extLst>
          </p:cNvPr>
          <p:cNvSpPr>
            <a:spLocks noGrp="1"/>
          </p:cNvSpPr>
          <p:nvPr>
            <p:custDataLst>
              <p:tags r:id="rId24"/>
            </p:custDataLst>
          </p:nvPr>
        </p:nvSpPr>
        <p:spPr bwMode="auto">
          <a:xfrm>
            <a:off x="10113963" y="890588"/>
            <a:ext cx="750888"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DF186CFC-794F-4F26-B64D-AEBA902C56AA}" type="datetime'''''''''''''''''''Q''''''''''''''''''''''3'">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Q3</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12" name="Platshållare för text 2">
            <a:extLst>
              <a:ext uri="{FF2B5EF4-FFF2-40B4-BE49-F238E27FC236}">
                <a16:creationId xmlns:a16="http://schemas.microsoft.com/office/drawing/2014/main" id="{34D4B81E-E494-41FD-826F-8BA188FD639B}"/>
              </a:ext>
            </a:extLst>
          </p:cNvPr>
          <p:cNvSpPr>
            <a:spLocks noGrp="1"/>
          </p:cNvSpPr>
          <p:nvPr>
            <p:custDataLst>
              <p:tags r:id="rId25"/>
            </p:custDataLst>
          </p:nvPr>
        </p:nvSpPr>
        <p:spPr bwMode="auto">
          <a:xfrm>
            <a:off x="10864849" y="890588"/>
            <a:ext cx="750888"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F25AFA90-31FB-456C-9B50-EF0D68B6CFEA}" type="datetime'''Q''''''''''''''''''''''''''''''''''''''''4'''''''''''''''">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Q4</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cxnSp>
        <p:nvCxnSpPr>
          <p:cNvPr id="63" name="Rak koppling 62">
            <a:extLst>
              <a:ext uri="{FF2B5EF4-FFF2-40B4-BE49-F238E27FC236}">
                <a16:creationId xmlns:a16="http://schemas.microsoft.com/office/drawing/2014/main" id="{0F0FBCEF-C0B0-4DEE-B6E1-09BED53BF740}"/>
              </a:ext>
            </a:extLst>
          </p:cNvPr>
          <p:cNvCxnSpPr/>
          <p:nvPr>
            <p:custDataLst>
              <p:tags r:id="rId26"/>
            </p:custDataLst>
          </p:nvPr>
        </p:nvCxnSpPr>
        <p:spPr bwMode="auto">
          <a:xfrm>
            <a:off x="820738" y="1150939"/>
            <a:ext cx="0" cy="5008563"/>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Rak koppling 61">
            <a:extLst>
              <a:ext uri="{FF2B5EF4-FFF2-40B4-BE49-F238E27FC236}">
                <a16:creationId xmlns:a16="http://schemas.microsoft.com/office/drawing/2014/main" id="{896D9A37-C5E2-450D-B37E-0939A023E6B5}"/>
              </a:ext>
            </a:extLst>
          </p:cNvPr>
          <p:cNvCxnSpPr/>
          <p:nvPr>
            <p:custDataLst>
              <p:tags r:id="rId27"/>
            </p:custDataLst>
          </p:nvPr>
        </p:nvCxnSpPr>
        <p:spPr bwMode="auto">
          <a:xfrm>
            <a:off x="11615738" y="1150939"/>
            <a:ext cx="0" cy="5008563"/>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Rak koppling 60">
            <a:extLst>
              <a:ext uri="{FF2B5EF4-FFF2-40B4-BE49-F238E27FC236}">
                <a16:creationId xmlns:a16="http://schemas.microsoft.com/office/drawing/2014/main" id="{F46C2964-E4A1-4047-B946-FB67F857070A}"/>
              </a:ext>
            </a:extLst>
          </p:cNvPr>
          <p:cNvCxnSpPr/>
          <p:nvPr>
            <p:custDataLst>
              <p:tags r:id="rId28"/>
            </p:custDataLst>
          </p:nvPr>
        </p:nvCxnSpPr>
        <p:spPr bwMode="auto">
          <a:xfrm>
            <a:off x="3152775" y="1150939"/>
            <a:ext cx="0" cy="5008563"/>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4" name="Rak koppling 123">
            <a:extLst>
              <a:ext uri="{FF2B5EF4-FFF2-40B4-BE49-F238E27FC236}">
                <a16:creationId xmlns:a16="http://schemas.microsoft.com/office/drawing/2014/main" id="{302DFB6D-A6BE-4257-A45B-E6A70D7684AA}"/>
              </a:ext>
            </a:extLst>
          </p:cNvPr>
          <p:cNvCxnSpPr/>
          <p:nvPr>
            <p:custDataLst>
              <p:tags r:id="rId29"/>
            </p:custDataLst>
          </p:nvPr>
        </p:nvCxnSpPr>
        <p:spPr bwMode="auto">
          <a:xfrm>
            <a:off x="8628063" y="1150939"/>
            <a:ext cx="0" cy="5008563"/>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Rak koppling 101">
            <a:extLst>
              <a:ext uri="{FF2B5EF4-FFF2-40B4-BE49-F238E27FC236}">
                <a16:creationId xmlns:a16="http://schemas.microsoft.com/office/drawing/2014/main" id="{EE559D53-ED92-4CB0-8CFB-D1E77C80190A}"/>
              </a:ext>
            </a:extLst>
          </p:cNvPr>
          <p:cNvCxnSpPr/>
          <p:nvPr>
            <p:custDataLst>
              <p:tags r:id="rId30"/>
            </p:custDataLst>
          </p:nvPr>
        </p:nvCxnSpPr>
        <p:spPr bwMode="auto">
          <a:xfrm>
            <a:off x="5649913" y="1150939"/>
            <a:ext cx="0" cy="5008563"/>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5" name="Rak koppling 294">
            <a:extLst>
              <a:ext uri="{FF2B5EF4-FFF2-40B4-BE49-F238E27FC236}">
                <a16:creationId xmlns:a16="http://schemas.microsoft.com/office/drawing/2014/main" id="{2761344C-D546-4857-AF79-E426F9E76802}"/>
              </a:ext>
            </a:extLst>
          </p:cNvPr>
          <p:cNvCxnSpPr/>
          <p:nvPr>
            <p:custDataLst>
              <p:tags r:id="rId31"/>
            </p:custDataLst>
          </p:nvPr>
        </p:nvCxnSpPr>
        <p:spPr bwMode="auto">
          <a:xfrm>
            <a:off x="820738" y="2835275"/>
            <a:ext cx="10795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3" name="Rak koppling 302">
            <a:extLst>
              <a:ext uri="{FF2B5EF4-FFF2-40B4-BE49-F238E27FC236}">
                <a16:creationId xmlns:a16="http://schemas.microsoft.com/office/drawing/2014/main" id="{5A2D990F-2DA8-473D-BF6B-1BD0F00839CA}"/>
              </a:ext>
            </a:extLst>
          </p:cNvPr>
          <p:cNvCxnSpPr/>
          <p:nvPr>
            <p:custDataLst>
              <p:tags r:id="rId32"/>
            </p:custDataLst>
          </p:nvPr>
        </p:nvCxnSpPr>
        <p:spPr bwMode="auto">
          <a:xfrm>
            <a:off x="820738" y="4279900"/>
            <a:ext cx="10795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Rak koppling 283">
            <a:extLst>
              <a:ext uri="{FF2B5EF4-FFF2-40B4-BE49-F238E27FC236}">
                <a16:creationId xmlns:a16="http://schemas.microsoft.com/office/drawing/2014/main" id="{9E04B3F9-AF34-4055-AD39-809262D45C87}"/>
              </a:ext>
            </a:extLst>
          </p:cNvPr>
          <p:cNvCxnSpPr/>
          <p:nvPr>
            <p:custDataLst>
              <p:tags r:id="rId33"/>
            </p:custDataLst>
          </p:nvPr>
        </p:nvCxnSpPr>
        <p:spPr bwMode="auto">
          <a:xfrm>
            <a:off x="820738" y="1631950"/>
            <a:ext cx="10795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4" name="Rak koppling 303">
            <a:extLst>
              <a:ext uri="{FF2B5EF4-FFF2-40B4-BE49-F238E27FC236}">
                <a16:creationId xmlns:a16="http://schemas.microsoft.com/office/drawing/2014/main" id="{81FEFC5D-BDC8-4D07-BCF4-BF267017C5E1}"/>
              </a:ext>
            </a:extLst>
          </p:cNvPr>
          <p:cNvCxnSpPr/>
          <p:nvPr>
            <p:custDataLst>
              <p:tags r:id="rId34"/>
            </p:custDataLst>
          </p:nvPr>
        </p:nvCxnSpPr>
        <p:spPr bwMode="auto">
          <a:xfrm>
            <a:off x="820738" y="4521200"/>
            <a:ext cx="10795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6" name="Rak koppling 295">
            <a:extLst>
              <a:ext uri="{FF2B5EF4-FFF2-40B4-BE49-F238E27FC236}">
                <a16:creationId xmlns:a16="http://schemas.microsoft.com/office/drawing/2014/main" id="{E2716A99-A84B-4522-BFB3-CC738C843D2E}"/>
              </a:ext>
            </a:extLst>
          </p:cNvPr>
          <p:cNvCxnSpPr/>
          <p:nvPr>
            <p:custDataLst>
              <p:tags r:id="rId35"/>
            </p:custDataLst>
          </p:nvPr>
        </p:nvCxnSpPr>
        <p:spPr bwMode="auto">
          <a:xfrm>
            <a:off x="820738" y="3076575"/>
            <a:ext cx="10795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Rak koppling 284">
            <a:extLst>
              <a:ext uri="{FF2B5EF4-FFF2-40B4-BE49-F238E27FC236}">
                <a16:creationId xmlns:a16="http://schemas.microsoft.com/office/drawing/2014/main" id="{806A3AEB-7B46-4251-BFE3-48A82303809A}"/>
              </a:ext>
            </a:extLst>
          </p:cNvPr>
          <p:cNvCxnSpPr/>
          <p:nvPr>
            <p:custDataLst>
              <p:tags r:id="rId36"/>
            </p:custDataLst>
          </p:nvPr>
        </p:nvCxnSpPr>
        <p:spPr bwMode="auto">
          <a:xfrm>
            <a:off x="820738" y="1873250"/>
            <a:ext cx="10795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Rak koppling 281">
            <a:extLst>
              <a:ext uri="{FF2B5EF4-FFF2-40B4-BE49-F238E27FC236}">
                <a16:creationId xmlns:a16="http://schemas.microsoft.com/office/drawing/2014/main" id="{6D57AFA4-344F-4CC0-A101-04AECA1BF021}"/>
              </a:ext>
            </a:extLst>
          </p:cNvPr>
          <p:cNvCxnSpPr/>
          <p:nvPr>
            <p:custDataLst>
              <p:tags r:id="rId37"/>
            </p:custDataLst>
          </p:nvPr>
        </p:nvCxnSpPr>
        <p:spPr bwMode="gray">
          <a:xfrm>
            <a:off x="820738" y="1390650"/>
            <a:ext cx="10795000" cy="0"/>
          </a:xfrm>
          <a:prstGeom prst="line">
            <a:avLst/>
          </a:prstGeom>
          <a:ln w="3175" cap="flat" cmpd="sng" algn="ctr">
            <a:solidFill>
              <a:srgbClr val="D6D7D9"/>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Rak koppling 289">
            <a:extLst>
              <a:ext uri="{FF2B5EF4-FFF2-40B4-BE49-F238E27FC236}">
                <a16:creationId xmlns:a16="http://schemas.microsoft.com/office/drawing/2014/main" id="{96BEB467-DD7E-4044-8A11-64DED9654759}"/>
              </a:ext>
            </a:extLst>
          </p:cNvPr>
          <p:cNvCxnSpPr/>
          <p:nvPr>
            <p:custDataLst>
              <p:tags r:id="rId38"/>
            </p:custDataLst>
          </p:nvPr>
        </p:nvCxnSpPr>
        <p:spPr bwMode="auto">
          <a:xfrm>
            <a:off x="820738" y="2112963"/>
            <a:ext cx="10795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Rak koppling 44">
            <a:extLst>
              <a:ext uri="{FF2B5EF4-FFF2-40B4-BE49-F238E27FC236}">
                <a16:creationId xmlns:a16="http://schemas.microsoft.com/office/drawing/2014/main" id="{EA68A634-18EB-4042-A8C2-D1A04EB9D770}"/>
              </a:ext>
            </a:extLst>
          </p:cNvPr>
          <p:cNvCxnSpPr/>
          <p:nvPr>
            <p:custDataLst>
              <p:tags r:id="rId39"/>
            </p:custDataLst>
          </p:nvPr>
        </p:nvCxnSpPr>
        <p:spPr bwMode="auto">
          <a:xfrm>
            <a:off x="820738" y="4760913"/>
            <a:ext cx="10795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Rak koppling 290">
            <a:extLst>
              <a:ext uri="{FF2B5EF4-FFF2-40B4-BE49-F238E27FC236}">
                <a16:creationId xmlns:a16="http://schemas.microsoft.com/office/drawing/2014/main" id="{8F8E0EA5-6E7D-46AC-B2D8-E78FD2E5ED7B}"/>
              </a:ext>
            </a:extLst>
          </p:cNvPr>
          <p:cNvCxnSpPr/>
          <p:nvPr>
            <p:custDataLst>
              <p:tags r:id="rId40"/>
            </p:custDataLst>
          </p:nvPr>
        </p:nvCxnSpPr>
        <p:spPr bwMode="auto">
          <a:xfrm>
            <a:off x="820738" y="2354263"/>
            <a:ext cx="10795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Rak koppling 291">
            <a:extLst>
              <a:ext uri="{FF2B5EF4-FFF2-40B4-BE49-F238E27FC236}">
                <a16:creationId xmlns:a16="http://schemas.microsoft.com/office/drawing/2014/main" id="{ECB00593-F1DC-460D-BA07-31C724AF5385}"/>
              </a:ext>
            </a:extLst>
          </p:cNvPr>
          <p:cNvCxnSpPr/>
          <p:nvPr>
            <p:custDataLst>
              <p:tags r:id="rId41"/>
            </p:custDataLst>
          </p:nvPr>
        </p:nvCxnSpPr>
        <p:spPr bwMode="auto">
          <a:xfrm>
            <a:off x="820738" y="2595563"/>
            <a:ext cx="10795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7" name="Rak koppling 296">
            <a:extLst>
              <a:ext uri="{FF2B5EF4-FFF2-40B4-BE49-F238E27FC236}">
                <a16:creationId xmlns:a16="http://schemas.microsoft.com/office/drawing/2014/main" id="{78AA2B08-DF46-4830-BBA4-6F713DA23EAD}"/>
              </a:ext>
            </a:extLst>
          </p:cNvPr>
          <p:cNvCxnSpPr/>
          <p:nvPr>
            <p:custDataLst>
              <p:tags r:id="rId42"/>
            </p:custDataLst>
          </p:nvPr>
        </p:nvCxnSpPr>
        <p:spPr bwMode="auto">
          <a:xfrm>
            <a:off x="820738" y="3317875"/>
            <a:ext cx="10795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8" name="Rak koppling 297">
            <a:extLst>
              <a:ext uri="{FF2B5EF4-FFF2-40B4-BE49-F238E27FC236}">
                <a16:creationId xmlns:a16="http://schemas.microsoft.com/office/drawing/2014/main" id="{E8890B08-4A34-41A1-8E97-CA2774D2C13E}"/>
              </a:ext>
            </a:extLst>
          </p:cNvPr>
          <p:cNvCxnSpPr/>
          <p:nvPr>
            <p:custDataLst>
              <p:tags r:id="rId43"/>
            </p:custDataLst>
          </p:nvPr>
        </p:nvCxnSpPr>
        <p:spPr bwMode="auto">
          <a:xfrm>
            <a:off x="820738" y="3557588"/>
            <a:ext cx="10795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0" name="Rak koppling 299">
            <a:extLst>
              <a:ext uri="{FF2B5EF4-FFF2-40B4-BE49-F238E27FC236}">
                <a16:creationId xmlns:a16="http://schemas.microsoft.com/office/drawing/2014/main" id="{6B17767A-20A8-40C4-9D51-4929DA1177D1}"/>
              </a:ext>
            </a:extLst>
          </p:cNvPr>
          <p:cNvCxnSpPr/>
          <p:nvPr>
            <p:custDataLst>
              <p:tags r:id="rId44"/>
            </p:custDataLst>
          </p:nvPr>
        </p:nvCxnSpPr>
        <p:spPr bwMode="auto">
          <a:xfrm>
            <a:off x="820738" y="3798888"/>
            <a:ext cx="10795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1" name="Rak koppling 300">
            <a:extLst>
              <a:ext uri="{FF2B5EF4-FFF2-40B4-BE49-F238E27FC236}">
                <a16:creationId xmlns:a16="http://schemas.microsoft.com/office/drawing/2014/main" id="{440ACAB8-3BBE-4410-9BB1-B846C0E47E12}"/>
              </a:ext>
            </a:extLst>
          </p:cNvPr>
          <p:cNvCxnSpPr/>
          <p:nvPr>
            <p:custDataLst>
              <p:tags r:id="rId45"/>
            </p:custDataLst>
          </p:nvPr>
        </p:nvCxnSpPr>
        <p:spPr bwMode="auto">
          <a:xfrm>
            <a:off x="820738" y="4038600"/>
            <a:ext cx="10795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Rak koppling 64">
            <a:extLst>
              <a:ext uri="{FF2B5EF4-FFF2-40B4-BE49-F238E27FC236}">
                <a16:creationId xmlns:a16="http://schemas.microsoft.com/office/drawing/2014/main" id="{480FF029-8F9D-4C37-935B-7C66991CFA1E}"/>
              </a:ext>
            </a:extLst>
          </p:cNvPr>
          <p:cNvCxnSpPr/>
          <p:nvPr>
            <p:custDataLst>
              <p:tags r:id="rId46"/>
            </p:custDataLst>
          </p:nvPr>
        </p:nvCxnSpPr>
        <p:spPr bwMode="auto">
          <a:xfrm>
            <a:off x="820738" y="6159500"/>
            <a:ext cx="107950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Rak koppling 40">
            <a:extLst>
              <a:ext uri="{FF2B5EF4-FFF2-40B4-BE49-F238E27FC236}">
                <a16:creationId xmlns:a16="http://schemas.microsoft.com/office/drawing/2014/main" id="{1BA03A28-06BC-46E7-9EA6-CFD14B2F0CF1}"/>
              </a:ext>
            </a:extLst>
          </p:cNvPr>
          <p:cNvCxnSpPr/>
          <p:nvPr>
            <p:custDataLst>
              <p:tags r:id="rId47"/>
            </p:custDataLst>
          </p:nvPr>
        </p:nvCxnSpPr>
        <p:spPr bwMode="auto">
          <a:xfrm>
            <a:off x="10864850" y="1150938"/>
            <a:ext cx="0" cy="5172075"/>
          </a:xfrm>
          <a:prstGeom prst="line">
            <a:avLst/>
          </a:prstGeom>
          <a:ln w="19050"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8" name="Rak koppling 377">
            <a:extLst>
              <a:ext uri="{FF2B5EF4-FFF2-40B4-BE49-F238E27FC236}">
                <a16:creationId xmlns:a16="http://schemas.microsoft.com/office/drawing/2014/main" id="{139A7970-D2C8-432A-951C-2184E701303F}"/>
              </a:ext>
            </a:extLst>
          </p:cNvPr>
          <p:cNvCxnSpPr/>
          <p:nvPr>
            <p:custDataLst>
              <p:tags r:id="rId48"/>
            </p:custDataLst>
          </p:nvPr>
        </p:nvCxnSpPr>
        <p:spPr bwMode="auto">
          <a:xfrm>
            <a:off x="10872788" y="1150938"/>
            <a:ext cx="0" cy="5172075"/>
          </a:xfrm>
          <a:prstGeom prst="line">
            <a:avLst/>
          </a:prstGeom>
          <a:ln w="19050"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1" name="Rak koppling 370">
            <a:extLst>
              <a:ext uri="{FF2B5EF4-FFF2-40B4-BE49-F238E27FC236}">
                <a16:creationId xmlns:a16="http://schemas.microsoft.com/office/drawing/2014/main" id="{902D6590-0089-4D0D-9A90-2836B4D15656}"/>
              </a:ext>
            </a:extLst>
          </p:cNvPr>
          <p:cNvCxnSpPr/>
          <p:nvPr>
            <p:custDataLst>
              <p:tags r:id="rId49"/>
            </p:custDataLst>
          </p:nvPr>
        </p:nvCxnSpPr>
        <p:spPr bwMode="auto">
          <a:xfrm>
            <a:off x="10872788" y="1150938"/>
            <a:ext cx="0" cy="5172075"/>
          </a:xfrm>
          <a:prstGeom prst="line">
            <a:avLst/>
          </a:prstGeom>
          <a:ln w="19050"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Rak koppling 63">
            <a:extLst>
              <a:ext uri="{FF2B5EF4-FFF2-40B4-BE49-F238E27FC236}">
                <a16:creationId xmlns:a16="http://schemas.microsoft.com/office/drawing/2014/main" id="{C5A4B2E2-8A32-4B8D-BCB6-0452F7D38AD0}"/>
              </a:ext>
            </a:extLst>
          </p:cNvPr>
          <p:cNvCxnSpPr/>
          <p:nvPr>
            <p:custDataLst>
              <p:tags r:id="rId50"/>
            </p:custDataLst>
          </p:nvPr>
        </p:nvCxnSpPr>
        <p:spPr bwMode="auto">
          <a:xfrm>
            <a:off x="820738" y="1150938"/>
            <a:ext cx="107950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48" name="Rektangel 347">
            <a:extLst>
              <a:ext uri="{FF2B5EF4-FFF2-40B4-BE49-F238E27FC236}">
                <a16:creationId xmlns:a16="http://schemas.microsoft.com/office/drawing/2014/main" id="{BA6364DB-9112-4D6D-A48C-83CFA24E807A}"/>
              </a:ext>
            </a:extLst>
          </p:cNvPr>
          <p:cNvSpPr/>
          <p:nvPr>
            <p:custDataLst>
              <p:tags r:id="rId51"/>
            </p:custDataLst>
          </p:nvPr>
        </p:nvSpPr>
        <p:spPr bwMode="gray">
          <a:xfrm>
            <a:off x="3659188" y="3200400"/>
            <a:ext cx="3427413" cy="79375"/>
          </a:xfrm>
          <a:prstGeom prst="rect">
            <a:avLst/>
          </a:prstGeom>
          <a:solidFill>
            <a:schemeClr val="bg2">
              <a:lumMod val="60000"/>
              <a:lumOff val="40000"/>
            </a:schemeClr>
          </a:solidFill>
          <a:ln w="19050" cap="flat" cmpd="sng" algn="ctr">
            <a:solidFill>
              <a:schemeClr val="bg2">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50" name="Rektangel 349">
            <a:extLst>
              <a:ext uri="{FF2B5EF4-FFF2-40B4-BE49-F238E27FC236}">
                <a16:creationId xmlns:a16="http://schemas.microsoft.com/office/drawing/2014/main" id="{5808099E-DB1B-48AB-94EB-D6BDD7E072C7}"/>
              </a:ext>
            </a:extLst>
          </p:cNvPr>
          <p:cNvSpPr/>
          <p:nvPr>
            <p:custDataLst>
              <p:tags r:id="rId52"/>
            </p:custDataLst>
          </p:nvPr>
        </p:nvSpPr>
        <p:spPr bwMode="gray">
          <a:xfrm>
            <a:off x="3544888" y="3681413"/>
            <a:ext cx="6569075" cy="79375"/>
          </a:xfrm>
          <a:prstGeom prst="rect">
            <a:avLst/>
          </a:prstGeom>
          <a:solidFill>
            <a:schemeClr val="bg2">
              <a:lumMod val="60000"/>
              <a:lumOff val="40000"/>
            </a:schemeClr>
          </a:solidFill>
          <a:ln w="19050" cap="flat" cmpd="sng" algn="ctr">
            <a:solidFill>
              <a:schemeClr val="bg2">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81" name="Rektangel 380">
            <a:extLst>
              <a:ext uri="{FF2B5EF4-FFF2-40B4-BE49-F238E27FC236}">
                <a16:creationId xmlns:a16="http://schemas.microsoft.com/office/drawing/2014/main" id="{9E82B7EF-CD95-4BBF-BDC9-9D301046F80E}"/>
              </a:ext>
            </a:extLst>
          </p:cNvPr>
          <p:cNvSpPr/>
          <p:nvPr>
            <p:custDataLst>
              <p:tags r:id="rId53"/>
            </p:custDataLst>
          </p:nvPr>
        </p:nvSpPr>
        <p:spPr bwMode="gray">
          <a:xfrm>
            <a:off x="3373438" y="2236788"/>
            <a:ext cx="3713163" cy="79375"/>
          </a:xfrm>
          <a:prstGeom prst="rect">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56" name="Rektangel 355">
            <a:extLst>
              <a:ext uri="{FF2B5EF4-FFF2-40B4-BE49-F238E27FC236}">
                <a16:creationId xmlns:a16="http://schemas.microsoft.com/office/drawing/2014/main" id="{0EE9D6C7-8409-4C94-A85F-9C39B0CDAEB5}"/>
              </a:ext>
            </a:extLst>
          </p:cNvPr>
          <p:cNvSpPr/>
          <p:nvPr>
            <p:custDataLst>
              <p:tags r:id="rId54"/>
            </p:custDataLst>
          </p:nvPr>
        </p:nvSpPr>
        <p:spPr bwMode="gray">
          <a:xfrm>
            <a:off x="3716338" y="3441700"/>
            <a:ext cx="4911725" cy="79375"/>
          </a:xfrm>
          <a:prstGeom prst="rect">
            <a:avLst/>
          </a:prstGeom>
          <a:solidFill>
            <a:schemeClr val="bg2">
              <a:lumMod val="60000"/>
              <a:lumOff val="40000"/>
            </a:schemeClr>
          </a:solidFill>
          <a:ln w="19050" cap="flat" cmpd="sng" algn="ctr">
            <a:solidFill>
              <a:schemeClr val="bg2">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06" name="Rektangel 205">
            <a:extLst>
              <a:ext uri="{FF2B5EF4-FFF2-40B4-BE49-F238E27FC236}">
                <a16:creationId xmlns:a16="http://schemas.microsoft.com/office/drawing/2014/main" id="{4F79363E-A210-4432-B239-95B91AD433ED}"/>
              </a:ext>
            </a:extLst>
          </p:cNvPr>
          <p:cNvSpPr/>
          <p:nvPr>
            <p:custDataLst>
              <p:tags r:id="rId55"/>
            </p:custDataLst>
          </p:nvPr>
        </p:nvSpPr>
        <p:spPr bwMode="gray">
          <a:xfrm>
            <a:off x="4116388" y="1274763"/>
            <a:ext cx="4511675" cy="79375"/>
          </a:xfrm>
          <a:prstGeom prst="rect">
            <a:avLst/>
          </a:prstGeom>
          <a:solidFill>
            <a:schemeClr val="bg2">
              <a:lumMod val="60000"/>
              <a:lumOff val="40000"/>
            </a:schemeClr>
          </a:solidFill>
          <a:ln w="19050" cap="flat" cmpd="sng" algn="ctr">
            <a:solidFill>
              <a:schemeClr val="bg2">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12" name="Pil: höger 311">
            <a:extLst>
              <a:ext uri="{FF2B5EF4-FFF2-40B4-BE49-F238E27FC236}">
                <a16:creationId xmlns:a16="http://schemas.microsoft.com/office/drawing/2014/main" id="{1384C129-DBD1-4CD7-ABC3-72EADFCCD447}"/>
              </a:ext>
            </a:extLst>
          </p:cNvPr>
          <p:cNvSpPr/>
          <p:nvPr>
            <p:custDataLst>
              <p:tags r:id="rId56"/>
            </p:custDataLst>
          </p:nvPr>
        </p:nvSpPr>
        <p:spPr bwMode="gray">
          <a:xfrm>
            <a:off x="5943599" y="1716088"/>
            <a:ext cx="5773738" cy="158750"/>
          </a:xfrm>
          <a:prstGeom prst="rightArrow">
            <a:avLst>
              <a:gd name="adj1" fmla="val 50000"/>
              <a:gd name="adj2" fmla="val 40660"/>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46" name="Pil: höger 345">
            <a:extLst>
              <a:ext uri="{FF2B5EF4-FFF2-40B4-BE49-F238E27FC236}">
                <a16:creationId xmlns:a16="http://schemas.microsoft.com/office/drawing/2014/main" id="{D743AB1A-985D-4B5B-8CB2-BC8D2103DFDE}"/>
              </a:ext>
            </a:extLst>
          </p:cNvPr>
          <p:cNvSpPr/>
          <p:nvPr>
            <p:custDataLst>
              <p:tags r:id="rId57"/>
            </p:custDataLst>
          </p:nvPr>
        </p:nvSpPr>
        <p:spPr bwMode="gray">
          <a:xfrm>
            <a:off x="3903663" y="2919413"/>
            <a:ext cx="7813675" cy="158750"/>
          </a:xfrm>
          <a:prstGeom prst="rightArrow">
            <a:avLst>
              <a:gd name="adj1" fmla="val 50000"/>
              <a:gd name="adj2" fmla="val 40660"/>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22" name="Rektangel 321">
            <a:extLst>
              <a:ext uri="{FF2B5EF4-FFF2-40B4-BE49-F238E27FC236}">
                <a16:creationId xmlns:a16="http://schemas.microsoft.com/office/drawing/2014/main" id="{C61F7E24-4A44-4EE5-B27C-5E52E8C28EDD}"/>
              </a:ext>
            </a:extLst>
          </p:cNvPr>
          <p:cNvSpPr/>
          <p:nvPr>
            <p:custDataLst>
              <p:tags r:id="rId58"/>
            </p:custDataLst>
          </p:nvPr>
        </p:nvSpPr>
        <p:spPr bwMode="gray">
          <a:xfrm>
            <a:off x="3487738" y="1997075"/>
            <a:ext cx="3541713" cy="79375"/>
          </a:xfrm>
          <a:prstGeom prst="rect">
            <a:avLst/>
          </a:prstGeom>
          <a:solidFill>
            <a:schemeClr val="bg2">
              <a:lumMod val="60000"/>
              <a:lumOff val="40000"/>
            </a:schemeClr>
          </a:solidFill>
          <a:ln w="19050" cap="flat" cmpd="sng" algn="ctr">
            <a:solidFill>
              <a:schemeClr val="bg2">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66" name="Pil: höger 365">
            <a:extLst>
              <a:ext uri="{FF2B5EF4-FFF2-40B4-BE49-F238E27FC236}">
                <a16:creationId xmlns:a16="http://schemas.microsoft.com/office/drawing/2014/main" id="{AA9974CC-FFFC-49EE-B64E-46DD49BC56A5}"/>
              </a:ext>
            </a:extLst>
          </p:cNvPr>
          <p:cNvSpPr/>
          <p:nvPr>
            <p:custDataLst>
              <p:tags r:id="rId59"/>
            </p:custDataLst>
          </p:nvPr>
        </p:nvSpPr>
        <p:spPr bwMode="gray">
          <a:xfrm>
            <a:off x="3838575" y="4364038"/>
            <a:ext cx="7878763" cy="158750"/>
          </a:xfrm>
          <a:prstGeom prst="rightArrow">
            <a:avLst>
              <a:gd name="adj1" fmla="val 50000"/>
              <a:gd name="adj2" fmla="val 40660"/>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60" name="Rektangel 359">
            <a:extLst>
              <a:ext uri="{FF2B5EF4-FFF2-40B4-BE49-F238E27FC236}">
                <a16:creationId xmlns:a16="http://schemas.microsoft.com/office/drawing/2014/main" id="{2353C799-EE85-4A3B-A5F5-EC1CA8F48CBF}"/>
              </a:ext>
            </a:extLst>
          </p:cNvPr>
          <p:cNvSpPr/>
          <p:nvPr>
            <p:custDataLst>
              <p:tags r:id="rId60"/>
            </p:custDataLst>
          </p:nvPr>
        </p:nvSpPr>
        <p:spPr bwMode="gray">
          <a:xfrm>
            <a:off x="3340099" y="2719388"/>
            <a:ext cx="3746500" cy="79375"/>
          </a:xfrm>
          <a:prstGeom prst="rect">
            <a:avLst/>
          </a:prstGeom>
          <a:solidFill>
            <a:schemeClr val="bg2">
              <a:lumMod val="60000"/>
              <a:lumOff val="40000"/>
            </a:schemeClr>
          </a:solidFill>
          <a:ln w="19050" cap="flat" cmpd="sng" algn="ctr">
            <a:solidFill>
              <a:schemeClr val="bg2">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64" name="Rektangel 363">
            <a:extLst>
              <a:ext uri="{FF2B5EF4-FFF2-40B4-BE49-F238E27FC236}">
                <a16:creationId xmlns:a16="http://schemas.microsoft.com/office/drawing/2014/main" id="{55F5D2CA-A41F-40E1-89DA-8A9EDAC6A402}"/>
              </a:ext>
            </a:extLst>
          </p:cNvPr>
          <p:cNvSpPr/>
          <p:nvPr>
            <p:custDataLst>
              <p:tags r:id="rId61"/>
            </p:custDataLst>
          </p:nvPr>
        </p:nvSpPr>
        <p:spPr bwMode="gray">
          <a:xfrm>
            <a:off x="5429250" y="4645025"/>
            <a:ext cx="3198813" cy="79375"/>
          </a:xfrm>
          <a:prstGeom prst="rect">
            <a:avLst/>
          </a:prstGeom>
          <a:solidFill>
            <a:schemeClr val="bg2">
              <a:lumMod val="60000"/>
              <a:lumOff val="40000"/>
            </a:schemeClr>
          </a:solidFill>
          <a:ln w="19050" cap="flat" cmpd="sng" algn="ctr">
            <a:solidFill>
              <a:schemeClr val="bg2">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95" name="Rektangel 394">
            <a:extLst>
              <a:ext uri="{FF2B5EF4-FFF2-40B4-BE49-F238E27FC236}">
                <a16:creationId xmlns:a16="http://schemas.microsoft.com/office/drawing/2014/main" id="{02BFF309-3195-4234-A6AE-40448A9AD6A5}"/>
              </a:ext>
            </a:extLst>
          </p:cNvPr>
          <p:cNvSpPr/>
          <p:nvPr>
            <p:custDataLst>
              <p:tags r:id="rId62"/>
            </p:custDataLst>
          </p:nvPr>
        </p:nvSpPr>
        <p:spPr bwMode="gray">
          <a:xfrm>
            <a:off x="3903662" y="4162425"/>
            <a:ext cx="4724400" cy="79375"/>
          </a:xfrm>
          <a:prstGeom prst="rect">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14" name="Rektangel 313">
            <a:extLst>
              <a:ext uri="{FF2B5EF4-FFF2-40B4-BE49-F238E27FC236}">
                <a16:creationId xmlns:a16="http://schemas.microsoft.com/office/drawing/2014/main" id="{FC7EF466-230A-4004-981D-2D02E15FB10A}"/>
              </a:ext>
            </a:extLst>
          </p:cNvPr>
          <p:cNvSpPr/>
          <p:nvPr>
            <p:custDataLst>
              <p:tags r:id="rId63"/>
            </p:custDataLst>
          </p:nvPr>
        </p:nvSpPr>
        <p:spPr bwMode="gray">
          <a:xfrm>
            <a:off x="3308350" y="1514475"/>
            <a:ext cx="4570413" cy="79375"/>
          </a:xfrm>
          <a:prstGeom prst="rect">
            <a:avLst/>
          </a:prstGeom>
          <a:solidFill>
            <a:schemeClr val="bg2">
              <a:lumMod val="60000"/>
              <a:lumOff val="40000"/>
            </a:schemeClr>
          </a:solidFill>
          <a:ln w="19050" cap="flat" cmpd="sng" algn="ctr">
            <a:solidFill>
              <a:schemeClr val="bg2">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44" name="Rektangel 343">
            <a:extLst>
              <a:ext uri="{FF2B5EF4-FFF2-40B4-BE49-F238E27FC236}">
                <a16:creationId xmlns:a16="http://schemas.microsoft.com/office/drawing/2014/main" id="{6DDBD5A3-6B65-478B-96FF-18BB3F9D7C0D}"/>
              </a:ext>
            </a:extLst>
          </p:cNvPr>
          <p:cNvSpPr/>
          <p:nvPr>
            <p:custDataLst>
              <p:tags r:id="rId64"/>
            </p:custDataLst>
          </p:nvPr>
        </p:nvSpPr>
        <p:spPr bwMode="gray">
          <a:xfrm>
            <a:off x="4572000" y="2478088"/>
            <a:ext cx="2514600" cy="79375"/>
          </a:xfrm>
          <a:prstGeom prst="rect">
            <a:avLst/>
          </a:prstGeom>
          <a:solidFill>
            <a:schemeClr val="bg2">
              <a:lumMod val="60000"/>
              <a:lumOff val="40000"/>
            </a:schemeClr>
          </a:solidFill>
          <a:ln w="19050" cap="flat" cmpd="sng" algn="ctr">
            <a:solidFill>
              <a:schemeClr val="bg2">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88" name="Pil: höger 387">
            <a:extLst>
              <a:ext uri="{FF2B5EF4-FFF2-40B4-BE49-F238E27FC236}">
                <a16:creationId xmlns:a16="http://schemas.microsoft.com/office/drawing/2014/main" id="{944AF4A0-0A0B-47AE-BA36-36BD08B755B1}"/>
              </a:ext>
            </a:extLst>
          </p:cNvPr>
          <p:cNvSpPr/>
          <p:nvPr>
            <p:custDataLst>
              <p:tags r:id="rId65"/>
            </p:custDataLst>
          </p:nvPr>
        </p:nvSpPr>
        <p:spPr bwMode="gray">
          <a:xfrm>
            <a:off x="3602037" y="3883025"/>
            <a:ext cx="8115300" cy="158750"/>
          </a:xfrm>
          <a:prstGeom prst="rightArrow">
            <a:avLst>
              <a:gd name="adj1" fmla="val 50000"/>
              <a:gd name="adj2" fmla="val 40660"/>
            </a:avLst>
          </a:prstGeom>
          <a:solidFill>
            <a:schemeClr val="bg2">
              <a:lumMod val="60000"/>
              <a:lumOff val="40000"/>
            </a:schemeClr>
          </a:solidFill>
          <a:ln w="19050" cap="flat" cmpd="sng" algn="ctr">
            <a:solidFill>
              <a:schemeClr val="bg2">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94" name="Rektangel 393">
            <a:extLst>
              <a:ext uri="{FF2B5EF4-FFF2-40B4-BE49-F238E27FC236}">
                <a16:creationId xmlns:a16="http://schemas.microsoft.com/office/drawing/2014/main" id="{4E34EA47-3A1E-450F-9A62-058820B339E2}"/>
              </a:ext>
            </a:extLst>
          </p:cNvPr>
          <p:cNvSpPr/>
          <p:nvPr>
            <p:custDataLst>
              <p:tags r:id="rId66"/>
            </p:custDataLst>
          </p:nvPr>
        </p:nvSpPr>
        <p:spPr bwMode="gray">
          <a:xfrm>
            <a:off x="3544888" y="4111625"/>
            <a:ext cx="3656013" cy="79375"/>
          </a:xfrm>
          <a:prstGeom prst="rect">
            <a:avLst/>
          </a:prstGeom>
          <a:solidFill>
            <a:schemeClr val="bg2"/>
          </a:solidFill>
          <a:ln w="19050" cap="flat" cmpd="sng" algn="ctr">
            <a:solidFill>
              <a:schemeClr val="bg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59" name="Rektangel 358">
            <a:extLst>
              <a:ext uri="{FF2B5EF4-FFF2-40B4-BE49-F238E27FC236}">
                <a16:creationId xmlns:a16="http://schemas.microsoft.com/office/drawing/2014/main" id="{4B336FDC-962D-4F6B-A713-7DB06FEB85BA}"/>
              </a:ext>
            </a:extLst>
          </p:cNvPr>
          <p:cNvSpPr/>
          <p:nvPr>
            <p:custDataLst>
              <p:tags r:id="rId67"/>
            </p:custDataLst>
          </p:nvPr>
        </p:nvSpPr>
        <p:spPr bwMode="gray">
          <a:xfrm>
            <a:off x="3157538" y="2668588"/>
            <a:ext cx="2500313" cy="79375"/>
          </a:xfrm>
          <a:prstGeom prst="rect">
            <a:avLst/>
          </a:prstGeom>
          <a:solidFill>
            <a:schemeClr val="bg2"/>
          </a:solidFill>
          <a:ln w="19050" cap="flat" cmpd="sng" algn="ctr">
            <a:solidFill>
              <a:schemeClr val="bg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65" name="Rektangel 364">
            <a:extLst>
              <a:ext uri="{FF2B5EF4-FFF2-40B4-BE49-F238E27FC236}">
                <a16:creationId xmlns:a16="http://schemas.microsoft.com/office/drawing/2014/main" id="{14891E94-B9A1-41E1-98B4-A27770F463E4}"/>
              </a:ext>
            </a:extLst>
          </p:cNvPr>
          <p:cNvSpPr/>
          <p:nvPr>
            <p:custDataLst>
              <p:tags r:id="rId68"/>
            </p:custDataLst>
          </p:nvPr>
        </p:nvSpPr>
        <p:spPr bwMode="gray">
          <a:xfrm>
            <a:off x="3373438" y="4352925"/>
            <a:ext cx="7491413" cy="79375"/>
          </a:xfrm>
          <a:prstGeom prst="rect">
            <a:avLst/>
          </a:prstGeom>
          <a:solidFill>
            <a:schemeClr val="bg2"/>
          </a:solidFill>
          <a:ln w="19050" cap="flat" cmpd="sng" algn="ctr">
            <a:solidFill>
              <a:schemeClr val="bg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11" name="Rektangel 310">
            <a:extLst>
              <a:ext uri="{FF2B5EF4-FFF2-40B4-BE49-F238E27FC236}">
                <a16:creationId xmlns:a16="http://schemas.microsoft.com/office/drawing/2014/main" id="{127FDC44-E764-4475-9F6B-1C89EF18F2BF}"/>
              </a:ext>
            </a:extLst>
          </p:cNvPr>
          <p:cNvSpPr/>
          <p:nvPr>
            <p:custDataLst>
              <p:tags r:id="rId69"/>
            </p:custDataLst>
          </p:nvPr>
        </p:nvSpPr>
        <p:spPr bwMode="gray">
          <a:xfrm>
            <a:off x="5665788" y="1704975"/>
            <a:ext cx="5133975" cy="79375"/>
          </a:xfrm>
          <a:prstGeom prst="rect">
            <a:avLst/>
          </a:prstGeom>
          <a:solidFill>
            <a:schemeClr val="bg2"/>
          </a:solidFill>
          <a:ln w="19050" cap="flat" cmpd="sng" algn="ctr">
            <a:solidFill>
              <a:schemeClr val="bg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63" name="Rektangel 362">
            <a:extLst>
              <a:ext uri="{FF2B5EF4-FFF2-40B4-BE49-F238E27FC236}">
                <a16:creationId xmlns:a16="http://schemas.microsoft.com/office/drawing/2014/main" id="{AC9F388C-4D27-4CAA-A445-F77ACB5349EC}"/>
              </a:ext>
            </a:extLst>
          </p:cNvPr>
          <p:cNvSpPr/>
          <p:nvPr>
            <p:custDataLst>
              <p:tags r:id="rId70"/>
            </p:custDataLst>
          </p:nvPr>
        </p:nvSpPr>
        <p:spPr bwMode="gray">
          <a:xfrm>
            <a:off x="5086350" y="4594225"/>
            <a:ext cx="2228850" cy="79375"/>
          </a:xfrm>
          <a:prstGeom prst="rect">
            <a:avLst/>
          </a:prstGeom>
          <a:solidFill>
            <a:schemeClr val="bg2"/>
          </a:solidFill>
          <a:ln w="19050" cap="flat" cmpd="sng" algn="ctr">
            <a:solidFill>
              <a:schemeClr val="bg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49" name="Rektangel 348">
            <a:extLst>
              <a:ext uri="{FF2B5EF4-FFF2-40B4-BE49-F238E27FC236}">
                <a16:creationId xmlns:a16="http://schemas.microsoft.com/office/drawing/2014/main" id="{83CB1208-DC2A-418E-8C58-08D1B8902ED0}"/>
              </a:ext>
            </a:extLst>
          </p:cNvPr>
          <p:cNvSpPr/>
          <p:nvPr>
            <p:custDataLst>
              <p:tags r:id="rId71"/>
            </p:custDataLst>
          </p:nvPr>
        </p:nvSpPr>
        <p:spPr bwMode="gray">
          <a:xfrm>
            <a:off x="3267074" y="3630613"/>
            <a:ext cx="5360988" cy="79375"/>
          </a:xfrm>
          <a:prstGeom prst="rect">
            <a:avLst/>
          </a:prstGeom>
          <a:solidFill>
            <a:schemeClr val="bg2"/>
          </a:solidFill>
          <a:ln w="19050" cap="flat" cmpd="sng" algn="ctr">
            <a:solidFill>
              <a:schemeClr val="bg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87" name="Rektangel 386">
            <a:extLst>
              <a:ext uri="{FF2B5EF4-FFF2-40B4-BE49-F238E27FC236}">
                <a16:creationId xmlns:a16="http://schemas.microsoft.com/office/drawing/2014/main" id="{0BBE78FE-1282-4596-A8DE-B3F4926EE449}"/>
              </a:ext>
            </a:extLst>
          </p:cNvPr>
          <p:cNvSpPr/>
          <p:nvPr>
            <p:custDataLst>
              <p:tags r:id="rId72"/>
            </p:custDataLst>
          </p:nvPr>
        </p:nvSpPr>
        <p:spPr bwMode="gray">
          <a:xfrm>
            <a:off x="3201988" y="3871913"/>
            <a:ext cx="7712075" cy="79375"/>
          </a:xfrm>
          <a:prstGeom prst="rect">
            <a:avLst/>
          </a:prstGeom>
          <a:solidFill>
            <a:schemeClr val="bg2"/>
          </a:solidFill>
          <a:ln w="19050" cap="flat" cmpd="sng" algn="ctr">
            <a:solidFill>
              <a:schemeClr val="bg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45" name="Rektangel 344">
            <a:extLst>
              <a:ext uri="{FF2B5EF4-FFF2-40B4-BE49-F238E27FC236}">
                <a16:creationId xmlns:a16="http://schemas.microsoft.com/office/drawing/2014/main" id="{D7A28656-3168-4963-BEB9-5A5063D7BA86}"/>
              </a:ext>
            </a:extLst>
          </p:cNvPr>
          <p:cNvSpPr/>
          <p:nvPr>
            <p:custDataLst>
              <p:tags r:id="rId73"/>
            </p:custDataLst>
          </p:nvPr>
        </p:nvSpPr>
        <p:spPr bwMode="gray">
          <a:xfrm>
            <a:off x="3487738" y="2908300"/>
            <a:ext cx="7377113" cy="79375"/>
          </a:xfrm>
          <a:prstGeom prst="rect">
            <a:avLst/>
          </a:prstGeom>
          <a:solidFill>
            <a:schemeClr val="bg2"/>
          </a:solidFill>
          <a:ln w="19050" cap="flat" cmpd="sng" algn="ctr">
            <a:solidFill>
              <a:schemeClr val="bg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19" name="Rektangel 318">
            <a:extLst>
              <a:ext uri="{FF2B5EF4-FFF2-40B4-BE49-F238E27FC236}">
                <a16:creationId xmlns:a16="http://schemas.microsoft.com/office/drawing/2014/main" id="{CB202AF6-1608-4E78-9622-F00B36FC4EC9}"/>
              </a:ext>
            </a:extLst>
          </p:cNvPr>
          <p:cNvSpPr/>
          <p:nvPr>
            <p:custDataLst>
              <p:tags r:id="rId74"/>
            </p:custDataLst>
          </p:nvPr>
        </p:nvSpPr>
        <p:spPr bwMode="gray">
          <a:xfrm>
            <a:off x="3267075" y="1946275"/>
            <a:ext cx="2398713" cy="79375"/>
          </a:xfrm>
          <a:prstGeom prst="rect">
            <a:avLst/>
          </a:prstGeom>
          <a:solidFill>
            <a:schemeClr val="bg2"/>
          </a:solidFill>
          <a:ln w="19050" cap="flat" cmpd="sng" algn="ctr">
            <a:solidFill>
              <a:schemeClr val="bg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8" name="Rektangel 17">
            <a:extLst>
              <a:ext uri="{FF2B5EF4-FFF2-40B4-BE49-F238E27FC236}">
                <a16:creationId xmlns:a16="http://schemas.microsoft.com/office/drawing/2014/main" id="{A69E3BCB-71B1-4EC6-8594-57C38D45D9A4}"/>
              </a:ext>
            </a:extLst>
          </p:cNvPr>
          <p:cNvSpPr/>
          <p:nvPr>
            <p:custDataLst>
              <p:tags r:id="rId75"/>
            </p:custDataLst>
          </p:nvPr>
        </p:nvSpPr>
        <p:spPr bwMode="gray">
          <a:xfrm>
            <a:off x="3201988" y="3149600"/>
            <a:ext cx="2447925" cy="79375"/>
          </a:xfrm>
          <a:prstGeom prst="rect">
            <a:avLst/>
          </a:prstGeom>
          <a:solidFill>
            <a:srgbClr val="F20286"/>
          </a:solidFill>
          <a:ln w="19050" cap="flat" cmpd="sng" algn="ctr">
            <a:solidFill>
              <a:srgbClr val="F2028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80" name="Rektangel 379">
            <a:extLst>
              <a:ext uri="{FF2B5EF4-FFF2-40B4-BE49-F238E27FC236}">
                <a16:creationId xmlns:a16="http://schemas.microsoft.com/office/drawing/2014/main" id="{C5AA11F5-25A7-4637-BE17-5099B976126D}"/>
              </a:ext>
            </a:extLst>
          </p:cNvPr>
          <p:cNvSpPr/>
          <p:nvPr>
            <p:custDataLst>
              <p:tags r:id="rId76"/>
            </p:custDataLst>
          </p:nvPr>
        </p:nvSpPr>
        <p:spPr bwMode="gray">
          <a:xfrm>
            <a:off x="3290888" y="2185988"/>
            <a:ext cx="2366963" cy="79375"/>
          </a:xfrm>
          <a:prstGeom prst="rect">
            <a:avLst/>
          </a:prstGeom>
          <a:solidFill>
            <a:schemeClr val="bg2"/>
          </a:solidFill>
          <a:ln w="19050" cap="flat" cmpd="sng" algn="ctr">
            <a:solidFill>
              <a:schemeClr val="bg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43" name="Rektangel 342">
            <a:extLst>
              <a:ext uri="{FF2B5EF4-FFF2-40B4-BE49-F238E27FC236}">
                <a16:creationId xmlns:a16="http://schemas.microsoft.com/office/drawing/2014/main" id="{C888640B-1581-4A17-BDDF-C830917CA190}"/>
              </a:ext>
            </a:extLst>
          </p:cNvPr>
          <p:cNvSpPr/>
          <p:nvPr>
            <p:custDataLst>
              <p:tags r:id="rId77"/>
            </p:custDataLst>
          </p:nvPr>
        </p:nvSpPr>
        <p:spPr bwMode="gray">
          <a:xfrm>
            <a:off x="4402138" y="2427288"/>
            <a:ext cx="1255713" cy="79375"/>
          </a:xfrm>
          <a:prstGeom prst="rect">
            <a:avLst/>
          </a:prstGeom>
          <a:solidFill>
            <a:schemeClr val="bg2"/>
          </a:solidFill>
          <a:ln w="19050" cap="flat" cmpd="sng" algn="ctr">
            <a:solidFill>
              <a:schemeClr val="bg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2" name="Rektangel 141">
            <a:extLst>
              <a:ext uri="{FF2B5EF4-FFF2-40B4-BE49-F238E27FC236}">
                <a16:creationId xmlns:a16="http://schemas.microsoft.com/office/drawing/2014/main" id="{9AB95F1F-C56D-49D6-9668-468B2DD030E9}"/>
              </a:ext>
            </a:extLst>
          </p:cNvPr>
          <p:cNvSpPr/>
          <p:nvPr>
            <p:custDataLst>
              <p:tags r:id="rId78"/>
            </p:custDataLst>
          </p:nvPr>
        </p:nvSpPr>
        <p:spPr bwMode="gray">
          <a:xfrm>
            <a:off x="3773488" y="1223963"/>
            <a:ext cx="3370263" cy="79375"/>
          </a:xfrm>
          <a:prstGeom prst="rect">
            <a:avLst/>
          </a:prstGeom>
          <a:solidFill>
            <a:schemeClr val="bg2"/>
          </a:solidFill>
          <a:ln w="19050" cap="flat" cmpd="sng" algn="ctr">
            <a:solidFill>
              <a:schemeClr val="bg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55" name="Rektangel 354">
            <a:extLst>
              <a:ext uri="{FF2B5EF4-FFF2-40B4-BE49-F238E27FC236}">
                <a16:creationId xmlns:a16="http://schemas.microsoft.com/office/drawing/2014/main" id="{249AD1CC-2570-4EEC-A833-A6E75BAFD2DF}"/>
              </a:ext>
            </a:extLst>
          </p:cNvPr>
          <p:cNvSpPr/>
          <p:nvPr>
            <p:custDataLst>
              <p:tags r:id="rId79"/>
            </p:custDataLst>
          </p:nvPr>
        </p:nvSpPr>
        <p:spPr bwMode="gray">
          <a:xfrm>
            <a:off x="3324225" y="3390900"/>
            <a:ext cx="3762375" cy="79375"/>
          </a:xfrm>
          <a:prstGeom prst="rect">
            <a:avLst/>
          </a:prstGeom>
          <a:solidFill>
            <a:schemeClr val="bg2"/>
          </a:solidFill>
          <a:ln w="19050" cap="flat" cmpd="sng" algn="ctr">
            <a:solidFill>
              <a:schemeClr val="bg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13" name="Rektangel 312">
            <a:extLst>
              <a:ext uri="{FF2B5EF4-FFF2-40B4-BE49-F238E27FC236}">
                <a16:creationId xmlns:a16="http://schemas.microsoft.com/office/drawing/2014/main" id="{D54A031B-5DEC-4C3C-B622-D67AF6B112DD}"/>
              </a:ext>
            </a:extLst>
          </p:cNvPr>
          <p:cNvSpPr/>
          <p:nvPr>
            <p:custDataLst>
              <p:tags r:id="rId80"/>
            </p:custDataLst>
          </p:nvPr>
        </p:nvSpPr>
        <p:spPr bwMode="gray">
          <a:xfrm>
            <a:off x="3201988" y="1463675"/>
            <a:ext cx="3182938" cy="79375"/>
          </a:xfrm>
          <a:prstGeom prst="rect">
            <a:avLst/>
          </a:prstGeom>
          <a:solidFill>
            <a:schemeClr val="bg2"/>
          </a:solidFill>
          <a:ln w="19050" cap="flat" cmpd="sng" algn="ctr">
            <a:solidFill>
              <a:schemeClr val="bg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77" name="Likbent triangel 376">
            <a:extLst>
              <a:ext uri="{FF2B5EF4-FFF2-40B4-BE49-F238E27FC236}">
                <a16:creationId xmlns:a16="http://schemas.microsoft.com/office/drawing/2014/main" id="{10A92950-41E6-488A-9194-DF8DF38F48D6}"/>
              </a:ext>
            </a:extLst>
          </p:cNvPr>
          <p:cNvSpPr/>
          <p:nvPr>
            <p:custDataLst>
              <p:tags r:id="rId81"/>
            </p:custDataLst>
          </p:nvPr>
        </p:nvSpPr>
        <p:spPr bwMode="gray">
          <a:xfrm>
            <a:off x="10815638" y="6265863"/>
            <a:ext cx="114300" cy="114300"/>
          </a:xfrm>
          <a:prstGeom prst="triangle">
            <a:avLst/>
          </a:prstGeom>
          <a:solidFill>
            <a:schemeClr val="tx1"/>
          </a:solid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70" name="Likbent triangel 369">
            <a:extLst>
              <a:ext uri="{FF2B5EF4-FFF2-40B4-BE49-F238E27FC236}">
                <a16:creationId xmlns:a16="http://schemas.microsoft.com/office/drawing/2014/main" id="{96F15502-3E3E-4D00-8901-93A7D17F3288}"/>
              </a:ext>
            </a:extLst>
          </p:cNvPr>
          <p:cNvSpPr/>
          <p:nvPr>
            <p:custDataLst>
              <p:tags r:id="rId82"/>
            </p:custDataLst>
          </p:nvPr>
        </p:nvSpPr>
        <p:spPr bwMode="gray">
          <a:xfrm>
            <a:off x="10815638" y="6265863"/>
            <a:ext cx="114300" cy="114300"/>
          </a:xfrm>
          <a:prstGeom prst="triangle">
            <a:avLst/>
          </a:prstGeom>
          <a:solidFill>
            <a:schemeClr val="tx1"/>
          </a:solid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0" name="Likbent triangel 39">
            <a:extLst>
              <a:ext uri="{FF2B5EF4-FFF2-40B4-BE49-F238E27FC236}">
                <a16:creationId xmlns:a16="http://schemas.microsoft.com/office/drawing/2014/main" id="{9143C06D-73CF-4BD0-9888-7480B8336B82}"/>
              </a:ext>
            </a:extLst>
          </p:cNvPr>
          <p:cNvSpPr/>
          <p:nvPr>
            <p:custDataLst>
              <p:tags r:id="rId83"/>
            </p:custDataLst>
          </p:nvPr>
        </p:nvSpPr>
        <p:spPr bwMode="gray">
          <a:xfrm>
            <a:off x="10807700" y="6265863"/>
            <a:ext cx="114300" cy="114300"/>
          </a:xfrm>
          <a:prstGeom prst="triangle">
            <a:avLst/>
          </a:prstGeom>
          <a:solidFill>
            <a:schemeClr val="tx1"/>
          </a:solid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7" name="Platshållare för text 2">
            <a:extLst>
              <a:ext uri="{FF2B5EF4-FFF2-40B4-BE49-F238E27FC236}">
                <a16:creationId xmlns:a16="http://schemas.microsoft.com/office/drawing/2014/main" id="{CA68553F-8F64-4724-81AF-BBC0BF8B80FA}"/>
              </a:ext>
            </a:extLst>
          </p:cNvPr>
          <p:cNvSpPr>
            <a:spLocks noGrp="1"/>
          </p:cNvSpPr>
          <p:nvPr>
            <p:custDataLst>
              <p:tags r:id="rId84"/>
            </p:custDataLst>
          </p:nvPr>
        </p:nvSpPr>
        <p:spPr bwMode="auto">
          <a:xfrm>
            <a:off x="892175" y="5006975"/>
            <a:ext cx="13604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A50500AF-34FF-4290-A14B-C49E193868D4}" type="datetime'''B''''i''ld''- ''oc''''h fun''''k''''''''''''t''i''''o''n'">
              <a:rPr lang="sv-SE" altLang="en-US" sz="1400" smtClean="0">
                <a:solidFill>
                  <a:srgbClr val="000000"/>
                </a:solidFill>
              </a:rPr>
              <a:pPr/>
              <a:t>Bild- och funktion</a:t>
            </a:fld>
            <a:endParaRPr kumimoji="0" lang="sv-SE" sz="1400" b="0" i="0" strike="noStrike" kern="1200" cap="none" spc="0" normalizeH="0" baseline="0" noProof="0" dirty="0">
              <a:ln>
                <a:noFill/>
              </a:ln>
              <a:solidFill>
                <a:srgbClr val="000000"/>
              </a:solidFill>
              <a:effectLst/>
              <a:uLnTx/>
              <a:uFillTx/>
              <a:ea typeface="+mn-ea"/>
              <a:cs typeface="+mn-cs"/>
            </a:endParaRPr>
          </a:p>
        </p:txBody>
      </p:sp>
      <p:sp>
        <p:nvSpPr>
          <p:cNvPr id="9" name="Platshållare för text 2">
            <a:extLst>
              <a:ext uri="{FF2B5EF4-FFF2-40B4-BE49-F238E27FC236}">
                <a16:creationId xmlns:a16="http://schemas.microsoft.com/office/drawing/2014/main" id="{207BD704-AF7B-4C4D-89DD-734EF63C33E6}"/>
              </a:ext>
            </a:extLst>
          </p:cNvPr>
          <p:cNvSpPr>
            <a:spLocks noGrp="1"/>
          </p:cNvSpPr>
          <p:nvPr>
            <p:custDataLst>
              <p:tags r:id="rId85"/>
            </p:custDataLst>
          </p:nvPr>
        </p:nvSpPr>
        <p:spPr bwMode="auto">
          <a:xfrm>
            <a:off x="892175" y="1887538"/>
            <a:ext cx="21383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F1021906-C185-4803-84CC-0FFF314779C5}" type="datetime'''''''Ba''''rn-'' och'' u''ng''d''om''''''skl''''i''ni''k''en'">
              <a:rPr kumimoji="0" lang="sv-SE" altLang="en-US" sz="14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Barn- och ungdomskliniken</a:t>
            </a:fld>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4" name="Platshållare för text 2">
            <a:extLst>
              <a:ext uri="{FF2B5EF4-FFF2-40B4-BE49-F238E27FC236}">
                <a16:creationId xmlns:a16="http://schemas.microsoft.com/office/drawing/2014/main" id="{822ADAAA-4A7B-47B0-89E4-CBD9C2E00E2A}"/>
              </a:ext>
            </a:extLst>
          </p:cNvPr>
          <p:cNvSpPr>
            <a:spLocks noGrp="1"/>
          </p:cNvSpPr>
          <p:nvPr>
            <p:custDataLst>
              <p:tags r:id="rId86"/>
            </p:custDataLst>
          </p:nvPr>
        </p:nvSpPr>
        <p:spPr bwMode="auto">
          <a:xfrm>
            <a:off x="892175" y="3332163"/>
            <a:ext cx="18732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3B153914-5040-4CDE-B3C9-F235DDFD7E4F}" type="datetime'M''e''''''di''ci''n''k''l''inik''''''e''n L''''j''u''n''gb''y'">
              <a:rPr kumimoji="0" lang="sv-SE" altLang="en-US" sz="14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Medicinkliniken Ljungby</a:t>
            </a:fld>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1" name="Platshållare för text 2">
            <a:extLst>
              <a:ext uri="{FF2B5EF4-FFF2-40B4-BE49-F238E27FC236}">
                <a16:creationId xmlns:a16="http://schemas.microsoft.com/office/drawing/2014/main" id="{D0FB5A15-24E9-4288-8E66-B47D67637D8F}"/>
              </a:ext>
            </a:extLst>
          </p:cNvPr>
          <p:cNvSpPr>
            <a:spLocks noGrp="1"/>
          </p:cNvSpPr>
          <p:nvPr>
            <p:custDataLst>
              <p:tags r:id="rId87"/>
            </p:custDataLst>
          </p:nvPr>
        </p:nvSpPr>
        <p:spPr bwMode="auto">
          <a:xfrm>
            <a:off x="892175" y="4535488"/>
            <a:ext cx="20097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B535525D-837E-4C84-AA3C-8E2542AF3F7A}" type="datetime'Öro''''''n''''-, ''''n''äs''a-, h''alskl''i''n''''''ike''n'''">
              <a:rPr kumimoji="0" lang="sv-SE" altLang="en-US" sz="14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Öron-, näsa-, halskliniken</a:t>
            </a:fld>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9" name="Platshållare för text 2">
            <a:extLst>
              <a:ext uri="{FF2B5EF4-FFF2-40B4-BE49-F238E27FC236}">
                <a16:creationId xmlns:a16="http://schemas.microsoft.com/office/drawing/2014/main" id="{BF9992CC-B49C-418C-B31B-833B385B3513}"/>
              </a:ext>
            </a:extLst>
          </p:cNvPr>
          <p:cNvSpPr>
            <a:spLocks noGrp="1"/>
          </p:cNvSpPr>
          <p:nvPr>
            <p:custDataLst>
              <p:tags r:id="rId88"/>
            </p:custDataLst>
          </p:nvPr>
        </p:nvSpPr>
        <p:spPr bwMode="auto">
          <a:xfrm>
            <a:off x="892175" y="2609850"/>
            <a:ext cx="10652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99CEFB14-BF53-420C-90AB-C540AFD4CDCB}" type="datetime'''Ki''''''ru''r''g''''''''''''''klini''''k''''''''''''en'''">
              <a:rPr kumimoji="0" lang="sv-SE" altLang="en-US" sz="14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Kirurgkliniken</a:t>
            </a:fld>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5" name="Platshållare för text 2">
            <a:extLst>
              <a:ext uri="{FF2B5EF4-FFF2-40B4-BE49-F238E27FC236}">
                <a16:creationId xmlns:a16="http://schemas.microsoft.com/office/drawing/2014/main" id="{3DCCACFE-3F07-4328-BBB2-F348B867C9F0}"/>
              </a:ext>
            </a:extLst>
          </p:cNvPr>
          <p:cNvSpPr>
            <a:spLocks noGrp="1"/>
          </p:cNvSpPr>
          <p:nvPr>
            <p:custDataLst>
              <p:tags r:id="rId89"/>
            </p:custDataLst>
          </p:nvPr>
        </p:nvSpPr>
        <p:spPr bwMode="auto">
          <a:xfrm>
            <a:off x="892175" y="3571875"/>
            <a:ext cx="169703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C349C93F-0A3A-43CC-A186-53102CFB5647}" type="datetime'''''''''Med''i''cin''k''lin''ike''n ''''Vä''x''j''ö'''''''''">
              <a:rPr kumimoji="0" lang="sv-SE" altLang="en-US" sz="14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Medicinkliniken Växjö</a:t>
            </a:fld>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Platshållare för text 2">
            <a:extLst>
              <a:ext uri="{FF2B5EF4-FFF2-40B4-BE49-F238E27FC236}">
                <a16:creationId xmlns:a16="http://schemas.microsoft.com/office/drawing/2014/main" id="{EDFEA1D9-2933-459B-B91B-68F80725EBFC}"/>
              </a:ext>
            </a:extLst>
          </p:cNvPr>
          <p:cNvSpPr>
            <a:spLocks noGrp="1"/>
          </p:cNvSpPr>
          <p:nvPr>
            <p:custDataLst>
              <p:tags r:id="rId90"/>
            </p:custDataLst>
          </p:nvPr>
        </p:nvSpPr>
        <p:spPr bwMode="auto">
          <a:xfrm>
            <a:off x="892175" y="4775200"/>
            <a:ext cx="98583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AB9BA44E-BBE6-4921-A8A6-A181EB244D5E}" type="datetime'''A''mb''''u''''l''''ans''''''e''''''''''''''n'''''''">
              <a:rPr lang="sv-SE" altLang="en-US" sz="1400" smtClean="0">
                <a:solidFill>
                  <a:srgbClr val="000000"/>
                </a:solidFill>
              </a:rPr>
              <a:pPr marL="0" lvl="0" indent="0">
                <a:spcBef>
                  <a:spcPct val="0"/>
                </a:spcBef>
                <a:spcAft>
                  <a:spcPct val="0"/>
                </a:spcAft>
                <a:buNone/>
                <a:defRPr/>
              </a:pPr>
              <a:t>Ambulansen</a:t>
            </a:fld>
            <a:endParaRPr kumimoji="0" lang="sv-SE" sz="1400" b="0" i="0" strike="noStrike" kern="1200" cap="none" spc="0" normalizeH="0" baseline="0" noProof="0" dirty="0">
              <a:ln>
                <a:noFill/>
              </a:ln>
              <a:solidFill>
                <a:srgbClr val="000000"/>
              </a:solidFill>
              <a:effectLst/>
              <a:uLnTx/>
              <a:uFillTx/>
              <a:ea typeface="+mn-ea"/>
              <a:cs typeface="+mn-cs"/>
            </a:endParaRPr>
          </a:p>
        </p:txBody>
      </p:sp>
      <p:sp>
        <p:nvSpPr>
          <p:cNvPr id="67" name="Platshållare för text 2">
            <a:extLst>
              <a:ext uri="{FF2B5EF4-FFF2-40B4-BE49-F238E27FC236}">
                <a16:creationId xmlns:a16="http://schemas.microsoft.com/office/drawing/2014/main" id="{DBFF22A3-A326-4657-9E80-DFC48EC856E0}"/>
              </a:ext>
            </a:extLst>
          </p:cNvPr>
          <p:cNvSpPr>
            <a:spLocks noGrp="1"/>
          </p:cNvSpPr>
          <p:nvPr>
            <p:custDataLst>
              <p:tags r:id="rId91"/>
            </p:custDataLst>
          </p:nvPr>
        </p:nvSpPr>
        <p:spPr bwMode="auto">
          <a:xfrm>
            <a:off x="892175" y="2127250"/>
            <a:ext cx="9175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2AFA3E7A-ECD1-4368-8616-C95C08AF2037}" type="datetime'''''''''''Hud''''klin''i''''''''''''''k''e''''''n'''''''''''''">
              <a:rPr kumimoji="0" lang="sv-SE" altLang="en-US" sz="14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Hudkliniken</a:t>
            </a:fld>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7" name="Platshållare för text 2">
            <a:extLst>
              <a:ext uri="{FF2B5EF4-FFF2-40B4-BE49-F238E27FC236}">
                <a16:creationId xmlns:a16="http://schemas.microsoft.com/office/drawing/2014/main" id="{A1EC9DAE-3523-44C2-9ED9-E3E2FA7360CB}"/>
              </a:ext>
            </a:extLst>
          </p:cNvPr>
          <p:cNvSpPr>
            <a:spLocks noGrp="1"/>
          </p:cNvSpPr>
          <p:nvPr>
            <p:custDataLst>
              <p:tags r:id="rId92"/>
            </p:custDataLst>
          </p:nvPr>
        </p:nvSpPr>
        <p:spPr bwMode="auto">
          <a:xfrm>
            <a:off x="892175" y="3813175"/>
            <a:ext cx="125253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A9A283BD-D896-4324-BDBC-08FAD107AB03}" type="datetime'On''k''''''''''''''o''''''''''l''o''g''''k''lin''i''k''''en'">
              <a:rPr kumimoji="0" lang="sv-SE" altLang="en-US" sz="14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Onkologkliniken</a:t>
            </a:fld>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Platshållare för text 2">
            <a:extLst>
              <a:ext uri="{FF2B5EF4-FFF2-40B4-BE49-F238E27FC236}">
                <a16:creationId xmlns:a16="http://schemas.microsoft.com/office/drawing/2014/main" id="{207BD704-AF7B-4C4D-89DD-734EF63C33E6}"/>
              </a:ext>
            </a:extLst>
          </p:cNvPr>
          <p:cNvSpPr>
            <a:spLocks noGrp="1"/>
          </p:cNvSpPr>
          <p:nvPr>
            <p:custDataLst>
              <p:tags r:id="rId93"/>
            </p:custDataLst>
          </p:nvPr>
        </p:nvSpPr>
        <p:spPr bwMode="auto">
          <a:xfrm>
            <a:off x="892175" y="914400"/>
            <a:ext cx="4826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altLang="en-US" sz="1400" b="1" i="0" u="none" strike="noStrike" kern="1200" cap="none" spc="0" normalizeH="0" baseline="0" noProof="0" dirty="0">
                <a:ln>
                  <a:noFill/>
                </a:ln>
                <a:solidFill>
                  <a:prstClr val="black"/>
                </a:solidFill>
                <a:effectLst/>
                <a:uLnTx/>
                <a:uFillTx/>
                <a:latin typeface="Arial"/>
                <a:ea typeface="+mn-ea"/>
                <a:cs typeface="+mn-cs"/>
              </a:rPr>
              <a:t>Klinik</a:t>
            </a: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68" name="Platshållare för text 2">
            <a:extLst>
              <a:ext uri="{FF2B5EF4-FFF2-40B4-BE49-F238E27FC236}">
                <a16:creationId xmlns:a16="http://schemas.microsoft.com/office/drawing/2014/main" id="{3615069A-6562-418C-914D-62C4ECD00772}"/>
              </a:ext>
            </a:extLst>
          </p:cNvPr>
          <p:cNvSpPr>
            <a:spLocks noGrp="1"/>
          </p:cNvSpPr>
          <p:nvPr>
            <p:custDataLst>
              <p:tags r:id="rId94"/>
            </p:custDataLst>
          </p:nvPr>
        </p:nvSpPr>
        <p:spPr bwMode="auto">
          <a:xfrm>
            <a:off x="892175" y="2368550"/>
            <a:ext cx="13509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50B4020F-9AEA-4CA9-8B5A-037A70C53C9B}" type="datetime'''''In''f''e''k''''ti''o''n''s''''k''''li''n''''''''i''ke''n'">
              <a:rPr kumimoji="0" lang="sv-SE" altLang="en-US" sz="14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Infektionskliniken</a:t>
            </a:fld>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text 2">
            <a:extLst>
              <a:ext uri="{FF2B5EF4-FFF2-40B4-BE49-F238E27FC236}">
                <a16:creationId xmlns:a16="http://schemas.microsoft.com/office/drawing/2014/main" id="{207BD704-AF7B-4C4D-89DD-734EF63C33E6}"/>
              </a:ext>
            </a:extLst>
          </p:cNvPr>
          <p:cNvSpPr>
            <a:spLocks noGrp="1"/>
          </p:cNvSpPr>
          <p:nvPr>
            <p:custDataLst>
              <p:tags r:id="rId95"/>
            </p:custDataLst>
          </p:nvPr>
        </p:nvSpPr>
        <p:spPr bwMode="auto">
          <a:xfrm>
            <a:off x="892175" y="1165225"/>
            <a:ext cx="11826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FD7B1924-109F-4031-B435-E99DA382767C}" type="datetime'Ak''u''''t''''ger''ia''tr''''''i''k''e''''''n'">
              <a:rPr kumimoji="0" lang="sv-SE" altLang="en-US" sz="14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Akutgeriatriken</a:t>
            </a:fld>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Platshållare för text 2">
            <a:extLst>
              <a:ext uri="{FF2B5EF4-FFF2-40B4-BE49-F238E27FC236}">
                <a16:creationId xmlns:a16="http://schemas.microsoft.com/office/drawing/2014/main" id="{5BA2F73B-8E47-4D37-BDE2-C5A57D5EA023}"/>
              </a:ext>
            </a:extLst>
          </p:cNvPr>
          <p:cNvSpPr>
            <a:spLocks noGrp="1"/>
          </p:cNvSpPr>
          <p:nvPr>
            <p:custDataLst>
              <p:tags r:id="rId96"/>
            </p:custDataLst>
          </p:nvPr>
        </p:nvSpPr>
        <p:spPr bwMode="auto">
          <a:xfrm>
            <a:off x="892176" y="5470525"/>
            <a:ext cx="11842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67DEEE32-938E-48CD-B8B1-A21F0EB578E3}" type="datetime'''K''linis''''k ''pa''t''''o''''''l''og''''''''''i'''">
              <a:rPr lang="sv-SE" altLang="en-US" sz="1400" smtClean="0">
                <a:solidFill>
                  <a:srgbClr val="000000"/>
                </a:solidFill>
              </a:rPr>
              <a:pPr/>
              <a:t>Klinisk patologi</a:t>
            </a:fld>
            <a:endParaRPr kumimoji="0" lang="sv-SE" sz="1400" b="0" i="0" strike="noStrike" kern="1200" cap="none" spc="0" normalizeH="0" baseline="0" noProof="0" dirty="0">
              <a:ln>
                <a:noFill/>
              </a:ln>
              <a:solidFill>
                <a:srgbClr val="000000"/>
              </a:solidFill>
              <a:effectLst/>
              <a:uLnTx/>
              <a:uFillTx/>
              <a:ea typeface="+mn-ea"/>
              <a:cs typeface="+mn-cs"/>
            </a:endParaRPr>
          </a:p>
        </p:txBody>
      </p:sp>
      <p:sp>
        <p:nvSpPr>
          <p:cNvPr id="6" name="Platshållare för text 2">
            <a:extLst>
              <a:ext uri="{FF2B5EF4-FFF2-40B4-BE49-F238E27FC236}">
                <a16:creationId xmlns:a16="http://schemas.microsoft.com/office/drawing/2014/main" id="{207BD704-AF7B-4C4D-89DD-734EF63C33E6}"/>
              </a:ext>
            </a:extLst>
          </p:cNvPr>
          <p:cNvSpPr>
            <a:spLocks noGrp="1"/>
          </p:cNvSpPr>
          <p:nvPr>
            <p:custDataLst>
              <p:tags r:id="rId97"/>
            </p:custDataLst>
          </p:nvPr>
        </p:nvSpPr>
        <p:spPr bwMode="auto">
          <a:xfrm>
            <a:off x="892175" y="1404938"/>
            <a:ext cx="94773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EF17C54F-0B6F-434D-B2D4-7D59D979C61F}" type="datetime'A''''''''k''u''''tk''''''l''''i''''''''n''i''''ke''n'''">
              <a:rPr kumimoji="0" lang="sv-SE" altLang="en-US" sz="14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Akutkliniken</a:t>
            </a:fld>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Platshållare för text 2">
            <a:extLst>
              <a:ext uri="{FF2B5EF4-FFF2-40B4-BE49-F238E27FC236}">
                <a16:creationId xmlns:a16="http://schemas.microsoft.com/office/drawing/2014/main" id="{CBBFEA7E-5FAF-4B00-B74F-11DFDC4FFA65}"/>
              </a:ext>
            </a:extLst>
          </p:cNvPr>
          <p:cNvSpPr>
            <a:spLocks noGrp="1"/>
          </p:cNvSpPr>
          <p:nvPr>
            <p:custDataLst>
              <p:tags r:id="rId98"/>
            </p:custDataLst>
          </p:nvPr>
        </p:nvSpPr>
        <p:spPr bwMode="auto">
          <a:xfrm>
            <a:off x="892174" y="5700713"/>
            <a:ext cx="17668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6121FE1A-4843-4726-AD2B-C2914D3E774B}" type="datetime'Kl''i''''ni''''s''k fys''i''''''k oc''h t''''''ek''n''''ik'">
              <a:rPr lang="sv-SE" altLang="en-US" sz="1400" smtClean="0">
                <a:solidFill>
                  <a:srgbClr val="000000"/>
                </a:solidFill>
              </a:rPr>
              <a:pPr/>
              <a:t>Klinisk fysik och teknik</a:t>
            </a:fld>
            <a:endParaRPr kumimoji="0" lang="sv-SE" sz="1400" b="0" i="0" strike="noStrike" kern="1200" cap="none" spc="0" normalizeH="0" baseline="0" noProof="0" dirty="0">
              <a:ln>
                <a:noFill/>
              </a:ln>
              <a:solidFill>
                <a:srgbClr val="000000"/>
              </a:solidFill>
              <a:effectLst/>
              <a:uLnTx/>
              <a:uFillTx/>
              <a:ea typeface="+mn-ea"/>
              <a:cs typeface="+mn-cs"/>
            </a:endParaRPr>
          </a:p>
        </p:txBody>
      </p:sp>
      <p:sp>
        <p:nvSpPr>
          <p:cNvPr id="80" name="Platshållare för text 2">
            <a:extLst>
              <a:ext uri="{FF2B5EF4-FFF2-40B4-BE49-F238E27FC236}">
                <a16:creationId xmlns:a16="http://schemas.microsoft.com/office/drawing/2014/main" id="{CB90CBA8-9936-43F7-AB8C-6BE93B6A3B2D}"/>
              </a:ext>
            </a:extLst>
          </p:cNvPr>
          <p:cNvSpPr>
            <a:spLocks noGrp="1"/>
          </p:cNvSpPr>
          <p:nvPr>
            <p:custDataLst>
              <p:tags r:id="rId99"/>
            </p:custDataLst>
          </p:nvPr>
        </p:nvSpPr>
        <p:spPr bwMode="auto">
          <a:xfrm>
            <a:off x="892175" y="4294188"/>
            <a:ext cx="102552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DD72A1E0-B100-4F68-89A0-8C5FA3C22234}" type="datetime'''''Ö''''g''o''nk''''''''l''i''''''''''''''ni''''''''ke''n'''">
              <a:rPr kumimoji="0" lang="sv-SE" altLang="en-US" sz="14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Ögonkliniken</a:t>
            </a:fld>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Platshållare för text 2">
            <a:extLst>
              <a:ext uri="{FF2B5EF4-FFF2-40B4-BE49-F238E27FC236}">
                <a16:creationId xmlns:a16="http://schemas.microsoft.com/office/drawing/2014/main" id="{207BD704-AF7B-4C4D-89DD-734EF63C33E6}"/>
              </a:ext>
            </a:extLst>
          </p:cNvPr>
          <p:cNvSpPr>
            <a:spLocks noGrp="1"/>
          </p:cNvSpPr>
          <p:nvPr>
            <p:custDataLst>
              <p:tags r:id="rId100"/>
            </p:custDataLst>
          </p:nvPr>
        </p:nvSpPr>
        <p:spPr bwMode="auto">
          <a:xfrm>
            <a:off x="892175" y="1646238"/>
            <a:ext cx="12731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CF28C9E1-B78D-4D6D-B4E8-F14BAB2E0925}" type="datetime'''''''''''''An''es''''tes''ik''''l''''in''i''''k''''''e''''n'">
              <a:rPr kumimoji="0" lang="sv-SE" altLang="en-US" sz="14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Anestesikliniken</a:t>
            </a:fld>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8" name="Platshållare för text 2">
            <a:extLst>
              <a:ext uri="{FF2B5EF4-FFF2-40B4-BE49-F238E27FC236}">
                <a16:creationId xmlns:a16="http://schemas.microsoft.com/office/drawing/2014/main" id="{CFDC3E42-C169-4ABE-9C56-712966D6E809}"/>
              </a:ext>
            </a:extLst>
          </p:cNvPr>
          <p:cNvSpPr>
            <a:spLocks noGrp="1"/>
          </p:cNvSpPr>
          <p:nvPr>
            <p:custDataLst>
              <p:tags r:id="rId101"/>
            </p:custDataLst>
          </p:nvPr>
        </p:nvSpPr>
        <p:spPr bwMode="auto">
          <a:xfrm>
            <a:off x="892175" y="4052888"/>
            <a:ext cx="12319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6BE15094-7F87-4EA6-8957-23FE3FD09116}" type="datetime'''Or''top''''''e''''''''''dk''lin''''i''''''k''''e''''''''n'">
              <a:rPr kumimoji="0" lang="sv-SE" altLang="en-US" sz="14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Ortopedkliniken</a:t>
            </a:fld>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Platshållare för text 2">
            <a:extLst>
              <a:ext uri="{FF2B5EF4-FFF2-40B4-BE49-F238E27FC236}">
                <a16:creationId xmlns:a16="http://schemas.microsoft.com/office/drawing/2014/main" id="{F57AF4B1-14D0-4FB5-AD7F-0854BD8DCAB8}"/>
              </a:ext>
            </a:extLst>
          </p:cNvPr>
          <p:cNvSpPr>
            <a:spLocks noGrp="1"/>
          </p:cNvSpPr>
          <p:nvPr>
            <p:custDataLst>
              <p:tags r:id="rId102"/>
            </p:custDataLst>
          </p:nvPr>
        </p:nvSpPr>
        <p:spPr bwMode="auto">
          <a:xfrm>
            <a:off x="892175" y="5932488"/>
            <a:ext cx="13509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0C582BE8-8063-4AD4-85E7-1534FE5A543A}" type="datetime'P''''al''l''''ia''ti''vt'''' ce''n''tr''''u''''''m'''''''">
              <a:rPr lang="sv-SE" altLang="en-US" sz="1400" smtClean="0">
                <a:solidFill>
                  <a:srgbClr val="000000"/>
                </a:solidFill>
              </a:rPr>
              <a:pPr/>
              <a:t>Palliativt centrum</a:t>
            </a:fld>
            <a:endParaRPr kumimoji="0" lang="sv-SE" sz="1400" b="0" i="0" strike="noStrike" kern="1200" cap="none" spc="0" normalizeH="0" baseline="0" noProof="0" dirty="0">
              <a:ln>
                <a:noFill/>
              </a:ln>
              <a:solidFill>
                <a:srgbClr val="000000"/>
              </a:solidFill>
              <a:effectLst/>
              <a:uLnTx/>
              <a:uFillTx/>
              <a:ea typeface="+mn-ea"/>
              <a:cs typeface="+mn-cs"/>
            </a:endParaRPr>
          </a:p>
        </p:txBody>
      </p:sp>
      <p:sp useBgFill="1">
        <p:nvSpPr>
          <p:cNvPr id="39" name="Platshållare för text 2">
            <a:extLst>
              <a:ext uri="{FF2B5EF4-FFF2-40B4-BE49-F238E27FC236}">
                <a16:creationId xmlns:a16="http://schemas.microsoft.com/office/drawing/2014/main" id="{207BD704-AF7B-4C4D-89DD-734EF63C33E6}"/>
              </a:ext>
            </a:extLst>
          </p:cNvPr>
          <p:cNvSpPr>
            <a:spLocks noGrp="1"/>
          </p:cNvSpPr>
          <p:nvPr>
            <p:custDataLst>
              <p:tags r:id="rId103"/>
            </p:custDataLst>
          </p:nvPr>
        </p:nvSpPr>
        <p:spPr bwMode="auto">
          <a:xfrm>
            <a:off x="10275888" y="6402388"/>
            <a:ext cx="1179513" cy="212725"/>
          </a:xfrm>
          <a:prstGeom prst="rect">
            <a:avLst/>
          </a:prstGeom>
          <a:ln>
            <a:noFill/>
          </a:ln>
          <a:effec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altLang="en-US" sz="1400" b="0" i="0" u="none" strike="noStrike" kern="1200" cap="none" spc="0" normalizeH="0" baseline="0" noProof="0" dirty="0">
                <a:ln>
                  <a:noFill/>
                </a:ln>
                <a:solidFill>
                  <a:prstClr val="black"/>
                </a:solidFill>
                <a:effectLst/>
                <a:uLnTx/>
                <a:uFillTx/>
                <a:latin typeface="+mj-lt"/>
                <a:ea typeface="+mn-ea"/>
                <a:cs typeface="+mn-cs"/>
              </a:rPr>
              <a:t>FULLT INFÖRT</a:t>
            </a:r>
            <a:endParaRPr kumimoji="0" lang="sv-SE" sz="1400" b="0" i="0" u="none" strike="noStrike" kern="1200" cap="none" spc="0" normalizeH="0" baseline="0" noProof="0" dirty="0">
              <a:ln>
                <a:noFill/>
              </a:ln>
              <a:solidFill>
                <a:prstClr val="black"/>
              </a:solidFill>
              <a:effectLst/>
              <a:uLnTx/>
              <a:uFillTx/>
              <a:latin typeface="+mj-lt"/>
              <a:ea typeface="+mn-ea"/>
              <a:cs typeface="+mn-cs"/>
            </a:endParaRPr>
          </a:p>
        </p:txBody>
      </p:sp>
      <p:sp>
        <p:nvSpPr>
          <p:cNvPr id="72" name="Platshållare för text 2">
            <a:extLst>
              <a:ext uri="{FF2B5EF4-FFF2-40B4-BE49-F238E27FC236}">
                <a16:creationId xmlns:a16="http://schemas.microsoft.com/office/drawing/2014/main" id="{639A91AE-BCD7-41B5-B4DD-D31DD03DE231}"/>
              </a:ext>
            </a:extLst>
          </p:cNvPr>
          <p:cNvSpPr>
            <a:spLocks noGrp="1"/>
          </p:cNvSpPr>
          <p:nvPr>
            <p:custDataLst>
              <p:tags r:id="rId104"/>
            </p:custDataLst>
          </p:nvPr>
        </p:nvSpPr>
        <p:spPr bwMode="auto">
          <a:xfrm>
            <a:off x="892175" y="2849563"/>
            <a:ext cx="11350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962AB676-DADC-4F71-9A38-EB919F26182A}" type="datetime'''''''''''K''v''i''''''''''n''noklin''''i''''ke''n'''''''''''">
              <a:rPr kumimoji="0" lang="sv-SE" altLang="en-US" sz="14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Kvinnokliniken</a:t>
            </a:fld>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3" name="Platshållare för text 2">
            <a:extLst>
              <a:ext uri="{FF2B5EF4-FFF2-40B4-BE49-F238E27FC236}">
                <a16:creationId xmlns:a16="http://schemas.microsoft.com/office/drawing/2014/main" id="{2973A79B-91CE-4E01-9B3C-30CD6E02A1D5}"/>
              </a:ext>
            </a:extLst>
          </p:cNvPr>
          <p:cNvSpPr>
            <a:spLocks noGrp="1"/>
          </p:cNvSpPr>
          <p:nvPr>
            <p:custDataLst>
              <p:tags r:id="rId105"/>
            </p:custDataLst>
          </p:nvPr>
        </p:nvSpPr>
        <p:spPr bwMode="auto">
          <a:xfrm>
            <a:off x="892175" y="3090863"/>
            <a:ext cx="12303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8CD7C2F6-5481-431F-9098-D514CF6B7599}" type="datetime'''L''a''s''a''''retts'''''''''' re''''''h''''''''a''b'''''">
              <a:rPr kumimoji="0" lang="sv-SE" altLang="en-US" sz="14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t>Lasaretts rehab</a:t>
            </a:fld>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Platshållare för text 2">
            <a:extLst>
              <a:ext uri="{FF2B5EF4-FFF2-40B4-BE49-F238E27FC236}">
                <a16:creationId xmlns:a16="http://schemas.microsoft.com/office/drawing/2014/main" id="{82C19A76-EDD0-49D6-A37B-B8BE609AC5A8}"/>
              </a:ext>
            </a:extLst>
          </p:cNvPr>
          <p:cNvSpPr>
            <a:spLocks noGrp="1"/>
          </p:cNvSpPr>
          <p:nvPr>
            <p:custDataLst>
              <p:tags r:id="rId106"/>
            </p:custDataLst>
          </p:nvPr>
        </p:nvSpPr>
        <p:spPr bwMode="auto">
          <a:xfrm>
            <a:off x="892175" y="5238750"/>
            <a:ext cx="21891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D103DF92-5BDF-44E1-8393-87CC64D0D46D}" type="datetime'''Kl''''i''ni''''sk kemi och ''tr''ansf''us''''io''''''n'">
              <a:rPr lang="sv-SE" altLang="en-US" sz="1400" smtClean="0">
                <a:solidFill>
                  <a:srgbClr val="000000"/>
                </a:solidFill>
              </a:rPr>
              <a:pPr/>
              <a:t>Klinisk kemi och transfusion</a:t>
            </a:fld>
            <a:endParaRPr kumimoji="0" lang="sv-SE" sz="1400" b="0" i="0" strike="noStrike" kern="1200" cap="none" spc="0" normalizeH="0" baseline="0" noProof="0" dirty="0">
              <a:ln>
                <a:noFill/>
              </a:ln>
              <a:solidFill>
                <a:srgbClr val="000000"/>
              </a:solidFill>
              <a:effectLst/>
              <a:uLnTx/>
              <a:uFillTx/>
              <a:ea typeface="+mn-ea"/>
              <a:cs typeface="+mn-cs"/>
            </a:endParaRPr>
          </a:p>
        </p:txBody>
      </p:sp>
      <p:sp>
        <p:nvSpPr>
          <p:cNvPr id="324" name="Rektangel 323">
            <a:extLst>
              <a:ext uri="{FF2B5EF4-FFF2-40B4-BE49-F238E27FC236}">
                <a16:creationId xmlns:a16="http://schemas.microsoft.com/office/drawing/2014/main" id="{E36C4F87-8E22-4482-A124-2A15F63B8FF1}"/>
              </a:ext>
            </a:extLst>
          </p:cNvPr>
          <p:cNvSpPr/>
          <p:nvPr/>
        </p:nvSpPr>
        <p:spPr>
          <a:xfrm>
            <a:off x="9237306" y="84711"/>
            <a:ext cx="2369307" cy="20796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mj-lt"/>
                <a:ea typeface="+mn-ea"/>
                <a:cs typeface="Calibri" panose="020F0502020204030204" pitchFamily="34" charset="0"/>
              </a:rPr>
              <a:t>GENOMFÖRANDEFAS</a:t>
            </a:r>
          </a:p>
        </p:txBody>
      </p:sp>
      <p:sp>
        <p:nvSpPr>
          <p:cNvPr id="325" name="Rektangel 324">
            <a:extLst>
              <a:ext uri="{FF2B5EF4-FFF2-40B4-BE49-F238E27FC236}">
                <a16:creationId xmlns:a16="http://schemas.microsoft.com/office/drawing/2014/main" id="{F75774CF-BE0F-4702-8962-4A2BFDB47AF0}"/>
              </a:ext>
            </a:extLst>
          </p:cNvPr>
          <p:cNvSpPr/>
          <p:nvPr/>
        </p:nvSpPr>
        <p:spPr>
          <a:xfrm>
            <a:off x="9237306" y="349821"/>
            <a:ext cx="2371327" cy="207393"/>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mj-lt"/>
                <a:ea typeface="+mn-ea"/>
                <a:cs typeface="Calibri" panose="020F0502020204030204" pitchFamily="34" charset="0"/>
              </a:rPr>
              <a:t>EFFEKTHANTERINGFAS</a:t>
            </a:r>
          </a:p>
        </p:txBody>
      </p:sp>
      <p:sp>
        <p:nvSpPr>
          <p:cNvPr id="399" name="Rubrik 1">
            <a:extLst>
              <a:ext uri="{FF2B5EF4-FFF2-40B4-BE49-F238E27FC236}">
                <a16:creationId xmlns:a16="http://schemas.microsoft.com/office/drawing/2014/main" id="{7523082B-7989-4ACE-B9D5-60FB188E0CF6}"/>
              </a:ext>
            </a:extLst>
          </p:cNvPr>
          <p:cNvSpPr txBox="1">
            <a:spLocks/>
          </p:cNvSpPr>
          <p:nvPr/>
        </p:nvSpPr>
        <p:spPr>
          <a:xfrm rot="16200000">
            <a:off x="-2994293" y="2135984"/>
            <a:ext cx="5961600" cy="1325563"/>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3200" b="0" i="0" u="none" strike="noStrike" kern="1200" cap="all" spc="140" normalizeH="0" baseline="0" noProof="0" dirty="0">
                <a:ln>
                  <a:noFill/>
                </a:ln>
                <a:solidFill>
                  <a:schemeClr val="bg2"/>
                </a:solidFill>
                <a:effectLst/>
                <a:uLnTx/>
                <a:uFillTx/>
                <a:latin typeface="Brandon Grotesque Black"/>
                <a:ea typeface="+mj-ea"/>
                <a:cs typeface="+mj-cs"/>
              </a:rPr>
              <a:t>Sjukhusvården</a:t>
            </a:r>
          </a:p>
        </p:txBody>
      </p:sp>
    </p:spTree>
    <p:extLst>
      <p:ext uri="{BB962C8B-B14F-4D97-AF65-F5344CB8AC3E}">
        <p14:creationId xmlns:p14="http://schemas.microsoft.com/office/powerpoint/2010/main" val="4117439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6" name="Objekt 65" hidden="1">
            <a:extLst>
              <a:ext uri="{FF2B5EF4-FFF2-40B4-BE49-F238E27FC236}">
                <a16:creationId xmlns:a16="http://schemas.microsoft.com/office/drawing/2014/main" id="{9F6CAACB-9B42-4B5E-B31C-D689397DD214}"/>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57" name="think-cell Slide" r:id="rId128" imgW="421" imgH="423" progId="TCLayout.ActiveDocument.1">
                  <p:embed/>
                </p:oleObj>
              </mc:Choice>
              <mc:Fallback>
                <p:oleObj name="think-cell Slide" r:id="rId128" imgW="421" imgH="423" progId="TCLayout.ActiveDocument.1">
                  <p:embed/>
                  <p:pic>
                    <p:nvPicPr>
                      <p:cNvPr id="66" name="Objekt 65" hidden="1">
                        <a:extLst>
                          <a:ext uri="{FF2B5EF4-FFF2-40B4-BE49-F238E27FC236}">
                            <a16:creationId xmlns:a16="http://schemas.microsoft.com/office/drawing/2014/main" id="{9F6CAACB-9B42-4B5E-B31C-D689397DD214}"/>
                          </a:ext>
                        </a:extLst>
                      </p:cNvPr>
                      <p:cNvPicPr/>
                      <p:nvPr/>
                    </p:nvPicPr>
                    <p:blipFill>
                      <a:blip r:embed="rId129"/>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F6637356-CE53-4645-BBC1-A1CB68F2D80B}"/>
              </a:ext>
            </a:extLst>
          </p:cNvPr>
          <p:cNvSpPr>
            <a:spLocks noGrp="1"/>
          </p:cNvSpPr>
          <p:nvPr>
            <p:ph type="title"/>
          </p:nvPr>
        </p:nvSpPr>
        <p:spPr>
          <a:xfrm>
            <a:off x="687689" y="-706150"/>
            <a:ext cx="9826021" cy="1325563"/>
          </a:xfrm>
        </p:spPr>
        <p:txBody>
          <a:bodyPr vert="horz"/>
          <a:lstStyle/>
          <a:p>
            <a:r>
              <a:rPr lang="sv-SE" sz="2800" dirty="0"/>
              <a:t>Införandeplan</a:t>
            </a:r>
          </a:p>
        </p:txBody>
      </p:sp>
      <p:sp>
        <p:nvSpPr>
          <p:cNvPr id="342" name="Rektangel 341">
            <a:extLst>
              <a:ext uri="{FF2B5EF4-FFF2-40B4-BE49-F238E27FC236}">
                <a16:creationId xmlns:a16="http://schemas.microsoft.com/office/drawing/2014/main" id="{C32EA17E-2A8A-44F9-BD12-1478127179D7}"/>
              </a:ext>
            </a:extLst>
          </p:cNvPr>
          <p:cNvSpPr/>
          <p:nvPr>
            <p:custDataLst>
              <p:tags r:id="rId3"/>
            </p:custDataLst>
          </p:nvPr>
        </p:nvSpPr>
        <p:spPr bwMode="auto">
          <a:xfrm>
            <a:off x="820738" y="5921376"/>
            <a:ext cx="10896600" cy="238125"/>
          </a:xfrm>
          <a:prstGeom prst="rect">
            <a:avLst/>
          </a:prstGeom>
          <a:solidFill>
            <a:srgbClr val="D6D7D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40" name="Rektangel 339">
            <a:extLst>
              <a:ext uri="{FF2B5EF4-FFF2-40B4-BE49-F238E27FC236}">
                <a16:creationId xmlns:a16="http://schemas.microsoft.com/office/drawing/2014/main" id="{92DC5CBC-587D-4FFA-BF88-ED749C905282}"/>
              </a:ext>
            </a:extLst>
          </p:cNvPr>
          <p:cNvSpPr/>
          <p:nvPr>
            <p:custDataLst>
              <p:tags r:id="rId4"/>
            </p:custDataLst>
          </p:nvPr>
        </p:nvSpPr>
        <p:spPr bwMode="auto">
          <a:xfrm>
            <a:off x="820738" y="4967288"/>
            <a:ext cx="10896600" cy="238125"/>
          </a:xfrm>
          <a:prstGeom prst="rect">
            <a:avLst/>
          </a:prstGeom>
          <a:solidFill>
            <a:srgbClr val="D6D7D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spcAft>
                <a:spcPct val="0"/>
              </a:spcAft>
              <a:defRPr/>
            </a:pPr>
            <a:r>
              <a:rPr lang="sv-SE" sz="1400" dirty="0">
                <a:solidFill>
                  <a:schemeClr val="tx1"/>
                </a:solidFill>
              </a:rPr>
              <a:t>Vc Sländan</a:t>
            </a:r>
          </a:p>
        </p:txBody>
      </p:sp>
      <p:sp>
        <p:nvSpPr>
          <p:cNvPr id="335" name="Rektangel 334">
            <a:extLst>
              <a:ext uri="{FF2B5EF4-FFF2-40B4-BE49-F238E27FC236}">
                <a16:creationId xmlns:a16="http://schemas.microsoft.com/office/drawing/2014/main" id="{3FE3050E-7814-4E3F-9FD8-6567CDB25C84}"/>
              </a:ext>
            </a:extLst>
          </p:cNvPr>
          <p:cNvSpPr/>
          <p:nvPr>
            <p:custDataLst>
              <p:tags r:id="rId5"/>
            </p:custDataLst>
          </p:nvPr>
        </p:nvSpPr>
        <p:spPr bwMode="auto">
          <a:xfrm>
            <a:off x="820738" y="2581275"/>
            <a:ext cx="10896600" cy="239713"/>
          </a:xfrm>
          <a:prstGeom prst="rect">
            <a:avLst/>
          </a:prstGeom>
          <a:solidFill>
            <a:srgbClr val="D6D7D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33" name="Rektangel 332">
            <a:extLst>
              <a:ext uri="{FF2B5EF4-FFF2-40B4-BE49-F238E27FC236}">
                <a16:creationId xmlns:a16="http://schemas.microsoft.com/office/drawing/2014/main" id="{3EA0BB81-A8F1-4B81-88EE-A1833C7C268A}"/>
              </a:ext>
            </a:extLst>
          </p:cNvPr>
          <p:cNvSpPr/>
          <p:nvPr>
            <p:custDataLst>
              <p:tags r:id="rId6"/>
            </p:custDataLst>
          </p:nvPr>
        </p:nvSpPr>
        <p:spPr bwMode="auto">
          <a:xfrm>
            <a:off x="820738" y="1627188"/>
            <a:ext cx="10896600" cy="239713"/>
          </a:xfrm>
          <a:prstGeom prst="rect">
            <a:avLst/>
          </a:prstGeom>
          <a:solidFill>
            <a:srgbClr val="D6D7D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37" name="Rektangel 336">
            <a:extLst>
              <a:ext uri="{FF2B5EF4-FFF2-40B4-BE49-F238E27FC236}">
                <a16:creationId xmlns:a16="http://schemas.microsoft.com/office/drawing/2014/main" id="{2527CDA9-88B5-4B8B-B420-F9D41899011A}"/>
              </a:ext>
            </a:extLst>
          </p:cNvPr>
          <p:cNvSpPr/>
          <p:nvPr>
            <p:custDataLst>
              <p:tags r:id="rId7"/>
            </p:custDataLst>
          </p:nvPr>
        </p:nvSpPr>
        <p:spPr bwMode="auto">
          <a:xfrm>
            <a:off x="820738" y="3535363"/>
            <a:ext cx="10896600" cy="238125"/>
          </a:xfrm>
          <a:prstGeom prst="rect">
            <a:avLst/>
          </a:prstGeom>
          <a:solidFill>
            <a:srgbClr val="D6D7D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41" name="Rektangel 340">
            <a:extLst>
              <a:ext uri="{FF2B5EF4-FFF2-40B4-BE49-F238E27FC236}">
                <a16:creationId xmlns:a16="http://schemas.microsoft.com/office/drawing/2014/main" id="{67A71A6D-F6B1-453A-AB3F-D21BCEB3989A}"/>
              </a:ext>
            </a:extLst>
          </p:cNvPr>
          <p:cNvSpPr/>
          <p:nvPr>
            <p:custDataLst>
              <p:tags r:id="rId8"/>
            </p:custDataLst>
          </p:nvPr>
        </p:nvSpPr>
        <p:spPr bwMode="auto">
          <a:xfrm>
            <a:off x="820738" y="5443538"/>
            <a:ext cx="10896600" cy="238125"/>
          </a:xfrm>
          <a:prstGeom prst="rect">
            <a:avLst/>
          </a:prstGeom>
          <a:solidFill>
            <a:srgbClr val="D6D7D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36" name="Rektangel 335">
            <a:extLst>
              <a:ext uri="{FF2B5EF4-FFF2-40B4-BE49-F238E27FC236}">
                <a16:creationId xmlns:a16="http://schemas.microsoft.com/office/drawing/2014/main" id="{BACA1A1F-E377-4C76-B46C-68B92BE63A47}"/>
              </a:ext>
            </a:extLst>
          </p:cNvPr>
          <p:cNvSpPr/>
          <p:nvPr>
            <p:custDataLst>
              <p:tags r:id="rId9"/>
            </p:custDataLst>
          </p:nvPr>
        </p:nvSpPr>
        <p:spPr bwMode="auto">
          <a:xfrm>
            <a:off x="820738" y="3059113"/>
            <a:ext cx="10896600" cy="238125"/>
          </a:xfrm>
          <a:prstGeom prst="rect">
            <a:avLst/>
          </a:prstGeom>
          <a:solidFill>
            <a:srgbClr val="D6D7D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39" name="Rektangel 338">
            <a:extLst>
              <a:ext uri="{FF2B5EF4-FFF2-40B4-BE49-F238E27FC236}">
                <a16:creationId xmlns:a16="http://schemas.microsoft.com/office/drawing/2014/main" id="{7A76D5D6-B530-481B-A76B-3F048D42CEEB}"/>
              </a:ext>
            </a:extLst>
          </p:cNvPr>
          <p:cNvSpPr/>
          <p:nvPr>
            <p:custDataLst>
              <p:tags r:id="rId10"/>
            </p:custDataLst>
          </p:nvPr>
        </p:nvSpPr>
        <p:spPr bwMode="auto">
          <a:xfrm>
            <a:off x="820738" y="4489450"/>
            <a:ext cx="10896600" cy="238125"/>
          </a:xfrm>
          <a:prstGeom prst="rect">
            <a:avLst/>
          </a:prstGeom>
          <a:solidFill>
            <a:srgbClr val="D6D7D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32" name="Rektangel 331">
            <a:extLst>
              <a:ext uri="{FF2B5EF4-FFF2-40B4-BE49-F238E27FC236}">
                <a16:creationId xmlns:a16="http://schemas.microsoft.com/office/drawing/2014/main" id="{5718218A-81BC-4DA3-9834-0CA6CD51D61D}"/>
              </a:ext>
            </a:extLst>
          </p:cNvPr>
          <p:cNvSpPr/>
          <p:nvPr>
            <p:custDataLst>
              <p:tags r:id="rId11"/>
            </p:custDataLst>
          </p:nvPr>
        </p:nvSpPr>
        <p:spPr bwMode="auto">
          <a:xfrm>
            <a:off x="820738" y="1150938"/>
            <a:ext cx="10896600" cy="238125"/>
          </a:xfrm>
          <a:prstGeom prst="rect">
            <a:avLst/>
          </a:prstGeom>
          <a:solidFill>
            <a:srgbClr val="D6D7D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34" name="Rektangel 333">
            <a:extLst>
              <a:ext uri="{FF2B5EF4-FFF2-40B4-BE49-F238E27FC236}">
                <a16:creationId xmlns:a16="http://schemas.microsoft.com/office/drawing/2014/main" id="{EE235A98-D23D-4BCC-AF7A-B5ACC738E88E}"/>
              </a:ext>
            </a:extLst>
          </p:cNvPr>
          <p:cNvSpPr/>
          <p:nvPr>
            <p:custDataLst>
              <p:tags r:id="rId12"/>
            </p:custDataLst>
          </p:nvPr>
        </p:nvSpPr>
        <p:spPr bwMode="auto">
          <a:xfrm>
            <a:off x="820738" y="2105025"/>
            <a:ext cx="10896600" cy="238125"/>
          </a:xfrm>
          <a:prstGeom prst="rect">
            <a:avLst/>
          </a:prstGeom>
          <a:solidFill>
            <a:srgbClr val="D6D7D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38" name="Rektangel 337">
            <a:extLst>
              <a:ext uri="{FF2B5EF4-FFF2-40B4-BE49-F238E27FC236}">
                <a16:creationId xmlns:a16="http://schemas.microsoft.com/office/drawing/2014/main" id="{5EF92C69-87C0-4C71-84EC-C025F4BAEFE3}"/>
              </a:ext>
            </a:extLst>
          </p:cNvPr>
          <p:cNvSpPr/>
          <p:nvPr>
            <p:custDataLst>
              <p:tags r:id="rId13"/>
            </p:custDataLst>
          </p:nvPr>
        </p:nvSpPr>
        <p:spPr bwMode="auto">
          <a:xfrm>
            <a:off x="820738" y="4013200"/>
            <a:ext cx="10896600" cy="238125"/>
          </a:xfrm>
          <a:prstGeom prst="rect">
            <a:avLst/>
          </a:prstGeom>
          <a:solidFill>
            <a:srgbClr val="D6D7D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4" name="Platshållare för text 2">
            <a:extLst>
              <a:ext uri="{FF2B5EF4-FFF2-40B4-BE49-F238E27FC236}">
                <a16:creationId xmlns:a16="http://schemas.microsoft.com/office/drawing/2014/main" id="{207BD704-AF7B-4C4D-89DD-734EF63C33E6}"/>
              </a:ext>
            </a:extLst>
          </p:cNvPr>
          <p:cNvSpPr>
            <a:spLocks noGrp="1"/>
          </p:cNvSpPr>
          <p:nvPr>
            <p:custDataLst>
              <p:tags r:id="rId14"/>
            </p:custDataLst>
          </p:nvPr>
        </p:nvSpPr>
        <p:spPr bwMode="auto">
          <a:xfrm>
            <a:off x="2514601" y="630238"/>
            <a:ext cx="2716213"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F3B5CFC5-5B1B-4657-844C-425472D2824C}" type="datetime'''''''''''''''''''''''''''''2''''''0''22'''''''''''''''''''">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2022</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Platshållare för text 2">
            <a:extLst>
              <a:ext uri="{FF2B5EF4-FFF2-40B4-BE49-F238E27FC236}">
                <a16:creationId xmlns:a16="http://schemas.microsoft.com/office/drawing/2014/main" id="{009ACCCA-0BFB-4473-A6CF-16F2EF25051C}"/>
              </a:ext>
            </a:extLst>
          </p:cNvPr>
          <p:cNvSpPr>
            <a:spLocks noGrp="1"/>
          </p:cNvSpPr>
          <p:nvPr>
            <p:custDataLst>
              <p:tags r:id="rId15"/>
            </p:custDataLst>
          </p:nvPr>
        </p:nvSpPr>
        <p:spPr bwMode="auto">
          <a:xfrm>
            <a:off x="5230813" y="630238"/>
            <a:ext cx="3238500"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7DC9A901-D043-4280-8964-7812FDF192C3}" type="datetime'''2''''''''''''''''''''''''''0''''23'''''''''''''''''''''">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2023</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21" name="Platshållare för text 2">
            <a:extLst>
              <a:ext uri="{FF2B5EF4-FFF2-40B4-BE49-F238E27FC236}">
                <a16:creationId xmlns:a16="http://schemas.microsoft.com/office/drawing/2014/main" id="{47EC82D2-F1E1-42AA-94EA-4DE8332E408B}"/>
              </a:ext>
            </a:extLst>
          </p:cNvPr>
          <p:cNvSpPr>
            <a:spLocks noGrp="1"/>
          </p:cNvSpPr>
          <p:nvPr>
            <p:custDataLst>
              <p:tags r:id="rId16"/>
            </p:custDataLst>
          </p:nvPr>
        </p:nvSpPr>
        <p:spPr bwMode="auto">
          <a:xfrm>
            <a:off x="8469314" y="630238"/>
            <a:ext cx="3248025"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F965CF44-50C3-4A69-8AE1-54589EA8ACFF}" type="datetime'2''''''0''''''''''''''''''''''''2''''''''''''''''''''''''''4'">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2024</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Platshållare för text 2">
            <a:extLst>
              <a:ext uri="{FF2B5EF4-FFF2-40B4-BE49-F238E27FC236}">
                <a16:creationId xmlns:a16="http://schemas.microsoft.com/office/drawing/2014/main" id="{207BD704-AF7B-4C4D-89DD-734EF63C33E6}"/>
              </a:ext>
            </a:extLst>
          </p:cNvPr>
          <p:cNvSpPr>
            <a:spLocks noGrp="1"/>
          </p:cNvSpPr>
          <p:nvPr>
            <p:custDataLst>
              <p:tags r:id="rId17"/>
            </p:custDataLst>
          </p:nvPr>
        </p:nvSpPr>
        <p:spPr bwMode="auto">
          <a:xfrm>
            <a:off x="2514600" y="890588"/>
            <a:ext cx="274638"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F3E8E58D-EF01-40D8-AD71-FAE679E78130}" type="datetime'''''''''Q''''''''''''''''''''1'''''''''''''">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Q1</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93" name="Platshållare för text 2">
            <a:extLst>
              <a:ext uri="{FF2B5EF4-FFF2-40B4-BE49-F238E27FC236}">
                <a16:creationId xmlns:a16="http://schemas.microsoft.com/office/drawing/2014/main" id="{49F22393-E3E2-4BA5-B3A5-BFD95FEE8D44}"/>
              </a:ext>
            </a:extLst>
          </p:cNvPr>
          <p:cNvSpPr>
            <a:spLocks noGrp="1"/>
          </p:cNvSpPr>
          <p:nvPr>
            <p:custDataLst>
              <p:tags r:id="rId18"/>
            </p:custDataLst>
          </p:nvPr>
        </p:nvSpPr>
        <p:spPr bwMode="auto">
          <a:xfrm>
            <a:off x="2789238" y="890588"/>
            <a:ext cx="808038"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403CFC39-19D9-4109-B949-6EE872ABDE68}" type="datetime'''''''''''''''''''''''''''''''''''''Q''2'''''''''''''''''">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Q2</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97" name="Platshållare för text 2">
            <a:extLst>
              <a:ext uri="{FF2B5EF4-FFF2-40B4-BE49-F238E27FC236}">
                <a16:creationId xmlns:a16="http://schemas.microsoft.com/office/drawing/2014/main" id="{B95E138C-E0A5-48F6-9D58-E105BEC06ED1}"/>
              </a:ext>
            </a:extLst>
          </p:cNvPr>
          <p:cNvSpPr>
            <a:spLocks noGrp="1"/>
          </p:cNvSpPr>
          <p:nvPr>
            <p:custDataLst>
              <p:tags r:id="rId19"/>
            </p:custDataLst>
          </p:nvPr>
        </p:nvSpPr>
        <p:spPr bwMode="auto">
          <a:xfrm>
            <a:off x="3597276" y="890588"/>
            <a:ext cx="815975"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D7BAF667-CF64-4483-B411-15B87D3FC12F}" type="datetime'''''''''''''''Q3'''''''">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Q3</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99" name="Platshållare för text 2">
            <a:extLst>
              <a:ext uri="{FF2B5EF4-FFF2-40B4-BE49-F238E27FC236}">
                <a16:creationId xmlns:a16="http://schemas.microsoft.com/office/drawing/2014/main" id="{671A454B-76A1-4A2D-9191-C7EB36B2903A}"/>
              </a:ext>
            </a:extLst>
          </p:cNvPr>
          <p:cNvSpPr>
            <a:spLocks noGrp="1"/>
          </p:cNvSpPr>
          <p:nvPr>
            <p:custDataLst>
              <p:tags r:id="rId20"/>
            </p:custDataLst>
          </p:nvPr>
        </p:nvSpPr>
        <p:spPr bwMode="auto">
          <a:xfrm>
            <a:off x="4413250" y="890588"/>
            <a:ext cx="817563"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1D63D70F-C1D6-44BC-8565-8B2EB727B3E3}" type="datetime'''''''''''''''''''''''''''Q''''''''''''''4'''">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Q4</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00" name="Platshållare för text 2">
            <a:extLst>
              <a:ext uri="{FF2B5EF4-FFF2-40B4-BE49-F238E27FC236}">
                <a16:creationId xmlns:a16="http://schemas.microsoft.com/office/drawing/2014/main" id="{DCD99058-0038-4B8D-BEF0-AFCD2C074510}"/>
              </a:ext>
            </a:extLst>
          </p:cNvPr>
          <p:cNvSpPr>
            <a:spLocks noGrp="1"/>
          </p:cNvSpPr>
          <p:nvPr>
            <p:custDataLst>
              <p:tags r:id="rId21"/>
            </p:custDataLst>
          </p:nvPr>
        </p:nvSpPr>
        <p:spPr bwMode="auto">
          <a:xfrm>
            <a:off x="5230814" y="890588"/>
            <a:ext cx="798513"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68412442-2679-45A8-A101-41591D206FDA}" type="datetime'Q''''''''''''''''''1'''''''''''''''''">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Q1</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Platshållare för text 2">
            <a:extLst>
              <a:ext uri="{FF2B5EF4-FFF2-40B4-BE49-F238E27FC236}">
                <a16:creationId xmlns:a16="http://schemas.microsoft.com/office/drawing/2014/main" id="{CD558CFB-5C63-4AB5-92A8-67E15F590B17}"/>
              </a:ext>
            </a:extLst>
          </p:cNvPr>
          <p:cNvSpPr>
            <a:spLocks noGrp="1"/>
          </p:cNvSpPr>
          <p:nvPr>
            <p:custDataLst>
              <p:tags r:id="rId22"/>
            </p:custDataLst>
          </p:nvPr>
        </p:nvSpPr>
        <p:spPr bwMode="auto">
          <a:xfrm>
            <a:off x="6029325" y="890588"/>
            <a:ext cx="806450"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964947B6-FCBC-48EE-9790-5B20D1203403}" type="datetime'''''''''''''''''''''''Q''''''''''''2'''''''''''''''''''''''''">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Q2</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07" name="Platshållare för text 2">
            <a:extLst>
              <a:ext uri="{FF2B5EF4-FFF2-40B4-BE49-F238E27FC236}">
                <a16:creationId xmlns:a16="http://schemas.microsoft.com/office/drawing/2014/main" id="{DC7F8F94-294C-44F9-BAC9-A5B6BE84D69D}"/>
              </a:ext>
            </a:extLst>
          </p:cNvPr>
          <p:cNvSpPr>
            <a:spLocks noGrp="1"/>
          </p:cNvSpPr>
          <p:nvPr>
            <p:custDataLst>
              <p:tags r:id="rId23"/>
            </p:custDataLst>
          </p:nvPr>
        </p:nvSpPr>
        <p:spPr bwMode="auto">
          <a:xfrm>
            <a:off x="6835776" y="890588"/>
            <a:ext cx="817563"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DB36D052-97A1-44C6-9985-259E379D527E}" type="datetime'''''''''''''''''''''''''''''Q''''''''''3'''''''''''''''''''">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Q3</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latshållare för text 2">
            <a:extLst>
              <a:ext uri="{FF2B5EF4-FFF2-40B4-BE49-F238E27FC236}">
                <a16:creationId xmlns:a16="http://schemas.microsoft.com/office/drawing/2014/main" id="{21E08C25-D070-4BCE-9568-411519ED31EC}"/>
              </a:ext>
            </a:extLst>
          </p:cNvPr>
          <p:cNvSpPr>
            <a:spLocks noGrp="1"/>
          </p:cNvSpPr>
          <p:nvPr>
            <p:custDataLst>
              <p:tags r:id="rId24"/>
            </p:custDataLst>
          </p:nvPr>
        </p:nvSpPr>
        <p:spPr bwMode="auto">
          <a:xfrm>
            <a:off x="7653339" y="890588"/>
            <a:ext cx="815975"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7A7F8A5E-CDA3-4638-8A03-EB6F5054819B}" type="datetime'''''''''''''''''''''''''''''''''''''''''''''''''''''Q4'''''''">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Q4</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09" name="Platshållare för text 2">
            <a:extLst>
              <a:ext uri="{FF2B5EF4-FFF2-40B4-BE49-F238E27FC236}">
                <a16:creationId xmlns:a16="http://schemas.microsoft.com/office/drawing/2014/main" id="{A05C2146-9CFA-4382-9834-626BB8E65A9A}"/>
              </a:ext>
            </a:extLst>
          </p:cNvPr>
          <p:cNvSpPr>
            <a:spLocks noGrp="1"/>
          </p:cNvSpPr>
          <p:nvPr>
            <p:custDataLst>
              <p:tags r:id="rId25"/>
            </p:custDataLst>
          </p:nvPr>
        </p:nvSpPr>
        <p:spPr bwMode="auto">
          <a:xfrm>
            <a:off x="8469313" y="890588"/>
            <a:ext cx="808038"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1F916CBA-17BE-4C04-81CC-A413493E465C}" type="datetime'Q''''''''''''''''''''''1'''''''''''''">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Q1</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Platshållare för text 2">
            <a:extLst>
              <a:ext uri="{FF2B5EF4-FFF2-40B4-BE49-F238E27FC236}">
                <a16:creationId xmlns:a16="http://schemas.microsoft.com/office/drawing/2014/main" id="{7DDC6A20-32BD-42D0-BC4B-F0B85F55C722}"/>
              </a:ext>
            </a:extLst>
          </p:cNvPr>
          <p:cNvSpPr>
            <a:spLocks noGrp="1"/>
          </p:cNvSpPr>
          <p:nvPr>
            <p:custDataLst>
              <p:tags r:id="rId26"/>
            </p:custDataLst>
          </p:nvPr>
        </p:nvSpPr>
        <p:spPr bwMode="auto">
          <a:xfrm>
            <a:off x="9277350" y="890588"/>
            <a:ext cx="806450"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E0897762-450C-4124-966B-F675E7803C0C}" type="datetime'''''''''''Q''''''''''''''''''2'''''''''''''''">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Q2</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11" name="Platshållare för text 2">
            <a:extLst>
              <a:ext uri="{FF2B5EF4-FFF2-40B4-BE49-F238E27FC236}">
                <a16:creationId xmlns:a16="http://schemas.microsoft.com/office/drawing/2014/main" id="{7AA36489-B079-43FC-B57B-C04D1B81BA30}"/>
              </a:ext>
            </a:extLst>
          </p:cNvPr>
          <p:cNvSpPr>
            <a:spLocks noGrp="1"/>
          </p:cNvSpPr>
          <p:nvPr>
            <p:custDataLst>
              <p:tags r:id="rId27"/>
            </p:custDataLst>
          </p:nvPr>
        </p:nvSpPr>
        <p:spPr bwMode="auto">
          <a:xfrm>
            <a:off x="10083801" y="890588"/>
            <a:ext cx="817563"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DF186CFC-794F-4F26-B64D-AEBA902C56AA}" type="datetime'''''''''''''''''''Q''''''''''''''''''''''3'">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Q3</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12" name="Platshållare för text 2">
            <a:extLst>
              <a:ext uri="{FF2B5EF4-FFF2-40B4-BE49-F238E27FC236}">
                <a16:creationId xmlns:a16="http://schemas.microsoft.com/office/drawing/2014/main" id="{34D4B81E-E494-41FD-826F-8BA188FD639B}"/>
              </a:ext>
            </a:extLst>
          </p:cNvPr>
          <p:cNvSpPr>
            <a:spLocks noGrp="1"/>
          </p:cNvSpPr>
          <p:nvPr>
            <p:custDataLst>
              <p:tags r:id="rId28"/>
            </p:custDataLst>
          </p:nvPr>
        </p:nvSpPr>
        <p:spPr bwMode="auto">
          <a:xfrm>
            <a:off x="10901364" y="890588"/>
            <a:ext cx="815975"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F25AFA90-31FB-456C-9B50-EF0D68B6CFEA}" type="datetime'''Q''''''''''''''''''''''''''''''''''''''''4'''''''''''''''">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Q4</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cxnSp>
        <p:nvCxnSpPr>
          <p:cNvPr id="61" name="Rak koppling 60">
            <a:extLst>
              <a:ext uri="{FF2B5EF4-FFF2-40B4-BE49-F238E27FC236}">
                <a16:creationId xmlns:a16="http://schemas.microsoft.com/office/drawing/2014/main" id="{F46C2964-E4A1-4047-B946-FB67F857070A}"/>
              </a:ext>
            </a:extLst>
          </p:cNvPr>
          <p:cNvCxnSpPr>
            <a:cxnSpLocks/>
          </p:cNvCxnSpPr>
          <p:nvPr>
            <p:custDataLst>
              <p:tags r:id="rId29"/>
            </p:custDataLst>
          </p:nvPr>
        </p:nvCxnSpPr>
        <p:spPr bwMode="auto">
          <a:xfrm>
            <a:off x="2514600" y="1150938"/>
            <a:ext cx="0" cy="5008563"/>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Rak koppling 58">
            <a:extLst>
              <a:ext uri="{FF2B5EF4-FFF2-40B4-BE49-F238E27FC236}">
                <a16:creationId xmlns:a16="http://schemas.microsoft.com/office/drawing/2014/main" id="{9AC7636A-86C3-4DAD-BECF-7F7355DC7B22}"/>
              </a:ext>
            </a:extLst>
          </p:cNvPr>
          <p:cNvCxnSpPr/>
          <p:nvPr>
            <p:custDataLst>
              <p:tags r:id="rId30"/>
            </p:custDataLst>
          </p:nvPr>
        </p:nvCxnSpPr>
        <p:spPr bwMode="auto">
          <a:xfrm>
            <a:off x="820738" y="1150938"/>
            <a:ext cx="0" cy="5008562"/>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Rak koppling 61">
            <a:extLst>
              <a:ext uri="{FF2B5EF4-FFF2-40B4-BE49-F238E27FC236}">
                <a16:creationId xmlns:a16="http://schemas.microsoft.com/office/drawing/2014/main" id="{896D9A37-C5E2-450D-B37E-0939A023E6B5}"/>
              </a:ext>
            </a:extLst>
          </p:cNvPr>
          <p:cNvCxnSpPr>
            <a:cxnSpLocks/>
          </p:cNvCxnSpPr>
          <p:nvPr>
            <p:custDataLst>
              <p:tags r:id="rId31"/>
            </p:custDataLst>
          </p:nvPr>
        </p:nvCxnSpPr>
        <p:spPr bwMode="auto">
          <a:xfrm>
            <a:off x="11717338" y="1150938"/>
            <a:ext cx="0" cy="5008563"/>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4" name="Rak koppling 123">
            <a:extLst>
              <a:ext uri="{FF2B5EF4-FFF2-40B4-BE49-F238E27FC236}">
                <a16:creationId xmlns:a16="http://schemas.microsoft.com/office/drawing/2014/main" id="{302DFB6D-A6BE-4257-A45B-E6A70D7684AA}"/>
              </a:ext>
            </a:extLst>
          </p:cNvPr>
          <p:cNvCxnSpPr>
            <a:cxnSpLocks/>
          </p:cNvCxnSpPr>
          <p:nvPr>
            <p:custDataLst>
              <p:tags r:id="rId32"/>
            </p:custDataLst>
          </p:nvPr>
        </p:nvCxnSpPr>
        <p:spPr bwMode="auto">
          <a:xfrm>
            <a:off x="8469313" y="1150938"/>
            <a:ext cx="0" cy="5008563"/>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Rak koppling 101">
            <a:extLst>
              <a:ext uri="{FF2B5EF4-FFF2-40B4-BE49-F238E27FC236}">
                <a16:creationId xmlns:a16="http://schemas.microsoft.com/office/drawing/2014/main" id="{EE559D53-ED92-4CB0-8CFB-D1E77C80190A}"/>
              </a:ext>
            </a:extLst>
          </p:cNvPr>
          <p:cNvCxnSpPr>
            <a:cxnSpLocks/>
          </p:cNvCxnSpPr>
          <p:nvPr>
            <p:custDataLst>
              <p:tags r:id="rId33"/>
            </p:custDataLst>
          </p:nvPr>
        </p:nvCxnSpPr>
        <p:spPr bwMode="auto">
          <a:xfrm>
            <a:off x="5230813" y="1150938"/>
            <a:ext cx="0" cy="5008563"/>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Rak koppling 284">
            <a:extLst>
              <a:ext uri="{FF2B5EF4-FFF2-40B4-BE49-F238E27FC236}">
                <a16:creationId xmlns:a16="http://schemas.microsoft.com/office/drawing/2014/main" id="{806A3AEB-7B46-4251-BFE3-48A82303809A}"/>
              </a:ext>
            </a:extLst>
          </p:cNvPr>
          <p:cNvCxnSpPr/>
          <p:nvPr>
            <p:custDataLst>
              <p:tags r:id="rId34"/>
            </p:custDataLst>
          </p:nvPr>
        </p:nvCxnSpPr>
        <p:spPr bwMode="auto">
          <a:xfrm>
            <a:off x="820738" y="2105025"/>
            <a:ext cx="108966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Rak koppling 282">
            <a:extLst>
              <a:ext uri="{FF2B5EF4-FFF2-40B4-BE49-F238E27FC236}">
                <a16:creationId xmlns:a16="http://schemas.microsoft.com/office/drawing/2014/main" id="{241E3FE1-E5B7-4EF8-AF1A-AB97AE96A73F}"/>
              </a:ext>
            </a:extLst>
          </p:cNvPr>
          <p:cNvCxnSpPr/>
          <p:nvPr>
            <p:custDataLst>
              <p:tags r:id="rId35"/>
            </p:custDataLst>
          </p:nvPr>
        </p:nvCxnSpPr>
        <p:spPr bwMode="auto">
          <a:xfrm>
            <a:off x="820738" y="1627188"/>
            <a:ext cx="108966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8" name="Rak koppling 297">
            <a:extLst>
              <a:ext uri="{FF2B5EF4-FFF2-40B4-BE49-F238E27FC236}">
                <a16:creationId xmlns:a16="http://schemas.microsoft.com/office/drawing/2014/main" id="{E8890B08-4A34-41A1-8E97-CA2774D2C13E}"/>
              </a:ext>
            </a:extLst>
          </p:cNvPr>
          <p:cNvCxnSpPr/>
          <p:nvPr>
            <p:custDataLst>
              <p:tags r:id="rId36"/>
            </p:custDataLst>
          </p:nvPr>
        </p:nvCxnSpPr>
        <p:spPr bwMode="auto">
          <a:xfrm>
            <a:off x="820738" y="4489450"/>
            <a:ext cx="108966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Rak koppling 288">
            <a:extLst>
              <a:ext uri="{FF2B5EF4-FFF2-40B4-BE49-F238E27FC236}">
                <a16:creationId xmlns:a16="http://schemas.microsoft.com/office/drawing/2014/main" id="{51BB5F15-50B0-4A5F-8643-C1FEF6A5F7C3}"/>
              </a:ext>
            </a:extLst>
          </p:cNvPr>
          <p:cNvCxnSpPr/>
          <p:nvPr>
            <p:custDataLst>
              <p:tags r:id="rId37"/>
            </p:custDataLst>
          </p:nvPr>
        </p:nvCxnSpPr>
        <p:spPr bwMode="auto">
          <a:xfrm>
            <a:off x="820738" y="2343150"/>
            <a:ext cx="108966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1" name="Rak koppling 300">
            <a:extLst>
              <a:ext uri="{FF2B5EF4-FFF2-40B4-BE49-F238E27FC236}">
                <a16:creationId xmlns:a16="http://schemas.microsoft.com/office/drawing/2014/main" id="{440ACAB8-3BBE-4410-9BB1-B846C0E47E12}"/>
              </a:ext>
            </a:extLst>
          </p:cNvPr>
          <p:cNvCxnSpPr/>
          <p:nvPr>
            <p:custDataLst>
              <p:tags r:id="rId38"/>
            </p:custDataLst>
          </p:nvPr>
        </p:nvCxnSpPr>
        <p:spPr bwMode="auto">
          <a:xfrm>
            <a:off x="820738" y="5205413"/>
            <a:ext cx="108966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2" name="Rak koppling 301">
            <a:extLst>
              <a:ext uri="{FF2B5EF4-FFF2-40B4-BE49-F238E27FC236}">
                <a16:creationId xmlns:a16="http://schemas.microsoft.com/office/drawing/2014/main" id="{AEE2BD0E-D452-4FF7-8DD2-E526B8555538}"/>
              </a:ext>
            </a:extLst>
          </p:cNvPr>
          <p:cNvCxnSpPr/>
          <p:nvPr>
            <p:custDataLst>
              <p:tags r:id="rId39"/>
            </p:custDataLst>
          </p:nvPr>
        </p:nvCxnSpPr>
        <p:spPr bwMode="auto">
          <a:xfrm>
            <a:off x="820738" y="5443538"/>
            <a:ext cx="108966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Rak koppling 290">
            <a:extLst>
              <a:ext uri="{FF2B5EF4-FFF2-40B4-BE49-F238E27FC236}">
                <a16:creationId xmlns:a16="http://schemas.microsoft.com/office/drawing/2014/main" id="{8F8E0EA5-6E7D-46AC-B2D8-E78FD2E5ED7B}"/>
              </a:ext>
            </a:extLst>
          </p:cNvPr>
          <p:cNvCxnSpPr/>
          <p:nvPr>
            <p:custDataLst>
              <p:tags r:id="rId40"/>
            </p:custDataLst>
          </p:nvPr>
        </p:nvCxnSpPr>
        <p:spPr bwMode="auto">
          <a:xfrm>
            <a:off x="820738" y="2820988"/>
            <a:ext cx="108966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3" name="Rak koppling 292">
            <a:extLst>
              <a:ext uri="{FF2B5EF4-FFF2-40B4-BE49-F238E27FC236}">
                <a16:creationId xmlns:a16="http://schemas.microsoft.com/office/drawing/2014/main" id="{99EC46C5-40CA-4F4E-AD8A-2DC6C5D5193D}"/>
              </a:ext>
            </a:extLst>
          </p:cNvPr>
          <p:cNvCxnSpPr/>
          <p:nvPr>
            <p:custDataLst>
              <p:tags r:id="rId41"/>
            </p:custDataLst>
          </p:nvPr>
        </p:nvCxnSpPr>
        <p:spPr bwMode="auto">
          <a:xfrm>
            <a:off x="820738" y="3297238"/>
            <a:ext cx="108966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4" name="Rak koppling 293">
            <a:extLst>
              <a:ext uri="{FF2B5EF4-FFF2-40B4-BE49-F238E27FC236}">
                <a16:creationId xmlns:a16="http://schemas.microsoft.com/office/drawing/2014/main" id="{EEC52382-9C0E-4081-A1E0-BCCC7AE2B7E5}"/>
              </a:ext>
            </a:extLst>
          </p:cNvPr>
          <p:cNvCxnSpPr/>
          <p:nvPr>
            <p:custDataLst>
              <p:tags r:id="rId42"/>
            </p:custDataLst>
          </p:nvPr>
        </p:nvCxnSpPr>
        <p:spPr bwMode="auto">
          <a:xfrm>
            <a:off x="820738" y="3535363"/>
            <a:ext cx="108966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Rak koppling 291">
            <a:extLst>
              <a:ext uri="{FF2B5EF4-FFF2-40B4-BE49-F238E27FC236}">
                <a16:creationId xmlns:a16="http://schemas.microsoft.com/office/drawing/2014/main" id="{ECB00593-F1DC-460D-BA07-31C724AF5385}"/>
              </a:ext>
            </a:extLst>
          </p:cNvPr>
          <p:cNvCxnSpPr/>
          <p:nvPr>
            <p:custDataLst>
              <p:tags r:id="rId43"/>
            </p:custDataLst>
          </p:nvPr>
        </p:nvCxnSpPr>
        <p:spPr bwMode="auto">
          <a:xfrm>
            <a:off x="820738" y="3059113"/>
            <a:ext cx="108966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Rak koppling 283">
            <a:extLst>
              <a:ext uri="{FF2B5EF4-FFF2-40B4-BE49-F238E27FC236}">
                <a16:creationId xmlns:a16="http://schemas.microsoft.com/office/drawing/2014/main" id="{9E04B3F9-AF34-4055-AD39-809262D45C87}"/>
              </a:ext>
            </a:extLst>
          </p:cNvPr>
          <p:cNvCxnSpPr/>
          <p:nvPr>
            <p:custDataLst>
              <p:tags r:id="rId44"/>
            </p:custDataLst>
          </p:nvPr>
        </p:nvCxnSpPr>
        <p:spPr bwMode="auto">
          <a:xfrm>
            <a:off x="820738" y="1866900"/>
            <a:ext cx="108966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5" name="Rak koppling 294">
            <a:extLst>
              <a:ext uri="{FF2B5EF4-FFF2-40B4-BE49-F238E27FC236}">
                <a16:creationId xmlns:a16="http://schemas.microsoft.com/office/drawing/2014/main" id="{2761344C-D546-4857-AF79-E426F9E76802}"/>
              </a:ext>
            </a:extLst>
          </p:cNvPr>
          <p:cNvCxnSpPr/>
          <p:nvPr>
            <p:custDataLst>
              <p:tags r:id="rId45"/>
            </p:custDataLst>
          </p:nvPr>
        </p:nvCxnSpPr>
        <p:spPr bwMode="auto">
          <a:xfrm>
            <a:off x="820738" y="3773488"/>
            <a:ext cx="108966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0" name="Rak koppling 299">
            <a:extLst>
              <a:ext uri="{FF2B5EF4-FFF2-40B4-BE49-F238E27FC236}">
                <a16:creationId xmlns:a16="http://schemas.microsoft.com/office/drawing/2014/main" id="{6B17767A-20A8-40C4-9D51-4929DA1177D1}"/>
              </a:ext>
            </a:extLst>
          </p:cNvPr>
          <p:cNvCxnSpPr/>
          <p:nvPr>
            <p:custDataLst>
              <p:tags r:id="rId46"/>
            </p:custDataLst>
          </p:nvPr>
        </p:nvCxnSpPr>
        <p:spPr bwMode="auto">
          <a:xfrm>
            <a:off x="820738" y="4967288"/>
            <a:ext cx="108966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7" name="Rak koppling 296">
            <a:extLst>
              <a:ext uri="{FF2B5EF4-FFF2-40B4-BE49-F238E27FC236}">
                <a16:creationId xmlns:a16="http://schemas.microsoft.com/office/drawing/2014/main" id="{78AA2B08-DF46-4830-BBA4-6F713DA23EAD}"/>
              </a:ext>
            </a:extLst>
          </p:cNvPr>
          <p:cNvCxnSpPr/>
          <p:nvPr>
            <p:custDataLst>
              <p:tags r:id="rId47"/>
            </p:custDataLst>
          </p:nvPr>
        </p:nvCxnSpPr>
        <p:spPr bwMode="auto">
          <a:xfrm>
            <a:off x="820738" y="4251325"/>
            <a:ext cx="108966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Rak koppling 289">
            <a:extLst>
              <a:ext uri="{FF2B5EF4-FFF2-40B4-BE49-F238E27FC236}">
                <a16:creationId xmlns:a16="http://schemas.microsoft.com/office/drawing/2014/main" id="{96BEB467-DD7E-4044-8A11-64DED9654759}"/>
              </a:ext>
            </a:extLst>
          </p:cNvPr>
          <p:cNvCxnSpPr/>
          <p:nvPr>
            <p:custDataLst>
              <p:tags r:id="rId48"/>
            </p:custDataLst>
          </p:nvPr>
        </p:nvCxnSpPr>
        <p:spPr bwMode="auto">
          <a:xfrm>
            <a:off x="820738" y="2581275"/>
            <a:ext cx="108966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4" name="Rak koppling 303">
            <a:extLst>
              <a:ext uri="{FF2B5EF4-FFF2-40B4-BE49-F238E27FC236}">
                <a16:creationId xmlns:a16="http://schemas.microsoft.com/office/drawing/2014/main" id="{81FEFC5D-BDC8-4D07-BCF4-BF267017C5E1}"/>
              </a:ext>
            </a:extLst>
          </p:cNvPr>
          <p:cNvCxnSpPr>
            <a:cxnSpLocks/>
          </p:cNvCxnSpPr>
          <p:nvPr>
            <p:custDataLst>
              <p:tags r:id="rId49"/>
            </p:custDataLst>
          </p:nvPr>
        </p:nvCxnSpPr>
        <p:spPr bwMode="auto">
          <a:xfrm>
            <a:off x="820738" y="5921375"/>
            <a:ext cx="108966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3" name="Rak koppling 302">
            <a:extLst>
              <a:ext uri="{FF2B5EF4-FFF2-40B4-BE49-F238E27FC236}">
                <a16:creationId xmlns:a16="http://schemas.microsoft.com/office/drawing/2014/main" id="{5A2D990F-2DA8-473D-BF6B-1BD0F00839CA}"/>
              </a:ext>
            </a:extLst>
          </p:cNvPr>
          <p:cNvCxnSpPr>
            <a:cxnSpLocks/>
          </p:cNvCxnSpPr>
          <p:nvPr>
            <p:custDataLst>
              <p:tags r:id="rId50"/>
            </p:custDataLst>
          </p:nvPr>
        </p:nvCxnSpPr>
        <p:spPr bwMode="auto">
          <a:xfrm>
            <a:off x="820738" y="5681663"/>
            <a:ext cx="108966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Rak koppling 281">
            <a:extLst>
              <a:ext uri="{FF2B5EF4-FFF2-40B4-BE49-F238E27FC236}">
                <a16:creationId xmlns:a16="http://schemas.microsoft.com/office/drawing/2014/main" id="{6D57AFA4-344F-4CC0-A101-04AECA1BF021}"/>
              </a:ext>
            </a:extLst>
          </p:cNvPr>
          <p:cNvCxnSpPr>
            <a:cxnSpLocks/>
          </p:cNvCxnSpPr>
          <p:nvPr>
            <p:custDataLst>
              <p:tags r:id="rId51"/>
            </p:custDataLst>
          </p:nvPr>
        </p:nvCxnSpPr>
        <p:spPr bwMode="gray">
          <a:xfrm>
            <a:off x="820738" y="1389063"/>
            <a:ext cx="10896600" cy="0"/>
          </a:xfrm>
          <a:prstGeom prst="line">
            <a:avLst/>
          </a:prstGeom>
          <a:ln w="3175" cap="flat" cmpd="sng" algn="ctr">
            <a:solidFill>
              <a:srgbClr val="D6D7D9"/>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9" name="Rak koppling 298">
            <a:extLst>
              <a:ext uri="{FF2B5EF4-FFF2-40B4-BE49-F238E27FC236}">
                <a16:creationId xmlns:a16="http://schemas.microsoft.com/office/drawing/2014/main" id="{1DC710AD-C5FF-44B1-89C5-8DE9A15C2957}"/>
              </a:ext>
            </a:extLst>
          </p:cNvPr>
          <p:cNvCxnSpPr/>
          <p:nvPr>
            <p:custDataLst>
              <p:tags r:id="rId52"/>
            </p:custDataLst>
          </p:nvPr>
        </p:nvCxnSpPr>
        <p:spPr bwMode="auto">
          <a:xfrm>
            <a:off x="820738" y="4727575"/>
            <a:ext cx="108966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6" name="Rak koppling 295">
            <a:extLst>
              <a:ext uri="{FF2B5EF4-FFF2-40B4-BE49-F238E27FC236}">
                <a16:creationId xmlns:a16="http://schemas.microsoft.com/office/drawing/2014/main" id="{E2716A99-A84B-4522-BFB3-CC738C843D2E}"/>
              </a:ext>
            </a:extLst>
          </p:cNvPr>
          <p:cNvCxnSpPr/>
          <p:nvPr>
            <p:custDataLst>
              <p:tags r:id="rId53"/>
            </p:custDataLst>
          </p:nvPr>
        </p:nvCxnSpPr>
        <p:spPr bwMode="auto">
          <a:xfrm>
            <a:off x="820738" y="4013200"/>
            <a:ext cx="108966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Rak koppling 64">
            <a:extLst>
              <a:ext uri="{FF2B5EF4-FFF2-40B4-BE49-F238E27FC236}">
                <a16:creationId xmlns:a16="http://schemas.microsoft.com/office/drawing/2014/main" id="{480FF029-8F9D-4C37-935B-7C66991CFA1E}"/>
              </a:ext>
            </a:extLst>
          </p:cNvPr>
          <p:cNvCxnSpPr/>
          <p:nvPr>
            <p:custDataLst>
              <p:tags r:id="rId54"/>
            </p:custDataLst>
          </p:nvPr>
        </p:nvCxnSpPr>
        <p:spPr bwMode="auto">
          <a:xfrm>
            <a:off x="820738" y="6159500"/>
            <a:ext cx="108966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Rak koppling 40">
            <a:extLst>
              <a:ext uri="{FF2B5EF4-FFF2-40B4-BE49-F238E27FC236}">
                <a16:creationId xmlns:a16="http://schemas.microsoft.com/office/drawing/2014/main" id="{1BA03A28-06BC-46E7-9EA6-CFD14B2F0CF1}"/>
              </a:ext>
            </a:extLst>
          </p:cNvPr>
          <p:cNvCxnSpPr/>
          <p:nvPr>
            <p:custDataLst>
              <p:tags r:id="rId55"/>
            </p:custDataLst>
          </p:nvPr>
        </p:nvCxnSpPr>
        <p:spPr bwMode="auto">
          <a:xfrm>
            <a:off x="10901363" y="1150938"/>
            <a:ext cx="0" cy="5172075"/>
          </a:xfrm>
          <a:prstGeom prst="line">
            <a:avLst/>
          </a:prstGeom>
          <a:ln w="19050"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1" name="Rak koppling 370">
            <a:extLst>
              <a:ext uri="{FF2B5EF4-FFF2-40B4-BE49-F238E27FC236}">
                <a16:creationId xmlns:a16="http://schemas.microsoft.com/office/drawing/2014/main" id="{902D6590-0089-4D0D-9A90-2836B4D15656}"/>
              </a:ext>
            </a:extLst>
          </p:cNvPr>
          <p:cNvCxnSpPr/>
          <p:nvPr>
            <p:custDataLst>
              <p:tags r:id="rId56"/>
            </p:custDataLst>
          </p:nvPr>
        </p:nvCxnSpPr>
        <p:spPr bwMode="auto">
          <a:xfrm>
            <a:off x="10909300" y="1150938"/>
            <a:ext cx="0" cy="5172075"/>
          </a:xfrm>
          <a:prstGeom prst="line">
            <a:avLst/>
          </a:prstGeom>
          <a:ln w="19050"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8" name="Rak koppling 377">
            <a:extLst>
              <a:ext uri="{FF2B5EF4-FFF2-40B4-BE49-F238E27FC236}">
                <a16:creationId xmlns:a16="http://schemas.microsoft.com/office/drawing/2014/main" id="{139A7970-D2C8-432A-951C-2184E701303F}"/>
              </a:ext>
            </a:extLst>
          </p:cNvPr>
          <p:cNvCxnSpPr/>
          <p:nvPr>
            <p:custDataLst>
              <p:tags r:id="rId57"/>
            </p:custDataLst>
          </p:nvPr>
        </p:nvCxnSpPr>
        <p:spPr bwMode="auto">
          <a:xfrm>
            <a:off x="10909300" y="1150938"/>
            <a:ext cx="0" cy="5172075"/>
          </a:xfrm>
          <a:prstGeom prst="line">
            <a:avLst/>
          </a:prstGeom>
          <a:ln w="19050"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Rak koppling 63">
            <a:extLst>
              <a:ext uri="{FF2B5EF4-FFF2-40B4-BE49-F238E27FC236}">
                <a16:creationId xmlns:a16="http://schemas.microsoft.com/office/drawing/2014/main" id="{C5A4B2E2-8A32-4B8D-BCB6-0452F7D38AD0}"/>
              </a:ext>
            </a:extLst>
          </p:cNvPr>
          <p:cNvCxnSpPr/>
          <p:nvPr>
            <p:custDataLst>
              <p:tags r:id="rId58"/>
            </p:custDataLst>
          </p:nvPr>
        </p:nvCxnSpPr>
        <p:spPr bwMode="auto">
          <a:xfrm>
            <a:off x="820738" y="1150938"/>
            <a:ext cx="108966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87" name="Rektangel 286">
            <a:extLst>
              <a:ext uri="{FF2B5EF4-FFF2-40B4-BE49-F238E27FC236}">
                <a16:creationId xmlns:a16="http://schemas.microsoft.com/office/drawing/2014/main" id="{A4E14DAC-2D88-419A-AD52-F05AEF36CA1F}"/>
              </a:ext>
            </a:extLst>
          </p:cNvPr>
          <p:cNvSpPr/>
          <p:nvPr>
            <p:custDataLst>
              <p:tags r:id="rId59"/>
            </p:custDataLst>
          </p:nvPr>
        </p:nvSpPr>
        <p:spPr bwMode="gray">
          <a:xfrm>
            <a:off x="2789238" y="3657600"/>
            <a:ext cx="4056063" cy="79375"/>
          </a:xfrm>
          <a:prstGeom prst="rect">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2" name="Rektangel 81">
            <a:extLst>
              <a:ext uri="{FF2B5EF4-FFF2-40B4-BE49-F238E27FC236}">
                <a16:creationId xmlns:a16="http://schemas.microsoft.com/office/drawing/2014/main" id="{99F0AA33-740E-4B85-AE6F-977C984B7A6A}"/>
              </a:ext>
            </a:extLst>
          </p:cNvPr>
          <p:cNvSpPr/>
          <p:nvPr>
            <p:custDataLst>
              <p:tags r:id="rId60"/>
            </p:custDataLst>
          </p:nvPr>
        </p:nvSpPr>
        <p:spPr bwMode="gray">
          <a:xfrm>
            <a:off x="2789238" y="3897313"/>
            <a:ext cx="4056063" cy="79375"/>
          </a:xfrm>
          <a:prstGeom prst="rect">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4" name="Rektangel 83">
            <a:extLst>
              <a:ext uri="{FF2B5EF4-FFF2-40B4-BE49-F238E27FC236}">
                <a16:creationId xmlns:a16="http://schemas.microsoft.com/office/drawing/2014/main" id="{4764BBB2-1A3A-40AC-91E7-6217E09B9390}"/>
              </a:ext>
            </a:extLst>
          </p:cNvPr>
          <p:cNvSpPr/>
          <p:nvPr>
            <p:custDataLst>
              <p:tags r:id="rId61"/>
            </p:custDataLst>
          </p:nvPr>
        </p:nvSpPr>
        <p:spPr bwMode="gray">
          <a:xfrm>
            <a:off x="2781300" y="4135438"/>
            <a:ext cx="4054475" cy="79375"/>
          </a:xfrm>
          <a:prstGeom prst="rect">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6" name="Rektangel 85">
            <a:extLst>
              <a:ext uri="{FF2B5EF4-FFF2-40B4-BE49-F238E27FC236}">
                <a16:creationId xmlns:a16="http://schemas.microsoft.com/office/drawing/2014/main" id="{690D888A-5A47-4A12-BC21-238895EE6217}"/>
              </a:ext>
            </a:extLst>
          </p:cNvPr>
          <p:cNvSpPr/>
          <p:nvPr>
            <p:custDataLst>
              <p:tags r:id="rId62"/>
            </p:custDataLst>
          </p:nvPr>
        </p:nvSpPr>
        <p:spPr bwMode="gray">
          <a:xfrm>
            <a:off x="2781300" y="4373563"/>
            <a:ext cx="4054475" cy="79375"/>
          </a:xfrm>
          <a:prstGeom prst="rect">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0" name="Rektangel 259">
            <a:extLst>
              <a:ext uri="{FF2B5EF4-FFF2-40B4-BE49-F238E27FC236}">
                <a16:creationId xmlns:a16="http://schemas.microsoft.com/office/drawing/2014/main" id="{647CA0D7-809F-4CB8-BA43-D254E55968FC}"/>
              </a:ext>
            </a:extLst>
          </p:cNvPr>
          <p:cNvSpPr/>
          <p:nvPr>
            <p:custDataLst>
              <p:tags r:id="rId63"/>
            </p:custDataLst>
          </p:nvPr>
        </p:nvSpPr>
        <p:spPr bwMode="gray">
          <a:xfrm>
            <a:off x="2781300" y="1511300"/>
            <a:ext cx="4054475" cy="79375"/>
          </a:xfrm>
          <a:prstGeom prst="rect">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8" name="Rektangel 87">
            <a:extLst>
              <a:ext uri="{FF2B5EF4-FFF2-40B4-BE49-F238E27FC236}">
                <a16:creationId xmlns:a16="http://schemas.microsoft.com/office/drawing/2014/main" id="{F3718913-0DAF-4449-BEA0-CB603E3CC2B1}"/>
              </a:ext>
            </a:extLst>
          </p:cNvPr>
          <p:cNvSpPr/>
          <p:nvPr>
            <p:custDataLst>
              <p:tags r:id="rId64"/>
            </p:custDataLst>
          </p:nvPr>
        </p:nvSpPr>
        <p:spPr bwMode="gray">
          <a:xfrm>
            <a:off x="2789238" y="4611688"/>
            <a:ext cx="4056063" cy="79375"/>
          </a:xfrm>
          <a:prstGeom prst="rect">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07" name="Rektangel 306">
            <a:extLst>
              <a:ext uri="{FF2B5EF4-FFF2-40B4-BE49-F238E27FC236}">
                <a16:creationId xmlns:a16="http://schemas.microsoft.com/office/drawing/2014/main" id="{F34CF814-2D57-4124-969E-E6AB8451B24A}"/>
              </a:ext>
            </a:extLst>
          </p:cNvPr>
          <p:cNvSpPr/>
          <p:nvPr>
            <p:custDataLst>
              <p:tags r:id="rId65"/>
            </p:custDataLst>
          </p:nvPr>
        </p:nvSpPr>
        <p:spPr bwMode="gray">
          <a:xfrm>
            <a:off x="2781300" y="5089525"/>
            <a:ext cx="4054475" cy="79375"/>
          </a:xfrm>
          <a:prstGeom prst="rect">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09" name="Rektangel 308">
            <a:extLst>
              <a:ext uri="{FF2B5EF4-FFF2-40B4-BE49-F238E27FC236}">
                <a16:creationId xmlns:a16="http://schemas.microsoft.com/office/drawing/2014/main" id="{8E3D22E7-6B32-48B2-87F6-9EBC86E0F4B3}"/>
              </a:ext>
            </a:extLst>
          </p:cNvPr>
          <p:cNvSpPr/>
          <p:nvPr>
            <p:custDataLst>
              <p:tags r:id="rId66"/>
            </p:custDataLst>
          </p:nvPr>
        </p:nvSpPr>
        <p:spPr bwMode="gray">
          <a:xfrm>
            <a:off x="2771775" y="5327650"/>
            <a:ext cx="4056063" cy="79375"/>
          </a:xfrm>
          <a:prstGeom prst="rect">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1" name="Rektangel 310">
            <a:extLst>
              <a:ext uri="{FF2B5EF4-FFF2-40B4-BE49-F238E27FC236}">
                <a16:creationId xmlns:a16="http://schemas.microsoft.com/office/drawing/2014/main" id="{167F87D3-784B-4C34-B424-B018354AEC47}"/>
              </a:ext>
            </a:extLst>
          </p:cNvPr>
          <p:cNvSpPr/>
          <p:nvPr>
            <p:custDataLst>
              <p:tags r:id="rId67"/>
            </p:custDataLst>
          </p:nvPr>
        </p:nvSpPr>
        <p:spPr bwMode="gray">
          <a:xfrm>
            <a:off x="2789238" y="5565775"/>
            <a:ext cx="4056063" cy="79375"/>
          </a:xfrm>
          <a:prstGeom prst="rect">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8" name="Rektangel 257">
            <a:extLst>
              <a:ext uri="{FF2B5EF4-FFF2-40B4-BE49-F238E27FC236}">
                <a16:creationId xmlns:a16="http://schemas.microsoft.com/office/drawing/2014/main" id="{AED61463-9181-4E36-89DA-921535336655}"/>
              </a:ext>
            </a:extLst>
          </p:cNvPr>
          <p:cNvSpPr/>
          <p:nvPr>
            <p:custDataLst>
              <p:tags r:id="rId68"/>
            </p:custDataLst>
          </p:nvPr>
        </p:nvSpPr>
        <p:spPr bwMode="gray">
          <a:xfrm>
            <a:off x="2781300" y="1273175"/>
            <a:ext cx="4054475" cy="79375"/>
          </a:xfrm>
          <a:prstGeom prst="rect">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2" name="Rektangel 261">
            <a:extLst>
              <a:ext uri="{FF2B5EF4-FFF2-40B4-BE49-F238E27FC236}">
                <a16:creationId xmlns:a16="http://schemas.microsoft.com/office/drawing/2014/main" id="{F25431AD-B9EA-43E6-B770-83C4A6C96981}"/>
              </a:ext>
            </a:extLst>
          </p:cNvPr>
          <p:cNvSpPr/>
          <p:nvPr>
            <p:custDataLst>
              <p:tags r:id="rId69"/>
            </p:custDataLst>
          </p:nvPr>
        </p:nvSpPr>
        <p:spPr bwMode="gray">
          <a:xfrm>
            <a:off x="2781300" y="1751013"/>
            <a:ext cx="4054475" cy="79375"/>
          </a:xfrm>
          <a:prstGeom prst="rect">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05" name="Rektangel 304">
            <a:extLst>
              <a:ext uri="{FF2B5EF4-FFF2-40B4-BE49-F238E27FC236}">
                <a16:creationId xmlns:a16="http://schemas.microsoft.com/office/drawing/2014/main" id="{7A89E03A-5396-4C44-BD9C-398AD5002746}"/>
              </a:ext>
            </a:extLst>
          </p:cNvPr>
          <p:cNvSpPr/>
          <p:nvPr>
            <p:custDataLst>
              <p:tags r:id="rId70"/>
            </p:custDataLst>
          </p:nvPr>
        </p:nvSpPr>
        <p:spPr bwMode="gray">
          <a:xfrm>
            <a:off x="2781300" y="4851400"/>
            <a:ext cx="4054475" cy="79375"/>
          </a:xfrm>
          <a:prstGeom prst="rect">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9" name="Rektangel 278">
            <a:extLst>
              <a:ext uri="{FF2B5EF4-FFF2-40B4-BE49-F238E27FC236}">
                <a16:creationId xmlns:a16="http://schemas.microsoft.com/office/drawing/2014/main" id="{D8DEAA94-F19C-4556-AD3C-17B79375F28A}"/>
              </a:ext>
            </a:extLst>
          </p:cNvPr>
          <p:cNvSpPr/>
          <p:nvPr>
            <p:custDataLst>
              <p:tags r:id="rId71"/>
            </p:custDataLst>
          </p:nvPr>
        </p:nvSpPr>
        <p:spPr bwMode="gray">
          <a:xfrm>
            <a:off x="2781300" y="3181350"/>
            <a:ext cx="2449513" cy="79375"/>
          </a:xfrm>
          <a:prstGeom prst="rect">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3" name="Rektangel 312">
            <a:extLst>
              <a:ext uri="{FF2B5EF4-FFF2-40B4-BE49-F238E27FC236}">
                <a16:creationId xmlns:a16="http://schemas.microsoft.com/office/drawing/2014/main" id="{9E1BEA86-62D0-4E4B-9E7E-A7D5A24450FA}"/>
              </a:ext>
            </a:extLst>
          </p:cNvPr>
          <p:cNvSpPr/>
          <p:nvPr>
            <p:custDataLst>
              <p:tags r:id="rId72"/>
            </p:custDataLst>
          </p:nvPr>
        </p:nvSpPr>
        <p:spPr bwMode="gray">
          <a:xfrm>
            <a:off x="2789238" y="5805488"/>
            <a:ext cx="4056063" cy="79375"/>
          </a:xfrm>
          <a:prstGeom prst="rect">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5" name="Rektangel 274">
            <a:extLst>
              <a:ext uri="{FF2B5EF4-FFF2-40B4-BE49-F238E27FC236}">
                <a16:creationId xmlns:a16="http://schemas.microsoft.com/office/drawing/2014/main" id="{6F25B019-3EDE-4140-8EEB-B3F1AA810797}"/>
              </a:ext>
            </a:extLst>
          </p:cNvPr>
          <p:cNvSpPr/>
          <p:nvPr>
            <p:custDataLst>
              <p:tags r:id="rId73"/>
            </p:custDataLst>
          </p:nvPr>
        </p:nvSpPr>
        <p:spPr bwMode="gray">
          <a:xfrm>
            <a:off x="2781300" y="2705100"/>
            <a:ext cx="4054475" cy="79375"/>
          </a:xfrm>
          <a:prstGeom prst="rect">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5" name="Rektangel 314">
            <a:extLst>
              <a:ext uri="{FF2B5EF4-FFF2-40B4-BE49-F238E27FC236}">
                <a16:creationId xmlns:a16="http://schemas.microsoft.com/office/drawing/2014/main" id="{0C5A3A0A-EA74-4209-8648-B40C94565722}"/>
              </a:ext>
            </a:extLst>
          </p:cNvPr>
          <p:cNvSpPr/>
          <p:nvPr>
            <p:custDataLst>
              <p:tags r:id="rId74"/>
            </p:custDataLst>
          </p:nvPr>
        </p:nvSpPr>
        <p:spPr bwMode="gray">
          <a:xfrm>
            <a:off x="2789238" y="6043613"/>
            <a:ext cx="4056063" cy="79375"/>
          </a:xfrm>
          <a:prstGeom prst="rect">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9" name="Rektangel 268">
            <a:extLst>
              <a:ext uri="{FF2B5EF4-FFF2-40B4-BE49-F238E27FC236}">
                <a16:creationId xmlns:a16="http://schemas.microsoft.com/office/drawing/2014/main" id="{71495AC1-1ABB-4E55-851C-52EC6E764CDA}"/>
              </a:ext>
            </a:extLst>
          </p:cNvPr>
          <p:cNvSpPr/>
          <p:nvPr>
            <p:custDataLst>
              <p:tags r:id="rId75"/>
            </p:custDataLst>
          </p:nvPr>
        </p:nvSpPr>
        <p:spPr bwMode="gray">
          <a:xfrm>
            <a:off x="2781300" y="1989138"/>
            <a:ext cx="4054475" cy="79375"/>
          </a:xfrm>
          <a:prstGeom prst="rect">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1" name="Rektangel 270">
            <a:extLst>
              <a:ext uri="{FF2B5EF4-FFF2-40B4-BE49-F238E27FC236}">
                <a16:creationId xmlns:a16="http://schemas.microsoft.com/office/drawing/2014/main" id="{A5F78328-E4D7-41B2-A56B-B1611A52A5AB}"/>
              </a:ext>
            </a:extLst>
          </p:cNvPr>
          <p:cNvSpPr/>
          <p:nvPr>
            <p:custDataLst>
              <p:tags r:id="rId76"/>
            </p:custDataLst>
          </p:nvPr>
        </p:nvSpPr>
        <p:spPr bwMode="gray">
          <a:xfrm>
            <a:off x="2789238" y="2227263"/>
            <a:ext cx="4056063" cy="79375"/>
          </a:xfrm>
          <a:prstGeom prst="rect">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3" name="Rektangel 272">
            <a:extLst>
              <a:ext uri="{FF2B5EF4-FFF2-40B4-BE49-F238E27FC236}">
                <a16:creationId xmlns:a16="http://schemas.microsoft.com/office/drawing/2014/main" id="{7E3ABBB3-D78B-40F8-B69A-7D0D8818F8B7}"/>
              </a:ext>
            </a:extLst>
          </p:cNvPr>
          <p:cNvSpPr/>
          <p:nvPr>
            <p:custDataLst>
              <p:tags r:id="rId77"/>
            </p:custDataLst>
          </p:nvPr>
        </p:nvSpPr>
        <p:spPr bwMode="gray">
          <a:xfrm>
            <a:off x="2789238" y="2465388"/>
            <a:ext cx="4056063" cy="79375"/>
          </a:xfrm>
          <a:prstGeom prst="rect">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7" name="Rektangel 276">
            <a:extLst>
              <a:ext uri="{FF2B5EF4-FFF2-40B4-BE49-F238E27FC236}">
                <a16:creationId xmlns:a16="http://schemas.microsoft.com/office/drawing/2014/main" id="{B3DE2780-45FA-4125-8837-9FD844322113}"/>
              </a:ext>
            </a:extLst>
          </p:cNvPr>
          <p:cNvSpPr/>
          <p:nvPr>
            <p:custDataLst>
              <p:tags r:id="rId78"/>
            </p:custDataLst>
          </p:nvPr>
        </p:nvSpPr>
        <p:spPr bwMode="gray">
          <a:xfrm>
            <a:off x="2781300" y="2943225"/>
            <a:ext cx="4054475" cy="79375"/>
          </a:xfrm>
          <a:prstGeom prst="rect">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1" name="Rektangel 280">
            <a:extLst>
              <a:ext uri="{FF2B5EF4-FFF2-40B4-BE49-F238E27FC236}">
                <a16:creationId xmlns:a16="http://schemas.microsoft.com/office/drawing/2014/main" id="{FFE8C30B-B8CA-4654-9FE4-46438AB43532}"/>
              </a:ext>
            </a:extLst>
          </p:cNvPr>
          <p:cNvSpPr/>
          <p:nvPr>
            <p:custDataLst>
              <p:tags r:id="rId79"/>
            </p:custDataLst>
          </p:nvPr>
        </p:nvSpPr>
        <p:spPr bwMode="gray">
          <a:xfrm>
            <a:off x="2781300" y="3419475"/>
            <a:ext cx="4054475" cy="79375"/>
          </a:xfrm>
          <a:prstGeom prst="rect">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0" name="Pil: vänster 269">
            <a:extLst>
              <a:ext uri="{FF2B5EF4-FFF2-40B4-BE49-F238E27FC236}">
                <a16:creationId xmlns:a16="http://schemas.microsoft.com/office/drawing/2014/main" id="{9A676A29-D241-4C8D-94E1-DE4E19BF20D9}"/>
              </a:ext>
            </a:extLst>
          </p:cNvPr>
          <p:cNvSpPr/>
          <p:nvPr>
            <p:custDataLst>
              <p:tags r:id="rId80"/>
            </p:custDataLst>
          </p:nvPr>
        </p:nvSpPr>
        <p:spPr bwMode="gray">
          <a:xfrm>
            <a:off x="2412999" y="2136774"/>
            <a:ext cx="2825750" cy="158750"/>
          </a:xfrm>
          <a:prstGeom prst="leftArrow">
            <a:avLst>
              <a:gd name="adj1" fmla="val 50000"/>
              <a:gd name="adj2" fmla="val 40660"/>
            </a:avLst>
          </a:prstGeom>
          <a:solidFill>
            <a:srgbClr val="F20286"/>
          </a:solidFill>
          <a:ln w="19050" cap="flat" cmpd="sng" algn="ctr">
            <a:solidFill>
              <a:srgbClr val="F2028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4" name="Rektangel 313">
            <a:extLst>
              <a:ext uri="{FF2B5EF4-FFF2-40B4-BE49-F238E27FC236}">
                <a16:creationId xmlns:a16="http://schemas.microsoft.com/office/drawing/2014/main" id="{16A14B1C-953F-4BEF-AEDC-C5A9E71F06A4}"/>
              </a:ext>
            </a:extLst>
          </p:cNvPr>
          <p:cNvSpPr/>
          <p:nvPr>
            <p:custDataLst>
              <p:tags r:id="rId81"/>
            </p:custDataLst>
          </p:nvPr>
        </p:nvSpPr>
        <p:spPr bwMode="gray">
          <a:xfrm>
            <a:off x="2524126" y="5992813"/>
            <a:ext cx="2714625" cy="79375"/>
          </a:xfrm>
          <a:prstGeom prst="rect">
            <a:avLst/>
          </a:prstGeom>
          <a:solidFill>
            <a:srgbClr val="F20286"/>
          </a:solidFill>
          <a:ln w="19050" cap="flat" cmpd="sng" algn="ctr">
            <a:solidFill>
              <a:srgbClr val="F2028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2" name="Rektangel 311">
            <a:extLst>
              <a:ext uri="{FF2B5EF4-FFF2-40B4-BE49-F238E27FC236}">
                <a16:creationId xmlns:a16="http://schemas.microsoft.com/office/drawing/2014/main" id="{5432592B-6408-49BA-A2BD-60FED2FCD02F}"/>
              </a:ext>
            </a:extLst>
          </p:cNvPr>
          <p:cNvSpPr/>
          <p:nvPr>
            <p:custDataLst>
              <p:tags r:id="rId82"/>
            </p:custDataLst>
          </p:nvPr>
        </p:nvSpPr>
        <p:spPr bwMode="gray">
          <a:xfrm>
            <a:off x="2524126" y="5754688"/>
            <a:ext cx="2714625" cy="79375"/>
          </a:xfrm>
          <a:prstGeom prst="rect">
            <a:avLst/>
          </a:prstGeom>
          <a:solidFill>
            <a:srgbClr val="F20286"/>
          </a:solidFill>
          <a:ln w="19050" cap="flat" cmpd="sng" algn="ctr">
            <a:solidFill>
              <a:srgbClr val="F2028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4" name="Pil: vänster 273">
            <a:extLst>
              <a:ext uri="{FF2B5EF4-FFF2-40B4-BE49-F238E27FC236}">
                <a16:creationId xmlns:a16="http://schemas.microsoft.com/office/drawing/2014/main" id="{4FF667AE-71B2-48DE-9C0C-5C86D70E80A8}"/>
              </a:ext>
            </a:extLst>
          </p:cNvPr>
          <p:cNvSpPr/>
          <p:nvPr>
            <p:custDataLst>
              <p:tags r:id="rId83"/>
            </p:custDataLst>
          </p:nvPr>
        </p:nvSpPr>
        <p:spPr bwMode="gray">
          <a:xfrm>
            <a:off x="2413000" y="2614612"/>
            <a:ext cx="2817813" cy="158750"/>
          </a:xfrm>
          <a:prstGeom prst="leftArrow">
            <a:avLst>
              <a:gd name="adj1" fmla="val 50000"/>
              <a:gd name="adj2" fmla="val 40660"/>
            </a:avLst>
          </a:prstGeom>
          <a:solidFill>
            <a:srgbClr val="F20286"/>
          </a:solidFill>
          <a:ln w="19050" cap="flat" cmpd="sng" algn="ctr">
            <a:solidFill>
              <a:srgbClr val="F2028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6" name="Pil: vänster 275">
            <a:extLst>
              <a:ext uri="{FF2B5EF4-FFF2-40B4-BE49-F238E27FC236}">
                <a16:creationId xmlns:a16="http://schemas.microsoft.com/office/drawing/2014/main" id="{A524659B-477F-480F-A14F-B63D5C6169EF}"/>
              </a:ext>
            </a:extLst>
          </p:cNvPr>
          <p:cNvSpPr/>
          <p:nvPr>
            <p:custDataLst>
              <p:tags r:id="rId84"/>
            </p:custDataLst>
          </p:nvPr>
        </p:nvSpPr>
        <p:spPr bwMode="gray">
          <a:xfrm>
            <a:off x="2413000" y="2852737"/>
            <a:ext cx="2817813" cy="158750"/>
          </a:xfrm>
          <a:prstGeom prst="leftArrow">
            <a:avLst>
              <a:gd name="adj1" fmla="val 50000"/>
              <a:gd name="adj2" fmla="val 40660"/>
            </a:avLst>
          </a:prstGeom>
          <a:solidFill>
            <a:srgbClr val="F20286"/>
          </a:solidFill>
          <a:ln w="19050" cap="flat" cmpd="sng" algn="ctr">
            <a:solidFill>
              <a:srgbClr val="F2028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8" name="Pil: vänster 277">
            <a:extLst>
              <a:ext uri="{FF2B5EF4-FFF2-40B4-BE49-F238E27FC236}">
                <a16:creationId xmlns:a16="http://schemas.microsoft.com/office/drawing/2014/main" id="{3E84DD1F-6F4A-46A7-9FDA-0E1F85544809}"/>
              </a:ext>
            </a:extLst>
          </p:cNvPr>
          <p:cNvSpPr/>
          <p:nvPr>
            <p:custDataLst>
              <p:tags r:id="rId85"/>
            </p:custDataLst>
          </p:nvPr>
        </p:nvSpPr>
        <p:spPr bwMode="gray">
          <a:xfrm>
            <a:off x="2413000" y="3090862"/>
            <a:ext cx="1211263" cy="158750"/>
          </a:xfrm>
          <a:prstGeom prst="leftArrow">
            <a:avLst>
              <a:gd name="adj1" fmla="val 50000"/>
              <a:gd name="adj2" fmla="val 40660"/>
            </a:avLst>
          </a:prstGeom>
          <a:solidFill>
            <a:srgbClr val="F20286"/>
          </a:solidFill>
          <a:ln w="19050" cap="flat" cmpd="sng" algn="ctr">
            <a:solidFill>
              <a:srgbClr val="F2028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0" name="Rektangel 279">
            <a:extLst>
              <a:ext uri="{FF2B5EF4-FFF2-40B4-BE49-F238E27FC236}">
                <a16:creationId xmlns:a16="http://schemas.microsoft.com/office/drawing/2014/main" id="{A562B91E-25F0-45C1-AE82-9326BCD969D4}"/>
              </a:ext>
            </a:extLst>
          </p:cNvPr>
          <p:cNvSpPr/>
          <p:nvPr>
            <p:custDataLst>
              <p:tags r:id="rId86"/>
            </p:custDataLst>
          </p:nvPr>
        </p:nvSpPr>
        <p:spPr bwMode="gray">
          <a:xfrm>
            <a:off x="2519363" y="3368675"/>
            <a:ext cx="2711450" cy="79375"/>
          </a:xfrm>
          <a:prstGeom prst="rect">
            <a:avLst/>
          </a:prstGeom>
          <a:solidFill>
            <a:srgbClr val="F20286"/>
          </a:solidFill>
          <a:ln w="19050" cap="flat" cmpd="sng" algn="ctr">
            <a:solidFill>
              <a:srgbClr val="F2028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0" name="Pil: vänster 309">
            <a:extLst>
              <a:ext uri="{FF2B5EF4-FFF2-40B4-BE49-F238E27FC236}">
                <a16:creationId xmlns:a16="http://schemas.microsoft.com/office/drawing/2014/main" id="{467DB13A-BD08-4976-9AFA-2B4FADAE14E6}"/>
              </a:ext>
            </a:extLst>
          </p:cNvPr>
          <p:cNvSpPr/>
          <p:nvPr>
            <p:custDataLst>
              <p:tags r:id="rId87"/>
            </p:custDataLst>
          </p:nvPr>
        </p:nvSpPr>
        <p:spPr bwMode="gray">
          <a:xfrm>
            <a:off x="2412999" y="5475287"/>
            <a:ext cx="2825750" cy="158750"/>
          </a:xfrm>
          <a:prstGeom prst="leftArrow">
            <a:avLst>
              <a:gd name="adj1" fmla="val 50000"/>
              <a:gd name="adj2" fmla="val 40660"/>
            </a:avLst>
          </a:prstGeom>
          <a:solidFill>
            <a:srgbClr val="F20286"/>
          </a:solidFill>
          <a:ln w="19050" cap="flat" cmpd="sng" algn="ctr">
            <a:solidFill>
              <a:srgbClr val="F2028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6" name="Rektangel 285">
            <a:extLst>
              <a:ext uri="{FF2B5EF4-FFF2-40B4-BE49-F238E27FC236}">
                <a16:creationId xmlns:a16="http://schemas.microsoft.com/office/drawing/2014/main" id="{4BC0FA41-31C2-49C3-A9DD-73A86D7DB2D8}"/>
              </a:ext>
            </a:extLst>
          </p:cNvPr>
          <p:cNvSpPr/>
          <p:nvPr>
            <p:custDataLst>
              <p:tags r:id="rId88"/>
            </p:custDataLst>
          </p:nvPr>
        </p:nvSpPr>
        <p:spPr bwMode="gray">
          <a:xfrm>
            <a:off x="2524126" y="3606800"/>
            <a:ext cx="2714625" cy="79375"/>
          </a:xfrm>
          <a:prstGeom prst="rect">
            <a:avLst/>
          </a:prstGeom>
          <a:solidFill>
            <a:srgbClr val="F20286"/>
          </a:solidFill>
          <a:ln w="19050" cap="flat" cmpd="sng" algn="ctr">
            <a:solidFill>
              <a:srgbClr val="F2028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9" name="Pil: vänster 258">
            <a:extLst>
              <a:ext uri="{FF2B5EF4-FFF2-40B4-BE49-F238E27FC236}">
                <a16:creationId xmlns:a16="http://schemas.microsoft.com/office/drawing/2014/main" id="{36E9AA8F-DA9D-4DB4-A216-0453A92AD383}"/>
              </a:ext>
            </a:extLst>
          </p:cNvPr>
          <p:cNvSpPr/>
          <p:nvPr>
            <p:custDataLst>
              <p:tags r:id="rId89"/>
            </p:custDataLst>
          </p:nvPr>
        </p:nvSpPr>
        <p:spPr bwMode="gray">
          <a:xfrm>
            <a:off x="2413000" y="1420812"/>
            <a:ext cx="2817813" cy="158750"/>
          </a:xfrm>
          <a:prstGeom prst="leftArrow">
            <a:avLst>
              <a:gd name="adj1" fmla="val 50000"/>
              <a:gd name="adj2" fmla="val 40660"/>
            </a:avLst>
          </a:prstGeom>
          <a:solidFill>
            <a:srgbClr val="F20286"/>
          </a:solidFill>
          <a:ln w="19050" cap="flat" cmpd="sng" algn="ctr">
            <a:solidFill>
              <a:srgbClr val="F2028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7" name="Rektangel 86">
            <a:extLst>
              <a:ext uri="{FF2B5EF4-FFF2-40B4-BE49-F238E27FC236}">
                <a16:creationId xmlns:a16="http://schemas.microsoft.com/office/drawing/2014/main" id="{A40E26EC-F3E9-4B38-B1B5-3A01CD566F6C}"/>
              </a:ext>
            </a:extLst>
          </p:cNvPr>
          <p:cNvSpPr/>
          <p:nvPr>
            <p:custDataLst>
              <p:tags r:id="rId90"/>
            </p:custDataLst>
          </p:nvPr>
        </p:nvSpPr>
        <p:spPr bwMode="gray">
          <a:xfrm>
            <a:off x="2524126" y="4560888"/>
            <a:ext cx="2714625" cy="79375"/>
          </a:xfrm>
          <a:prstGeom prst="rect">
            <a:avLst/>
          </a:prstGeom>
          <a:solidFill>
            <a:srgbClr val="F20286"/>
          </a:solidFill>
          <a:ln w="19050" cap="flat" cmpd="sng" algn="ctr">
            <a:solidFill>
              <a:srgbClr val="F2028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1" name="Rektangel 70">
            <a:extLst>
              <a:ext uri="{FF2B5EF4-FFF2-40B4-BE49-F238E27FC236}">
                <a16:creationId xmlns:a16="http://schemas.microsoft.com/office/drawing/2014/main" id="{45279A84-1017-4DA5-B74D-9CEA70AE4360}"/>
              </a:ext>
            </a:extLst>
          </p:cNvPr>
          <p:cNvSpPr/>
          <p:nvPr>
            <p:custDataLst>
              <p:tags r:id="rId91"/>
            </p:custDataLst>
          </p:nvPr>
        </p:nvSpPr>
        <p:spPr bwMode="gray">
          <a:xfrm>
            <a:off x="2524126" y="3846513"/>
            <a:ext cx="2714625" cy="79375"/>
          </a:xfrm>
          <a:prstGeom prst="rect">
            <a:avLst/>
          </a:prstGeom>
          <a:solidFill>
            <a:srgbClr val="F20286"/>
          </a:solidFill>
          <a:ln w="19050" cap="flat" cmpd="sng" algn="ctr">
            <a:solidFill>
              <a:srgbClr val="F2028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8" name="Pil: vänster 267">
            <a:extLst>
              <a:ext uri="{FF2B5EF4-FFF2-40B4-BE49-F238E27FC236}">
                <a16:creationId xmlns:a16="http://schemas.microsoft.com/office/drawing/2014/main" id="{7CFE77DB-7EB8-4B3E-AE1D-6AD99BC2658A}"/>
              </a:ext>
            </a:extLst>
          </p:cNvPr>
          <p:cNvSpPr/>
          <p:nvPr>
            <p:custDataLst>
              <p:tags r:id="rId92"/>
            </p:custDataLst>
          </p:nvPr>
        </p:nvSpPr>
        <p:spPr bwMode="gray">
          <a:xfrm>
            <a:off x="2413000" y="1898649"/>
            <a:ext cx="2817813" cy="158750"/>
          </a:xfrm>
          <a:prstGeom prst="leftArrow">
            <a:avLst>
              <a:gd name="adj1" fmla="val 50000"/>
              <a:gd name="adj2" fmla="val 40660"/>
            </a:avLst>
          </a:prstGeom>
          <a:solidFill>
            <a:srgbClr val="F20286"/>
          </a:solidFill>
          <a:ln w="19050" cap="flat" cmpd="sng" algn="ctr">
            <a:solidFill>
              <a:srgbClr val="F2028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3" name="Rektangel 82">
            <a:extLst>
              <a:ext uri="{FF2B5EF4-FFF2-40B4-BE49-F238E27FC236}">
                <a16:creationId xmlns:a16="http://schemas.microsoft.com/office/drawing/2014/main" id="{7AD0571F-D53B-445B-87AE-1A736FA07A45}"/>
              </a:ext>
            </a:extLst>
          </p:cNvPr>
          <p:cNvSpPr/>
          <p:nvPr>
            <p:custDataLst>
              <p:tags r:id="rId93"/>
            </p:custDataLst>
          </p:nvPr>
        </p:nvSpPr>
        <p:spPr bwMode="gray">
          <a:xfrm>
            <a:off x="2519363" y="4084638"/>
            <a:ext cx="2711450" cy="79375"/>
          </a:xfrm>
          <a:prstGeom prst="rect">
            <a:avLst/>
          </a:prstGeom>
          <a:solidFill>
            <a:srgbClr val="F20286"/>
          </a:solidFill>
          <a:ln w="19050" cap="flat" cmpd="sng" algn="ctr">
            <a:solidFill>
              <a:srgbClr val="F2028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06" name="Pil: vänster 305">
            <a:extLst>
              <a:ext uri="{FF2B5EF4-FFF2-40B4-BE49-F238E27FC236}">
                <a16:creationId xmlns:a16="http://schemas.microsoft.com/office/drawing/2014/main" id="{4989076D-8F03-4AC5-8A48-23F4432FCF1E}"/>
              </a:ext>
            </a:extLst>
          </p:cNvPr>
          <p:cNvSpPr/>
          <p:nvPr>
            <p:custDataLst>
              <p:tags r:id="rId94"/>
            </p:custDataLst>
          </p:nvPr>
        </p:nvSpPr>
        <p:spPr bwMode="gray">
          <a:xfrm>
            <a:off x="2413000" y="4999037"/>
            <a:ext cx="2817813" cy="158750"/>
          </a:xfrm>
          <a:prstGeom prst="leftArrow">
            <a:avLst>
              <a:gd name="adj1" fmla="val 50000"/>
              <a:gd name="adj2" fmla="val 40660"/>
            </a:avLst>
          </a:prstGeom>
          <a:solidFill>
            <a:srgbClr val="F20286"/>
          </a:solidFill>
          <a:ln w="19050" cap="flat" cmpd="sng" algn="ctr">
            <a:solidFill>
              <a:srgbClr val="F2028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5" name="Rektangel 84">
            <a:extLst>
              <a:ext uri="{FF2B5EF4-FFF2-40B4-BE49-F238E27FC236}">
                <a16:creationId xmlns:a16="http://schemas.microsoft.com/office/drawing/2014/main" id="{99F0CA40-CFA6-4886-A90B-190ED3DB6F5E}"/>
              </a:ext>
            </a:extLst>
          </p:cNvPr>
          <p:cNvSpPr/>
          <p:nvPr>
            <p:custDataLst>
              <p:tags r:id="rId95"/>
            </p:custDataLst>
          </p:nvPr>
        </p:nvSpPr>
        <p:spPr bwMode="gray">
          <a:xfrm>
            <a:off x="2519363" y="4322763"/>
            <a:ext cx="2711450" cy="79375"/>
          </a:xfrm>
          <a:prstGeom prst="rect">
            <a:avLst/>
          </a:prstGeom>
          <a:solidFill>
            <a:srgbClr val="F20286"/>
          </a:solidFill>
          <a:ln w="19050" cap="flat" cmpd="sng" algn="ctr">
            <a:solidFill>
              <a:srgbClr val="F2028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6" name="Pil: vänster 255">
            <a:extLst>
              <a:ext uri="{FF2B5EF4-FFF2-40B4-BE49-F238E27FC236}">
                <a16:creationId xmlns:a16="http://schemas.microsoft.com/office/drawing/2014/main" id="{1301692C-D0C3-4B3F-A381-6724998767ED}"/>
              </a:ext>
            </a:extLst>
          </p:cNvPr>
          <p:cNvSpPr/>
          <p:nvPr>
            <p:custDataLst>
              <p:tags r:id="rId96"/>
            </p:custDataLst>
          </p:nvPr>
        </p:nvSpPr>
        <p:spPr bwMode="gray">
          <a:xfrm>
            <a:off x="2413000" y="1182687"/>
            <a:ext cx="2817813" cy="158750"/>
          </a:xfrm>
          <a:prstGeom prst="leftArrow">
            <a:avLst>
              <a:gd name="adj1" fmla="val 50000"/>
              <a:gd name="adj2" fmla="val 40660"/>
            </a:avLst>
          </a:prstGeom>
          <a:solidFill>
            <a:srgbClr val="F20286"/>
          </a:solidFill>
          <a:ln w="19050" cap="flat" cmpd="sng" algn="ctr">
            <a:solidFill>
              <a:srgbClr val="F2028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1" name="Rektangel 260">
            <a:extLst>
              <a:ext uri="{FF2B5EF4-FFF2-40B4-BE49-F238E27FC236}">
                <a16:creationId xmlns:a16="http://schemas.microsoft.com/office/drawing/2014/main" id="{7D7FF15F-6F70-46B3-B2C7-55B7F32ED310}"/>
              </a:ext>
            </a:extLst>
          </p:cNvPr>
          <p:cNvSpPr/>
          <p:nvPr>
            <p:custDataLst>
              <p:tags r:id="rId97"/>
            </p:custDataLst>
          </p:nvPr>
        </p:nvSpPr>
        <p:spPr bwMode="gray">
          <a:xfrm>
            <a:off x="2519363" y="1700213"/>
            <a:ext cx="2711450" cy="79375"/>
          </a:xfrm>
          <a:prstGeom prst="rect">
            <a:avLst/>
          </a:prstGeom>
          <a:solidFill>
            <a:srgbClr val="F20286"/>
          </a:solidFill>
          <a:ln w="19050" cap="flat" cmpd="sng" algn="ctr">
            <a:solidFill>
              <a:srgbClr val="F2028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2" name="Rektangel 271">
            <a:extLst>
              <a:ext uri="{FF2B5EF4-FFF2-40B4-BE49-F238E27FC236}">
                <a16:creationId xmlns:a16="http://schemas.microsoft.com/office/drawing/2014/main" id="{186F435F-9DCB-4360-972B-C5B88EC09611}"/>
              </a:ext>
            </a:extLst>
          </p:cNvPr>
          <p:cNvSpPr/>
          <p:nvPr>
            <p:custDataLst>
              <p:tags r:id="rId98"/>
            </p:custDataLst>
          </p:nvPr>
        </p:nvSpPr>
        <p:spPr bwMode="gray">
          <a:xfrm>
            <a:off x="2524126" y="2414588"/>
            <a:ext cx="2714625" cy="79375"/>
          </a:xfrm>
          <a:prstGeom prst="rect">
            <a:avLst/>
          </a:prstGeom>
          <a:solidFill>
            <a:srgbClr val="F20286"/>
          </a:solidFill>
          <a:ln w="19050" cap="flat" cmpd="sng" algn="ctr">
            <a:solidFill>
              <a:srgbClr val="F2028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8" name="Pil: vänster 287">
            <a:extLst>
              <a:ext uri="{FF2B5EF4-FFF2-40B4-BE49-F238E27FC236}">
                <a16:creationId xmlns:a16="http://schemas.microsoft.com/office/drawing/2014/main" id="{F8E95791-90E6-4DB2-9F03-9DA4293B6FC2}"/>
              </a:ext>
            </a:extLst>
          </p:cNvPr>
          <p:cNvSpPr/>
          <p:nvPr>
            <p:custDataLst>
              <p:tags r:id="rId99"/>
            </p:custDataLst>
          </p:nvPr>
        </p:nvSpPr>
        <p:spPr bwMode="gray">
          <a:xfrm>
            <a:off x="2413000" y="4760912"/>
            <a:ext cx="2817813" cy="158750"/>
          </a:xfrm>
          <a:prstGeom prst="leftArrow">
            <a:avLst>
              <a:gd name="adj1" fmla="val 50000"/>
              <a:gd name="adj2" fmla="val 40660"/>
            </a:avLst>
          </a:prstGeom>
          <a:solidFill>
            <a:srgbClr val="F20286"/>
          </a:solidFill>
          <a:ln w="19050" cap="flat" cmpd="sng" algn="ctr">
            <a:solidFill>
              <a:srgbClr val="F2028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08" name="Rektangel 307">
            <a:extLst>
              <a:ext uri="{FF2B5EF4-FFF2-40B4-BE49-F238E27FC236}">
                <a16:creationId xmlns:a16="http://schemas.microsoft.com/office/drawing/2014/main" id="{584F8A9F-AEED-40ED-B4BE-5E66FCD21423}"/>
              </a:ext>
            </a:extLst>
          </p:cNvPr>
          <p:cNvSpPr/>
          <p:nvPr>
            <p:custDataLst>
              <p:tags r:id="rId100"/>
            </p:custDataLst>
          </p:nvPr>
        </p:nvSpPr>
        <p:spPr bwMode="gray">
          <a:xfrm>
            <a:off x="2519364" y="5276850"/>
            <a:ext cx="2701925" cy="79375"/>
          </a:xfrm>
          <a:prstGeom prst="rect">
            <a:avLst/>
          </a:prstGeom>
          <a:solidFill>
            <a:srgbClr val="F20286"/>
          </a:solidFill>
          <a:ln w="19050" cap="flat" cmpd="sng" algn="ctr">
            <a:solidFill>
              <a:srgbClr val="F2028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Likbent triangel 4">
            <a:extLst>
              <a:ext uri="{FF2B5EF4-FFF2-40B4-BE49-F238E27FC236}">
                <a16:creationId xmlns:a16="http://schemas.microsoft.com/office/drawing/2014/main" id="{8AD38C2C-1AA4-45C0-AA76-8B8E8C3E8CCA}"/>
              </a:ext>
            </a:extLst>
          </p:cNvPr>
          <p:cNvSpPr/>
          <p:nvPr>
            <p:custDataLst>
              <p:tags r:id="rId101"/>
            </p:custDataLst>
          </p:nvPr>
        </p:nvSpPr>
        <p:spPr bwMode="gray">
          <a:xfrm>
            <a:off x="10852150" y="6265863"/>
            <a:ext cx="114300" cy="114300"/>
          </a:xfrm>
          <a:prstGeom prst="triangle">
            <a:avLst/>
          </a:prstGeom>
          <a:solidFill>
            <a:schemeClr val="tx1"/>
          </a:solid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70" name="Likbent triangel 369">
            <a:extLst>
              <a:ext uri="{FF2B5EF4-FFF2-40B4-BE49-F238E27FC236}">
                <a16:creationId xmlns:a16="http://schemas.microsoft.com/office/drawing/2014/main" id="{96F15502-3E3E-4D00-8901-93A7D17F3288}"/>
              </a:ext>
            </a:extLst>
          </p:cNvPr>
          <p:cNvSpPr/>
          <p:nvPr>
            <p:custDataLst>
              <p:tags r:id="rId102"/>
            </p:custDataLst>
          </p:nvPr>
        </p:nvSpPr>
        <p:spPr bwMode="gray">
          <a:xfrm>
            <a:off x="10852150" y="6265863"/>
            <a:ext cx="114300" cy="114300"/>
          </a:xfrm>
          <a:prstGeom prst="triangle">
            <a:avLst/>
          </a:prstGeom>
          <a:solidFill>
            <a:schemeClr val="tx1"/>
          </a:solid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Likbent triangel 3">
            <a:extLst>
              <a:ext uri="{FF2B5EF4-FFF2-40B4-BE49-F238E27FC236}">
                <a16:creationId xmlns:a16="http://schemas.microsoft.com/office/drawing/2014/main" id="{53E8FBC1-B1E3-4657-ABC5-89948C46C3C9}"/>
              </a:ext>
            </a:extLst>
          </p:cNvPr>
          <p:cNvSpPr/>
          <p:nvPr>
            <p:custDataLst>
              <p:tags r:id="rId103"/>
            </p:custDataLst>
          </p:nvPr>
        </p:nvSpPr>
        <p:spPr bwMode="gray">
          <a:xfrm>
            <a:off x="10844213" y="6265863"/>
            <a:ext cx="114300" cy="114300"/>
          </a:xfrm>
          <a:prstGeom prst="triangle">
            <a:avLst/>
          </a:prstGeom>
          <a:solidFill>
            <a:schemeClr val="tx1"/>
          </a:solid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3" name="Platshållare för text 2">
            <a:extLst>
              <a:ext uri="{FF2B5EF4-FFF2-40B4-BE49-F238E27FC236}">
                <a16:creationId xmlns:a16="http://schemas.microsoft.com/office/drawing/2014/main" id="{207BD704-AF7B-4C4D-89DD-734EF63C33E6}"/>
              </a:ext>
            </a:extLst>
          </p:cNvPr>
          <p:cNvSpPr>
            <a:spLocks noGrp="1"/>
          </p:cNvSpPr>
          <p:nvPr>
            <p:custDataLst>
              <p:tags r:id="rId104"/>
            </p:custDataLst>
          </p:nvPr>
        </p:nvSpPr>
        <p:spPr bwMode="auto">
          <a:xfrm>
            <a:off x="892175" y="1401763"/>
            <a:ext cx="6619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99EEAACF-70F9-41FD-910B-2F684E47A3FA}" type="datetime'Vc'''''''' B''''i''''''''''''''''''''''''''rk''a'">
              <a:rPr lang="sv-SE" altLang="en-US" sz="1400" smtClean="0"/>
              <a:pPr marL="0" indent="0">
                <a:spcBef>
                  <a:spcPct val="0"/>
                </a:spcBef>
                <a:spcAft>
                  <a:spcPct val="0"/>
                </a:spcAft>
                <a:buNone/>
              </a:pPr>
              <a:t>Vc Birka</a:t>
            </a:fld>
            <a:endParaRPr lang="sv-SE" sz="1400" dirty="0"/>
          </a:p>
        </p:txBody>
      </p:sp>
      <p:sp>
        <p:nvSpPr>
          <p:cNvPr id="151" name="Platshållare för text 2">
            <a:extLst>
              <a:ext uri="{FF2B5EF4-FFF2-40B4-BE49-F238E27FC236}">
                <a16:creationId xmlns:a16="http://schemas.microsoft.com/office/drawing/2014/main" id="{207BD704-AF7B-4C4D-89DD-734EF63C33E6}"/>
              </a:ext>
            </a:extLst>
          </p:cNvPr>
          <p:cNvSpPr>
            <a:spLocks noGrp="1"/>
          </p:cNvSpPr>
          <p:nvPr>
            <p:custDataLst>
              <p:tags r:id="rId105"/>
            </p:custDataLst>
          </p:nvPr>
        </p:nvSpPr>
        <p:spPr bwMode="auto">
          <a:xfrm>
            <a:off x="892175" y="3309938"/>
            <a:ext cx="10350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1C26438-12A3-4354-8851-C8C2207A78E3}" type="datetime'''''''V''''''''''''''''''''c ''L''e''''''''''n''h''ov''d''a'''">
              <a:rPr lang="sv-SE" altLang="en-US" sz="1400" smtClean="0"/>
              <a:pPr marL="0" indent="0">
                <a:spcBef>
                  <a:spcPct val="0"/>
                </a:spcBef>
                <a:spcAft>
                  <a:spcPct val="0"/>
                </a:spcAft>
                <a:buNone/>
              </a:pPr>
              <a:t>Vc Lenhovda</a:t>
            </a:fld>
            <a:endParaRPr lang="sv-SE" sz="1400" dirty="0"/>
          </a:p>
        </p:txBody>
      </p:sp>
      <p:sp>
        <p:nvSpPr>
          <p:cNvPr id="154" name="Platshållare för text 2">
            <a:extLst>
              <a:ext uri="{FF2B5EF4-FFF2-40B4-BE49-F238E27FC236}">
                <a16:creationId xmlns:a16="http://schemas.microsoft.com/office/drawing/2014/main" id="{207BD704-AF7B-4C4D-89DD-734EF63C33E6}"/>
              </a:ext>
            </a:extLst>
          </p:cNvPr>
          <p:cNvSpPr>
            <a:spLocks noGrp="1"/>
          </p:cNvSpPr>
          <p:nvPr>
            <p:custDataLst>
              <p:tags r:id="rId106"/>
            </p:custDataLst>
          </p:nvPr>
        </p:nvSpPr>
        <p:spPr bwMode="auto">
          <a:xfrm>
            <a:off x="892175" y="4025900"/>
            <a:ext cx="89693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086E391F-F9C1-4EA9-AA81-06589F748F18}" type="datetime'Vc'''''''' ''M''''''o''''''''''h''''e''''''''''''da'''''''''''">
              <a:rPr lang="sv-SE" altLang="en-US" sz="1400" smtClean="0"/>
              <a:pPr marL="0" indent="0">
                <a:spcBef>
                  <a:spcPct val="0"/>
                </a:spcBef>
                <a:spcAft>
                  <a:spcPct val="0"/>
                </a:spcAft>
                <a:buNone/>
              </a:pPr>
              <a:t>Vc Moheda</a:t>
            </a:fld>
            <a:endParaRPr lang="sv-SE" sz="1400" dirty="0"/>
          </a:p>
        </p:txBody>
      </p:sp>
      <p:sp>
        <p:nvSpPr>
          <p:cNvPr id="145" name="Platshållare för text 2">
            <a:extLst>
              <a:ext uri="{FF2B5EF4-FFF2-40B4-BE49-F238E27FC236}">
                <a16:creationId xmlns:a16="http://schemas.microsoft.com/office/drawing/2014/main" id="{207BD704-AF7B-4C4D-89DD-734EF63C33E6}"/>
              </a:ext>
            </a:extLst>
          </p:cNvPr>
          <p:cNvSpPr>
            <a:spLocks noGrp="1"/>
          </p:cNvSpPr>
          <p:nvPr>
            <p:custDataLst>
              <p:tags r:id="rId107"/>
            </p:custDataLst>
          </p:nvPr>
        </p:nvSpPr>
        <p:spPr bwMode="auto">
          <a:xfrm>
            <a:off x="892175" y="1879600"/>
            <a:ext cx="93662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CD617691-2620-408B-8A1A-71F2619207AF}" type="datetime'''V''''''''''''''''c'' ''Ce''n''''''tr''''''''''u''''''m'''">
              <a:rPr lang="sv-SE" altLang="en-US" sz="1400" smtClean="0"/>
              <a:pPr marL="0" indent="0">
                <a:spcBef>
                  <a:spcPct val="0"/>
                </a:spcBef>
                <a:spcAft>
                  <a:spcPct val="0"/>
                </a:spcAft>
                <a:buNone/>
              </a:pPr>
              <a:t>Vc Centrum</a:t>
            </a:fld>
            <a:endParaRPr lang="sv-SE" sz="1400" dirty="0"/>
          </a:p>
        </p:txBody>
      </p:sp>
      <p:sp useBgFill="1">
        <p:nvSpPr>
          <p:cNvPr id="39" name="Platshållare för text 2">
            <a:extLst>
              <a:ext uri="{FF2B5EF4-FFF2-40B4-BE49-F238E27FC236}">
                <a16:creationId xmlns:a16="http://schemas.microsoft.com/office/drawing/2014/main" id="{207BD704-AF7B-4C4D-89DD-734EF63C33E6}"/>
              </a:ext>
            </a:extLst>
          </p:cNvPr>
          <p:cNvSpPr>
            <a:spLocks noGrp="1"/>
          </p:cNvSpPr>
          <p:nvPr>
            <p:custDataLst>
              <p:tags r:id="rId108"/>
            </p:custDataLst>
          </p:nvPr>
        </p:nvSpPr>
        <p:spPr bwMode="auto">
          <a:xfrm>
            <a:off x="10312400" y="6402388"/>
            <a:ext cx="1179513" cy="212725"/>
          </a:xfrm>
          <a:prstGeom prst="rect">
            <a:avLst/>
          </a:prstGeom>
          <a:ln>
            <a:noFill/>
          </a:ln>
          <a:effec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altLang="en-US" sz="1400" b="0" i="0" u="none" strike="noStrike" kern="1200" cap="none" spc="0" normalizeH="0" baseline="0" noProof="0" dirty="0">
                <a:ln>
                  <a:noFill/>
                </a:ln>
                <a:solidFill>
                  <a:prstClr val="black"/>
                </a:solidFill>
                <a:effectLst/>
                <a:uLnTx/>
                <a:uFillTx/>
                <a:latin typeface="+mj-lt"/>
                <a:ea typeface="+mn-ea"/>
                <a:cs typeface="+mn-cs"/>
              </a:rPr>
              <a:t>FULLT INFÖRT</a:t>
            </a:r>
            <a:endParaRPr kumimoji="0" lang="sv-SE" sz="1400" b="0" i="0" u="none" strike="noStrike" kern="1200" cap="none" spc="0" normalizeH="0" baseline="0" noProof="0" dirty="0">
              <a:ln>
                <a:noFill/>
              </a:ln>
              <a:solidFill>
                <a:prstClr val="black"/>
              </a:solidFill>
              <a:effectLst/>
              <a:uLnTx/>
              <a:uFillTx/>
              <a:latin typeface="+mj-lt"/>
              <a:ea typeface="+mn-ea"/>
              <a:cs typeface="+mn-cs"/>
            </a:endParaRPr>
          </a:p>
        </p:txBody>
      </p:sp>
      <p:sp>
        <p:nvSpPr>
          <p:cNvPr id="146" name="Platshållare för text 2">
            <a:extLst>
              <a:ext uri="{FF2B5EF4-FFF2-40B4-BE49-F238E27FC236}">
                <a16:creationId xmlns:a16="http://schemas.microsoft.com/office/drawing/2014/main" id="{207BD704-AF7B-4C4D-89DD-734EF63C33E6}"/>
              </a:ext>
            </a:extLst>
          </p:cNvPr>
          <p:cNvSpPr>
            <a:spLocks noGrp="1"/>
          </p:cNvSpPr>
          <p:nvPr>
            <p:custDataLst>
              <p:tags r:id="rId109"/>
            </p:custDataLst>
          </p:nvPr>
        </p:nvSpPr>
        <p:spPr bwMode="auto">
          <a:xfrm>
            <a:off x="892175" y="2117725"/>
            <a:ext cx="72072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9202FB48-0FA9-4930-882D-27929C56B751}" type="datetime'''''''Vc'' D''''''''''''alb''''o'''''''">
              <a:rPr lang="sv-SE" altLang="en-US" sz="1400" smtClean="0"/>
              <a:pPr marL="0" indent="0">
                <a:spcBef>
                  <a:spcPct val="0"/>
                </a:spcBef>
                <a:spcAft>
                  <a:spcPct val="0"/>
                </a:spcAft>
                <a:buNone/>
              </a:pPr>
              <a:t>Vc Dalbo</a:t>
            </a:fld>
            <a:endParaRPr lang="sv-SE" sz="1400" dirty="0"/>
          </a:p>
        </p:txBody>
      </p:sp>
      <p:sp>
        <p:nvSpPr>
          <p:cNvPr id="149" name="Platshållare för text 2">
            <a:extLst>
              <a:ext uri="{FF2B5EF4-FFF2-40B4-BE49-F238E27FC236}">
                <a16:creationId xmlns:a16="http://schemas.microsoft.com/office/drawing/2014/main" id="{207BD704-AF7B-4C4D-89DD-734EF63C33E6}"/>
              </a:ext>
            </a:extLst>
          </p:cNvPr>
          <p:cNvSpPr>
            <a:spLocks noGrp="1"/>
          </p:cNvSpPr>
          <p:nvPr>
            <p:custDataLst>
              <p:tags r:id="rId110"/>
            </p:custDataLst>
          </p:nvPr>
        </p:nvSpPr>
        <p:spPr bwMode="auto">
          <a:xfrm>
            <a:off x="892175" y="2833688"/>
            <a:ext cx="7493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C5B38268-6989-4E39-81FC-35AAB5AEF75E}" type="datetime'V''''''''c L''''''''''''''''ag''''''''''a''n'''''''''">
              <a:rPr lang="sv-SE" altLang="en-US" sz="1400" smtClean="0"/>
              <a:pPr marL="0" indent="0">
                <a:spcBef>
                  <a:spcPct val="0"/>
                </a:spcBef>
                <a:spcAft>
                  <a:spcPct val="0"/>
                </a:spcAft>
                <a:buNone/>
              </a:pPr>
              <a:t>Vc Lagan</a:t>
            </a:fld>
            <a:endParaRPr lang="sv-SE" sz="1400" dirty="0"/>
          </a:p>
        </p:txBody>
      </p:sp>
      <p:sp>
        <p:nvSpPr>
          <p:cNvPr id="165" name="Platshållare för text 2">
            <a:extLst>
              <a:ext uri="{FF2B5EF4-FFF2-40B4-BE49-F238E27FC236}">
                <a16:creationId xmlns:a16="http://schemas.microsoft.com/office/drawing/2014/main" id="{207BD704-AF7B-4C4D-89DD-734EF63C33E6}"/>
              </a:ext>
            </a:extLst>
          </p:cNvPr>
          <p:cNvSpPr>
            <a:spLocks noGrp="1"/>
          </p:cNvSpPr>
          <p:nvPr>
            <p:custDataLst>
              <p:tags r:id="rId111"/>
            </p:custDataLst>
          </p:nvPr>
        </p:nvSpPr>
        <p:spPr bwMode="auto">
          <a:xfrm>
            <a:off x="892175" y="5934075"/>
            <a:ext cx="7604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D7FE4E0-4CC9-4CED-B66D-7A5B3BA34312}" type="datetime'''''V''''''c'' ''''''''''Å''''''''''''''s''e''''''da'''''">
              <a:rPr lang="sv-SE" altLang="en-US" sz="1400" smtClean="0"/>
              <a:pPr marL="0" indent="0">
                <a:spcBef>
                  <a:spcPct val="0"/>
                </a:spcBef>
                <a:spcAft>
                  <a:spcPct val="0"/>
                </a:spcAft>
                <a:buNone/>
              </a:pPr>
              <a:t>Vc Åseda</a:t>
            </a:fld>
            <a:endParaRPr lang="sv-SE" sz="1400" dirty="0"/>
          </a:p>
        </p:txBody>
      </p:sp>
      <p:sp>
        <p:nvSpPr>
          <p:cNvPr id="166" name="Platshållare för text 2">
            <a:extLst>
              <a:ext uri="{FF2B5EF4-FFF2-40B4-BE49-F238E27FC236}">
                <a16:creationId xmlns:a16="http://schemas.microsoft.com/office/drawing/2014/main" id="{207BD704-AF7B-4C4D-89DD-734EF63C33E6}"/>
              </a:ext>
            </a:extLst>
          </p:cNvPr>
          <p:cNvSpPr>
            <a:spLocks noGrp="1"/>
          </p:cNvSpPr>
          <p:nvPr>
            <p:custDataLst>
              <p:tags r:id="rId112"/>
            </p:custDataLst>
          </p:nvPr>
        </p:nvSpPr>
        <p:spPr bwMode="auto">
          <a:xfrm>
            <a:off x="892175" y="914401"/>
            <a:ext cx="6985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944E404F-C383-418E-9D6D-4D3DAA5B5695}" type="datetime'''A''k''''''t''''''''i''vi''''''''''''te''''''''''''''''t'''">
              <a:rPr lang="sv-SE" altLang="en-US" sz="1400" b="1" smtClean="0"/>
              <a:pPr marL="0" indent="0">
                <a:spcBef>
                  <a:spcPct val="0"/>
                </a:spcBef>
                <a:spcAft>
                  <a:spcPct val="0"/>
                </a:spcAft>
                <a:buNone/>
              </a:pPr>
              <a:t>Aktivitet</a:t>
            </a:fld>
            <a:endParaRPr lang="sv-SE" sz="1400" b="1" dirty="0"/>
          </a:p>
        </p:txBody>
      </p:sp>
      <p:sp>
        <p:nvSpPr>
          <p:cNvPr id="141" name="Platshållare för text 2">
            <a:extLst>
              <a:ext uri="{FF2B5EF4-FFF2-40B4-BE49-F238E27FC236}">
                <a16:creationId xmlns:a16="http://schemas.microsoft.com/office/drawing/2014/main" id="{207BD704-AF7B-4C4D-89DD-734EF63C33E6}"/>
              </a:ext>
            </a:extLst>
          </p:cNvPr>
          <p:cNvSpPr>
            <a:spLocks noGrp="1"/>
          </p:cNvSpPr>
          <p:nvPr>
            <p:custDataLst>
              <p:tags r:id="rId113"/>
            </p:custDataLst>
          </p:nvPr>
        </p:nvSpPr>
        <p:spPr bwMode="auto">
          <a:xfrm>
            <a:off x="892175" y="1163639"/>
            <a:ext cx="8302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7DCA68C9-E907-4990-BB2A-10EA98B08680}" type="datetime'''''Vc'''' A''''l''v''''e''''''''s''''ta'''">
              <a:rPr lang="sv-SE" altLang="en-US" sz="1400" smtClean="0"/>
              <a:pPr marL="0" indent="0">
                <a:spcBef>
                  <a:spcPct val="0"/>
                </a:spcBef>
                <a:spcAft>
                  <a:spcPct val="0"/>
                </a:spcAft>
                <a:buNone/>
              </a:pPr>
              <a:t>Vc Alvesta</a:t>
            </a:fld>
            <a:endParaRPr lang="sv-SE" sz="1400" dirty="0"/>
          </a:p>
        </p:txBody>
      </p:sp>
      <p:sp>
        <p:nvSpPr>
          <p:cNvPr id="144" name="Platshållare för text 2">
            <a:extLst>
              <a:ext uri="{FF2B5EF4-FFF2-40B4-BE49-F238E27FC236}">
                <a16:creationId xmlns:a16="http://schemas.microsoft.com/office/drawing/2014/main" id="{207BD704-AF7B-4C4D-89DD-734EF63C33E6}"/>
              </a:ext>
            </a:extLst>
          </p:cNvPr>
          <p:cNvSpPr>
            <a:spLocks noGrp="1"/>
          </p:cNvSpPr>
          <p:nvPr>
            <p:custDataLst>
              <p:tags r:id="rId114"/>
            </p:custDataLst>
          </p:nvPr>
        </p:nvSpPr>
        <p:spPr bwMode="auto">
          <a:xfrm>
            <a:off x="892175" y="1641475"/>
            <a:ext cx="72072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B961A44-0745-4D05-9271-6E7774F33BA8}" type="datetime'''V''c'''''''''' ''''B''''''''r''a''''å''''''''''''s'''''">
              <a:rPr lang="sv-SE" altLang="en-US" sz="1400" smtClean="0"/>
              <a:pPr marL="0" indent="0">
                <a:spcBef>
                  <a:spcPct val="0"/>
                </a:spcBef>
                <a:spcAft>
                  <a:spcPct val="0"/>
                </a:spcAft>
                <a:buNone/>
              </a:pPr>
              <a:t>Vc Braås</a:t>
            </a:fld>
            <a:endParaRPr lang="sv-SE" sz="1400" dirty="0"/>
          </a:p>
        </p:txBody>
      </p:sp>
      <p:sp>
        <p:nvSpPr>
          <p:cNvPr id="153" name="Platshållare för text 2">
            <a:extLst>
              <a:ext uri="{FF2B5EF4-FFF2-40B4-BE49-F238E27FC236}">
                <a16:creationId xmlns:a16="http://schemas.microsoft.com/office/drawing/2014/main" id="{207BD704-AF7B-4C4D-89DD-734EF63C33E6}"/>
              </a:ext>
            </a:extLst>
          </p:cNvPr>
          <p:cNvSpPr>
            <a:spLocks noGrp="1"/>
          </p:cNvSpPr>
          <p:nvPr>
            <p:custDataLst>
              <p:tags r:id="rId115"/>
            </p:custDataLst>
          </p:nvPr>
        </p:nvSpPr>
        <p:spPr bwMode="auto">
          <a:xfrm>
            <a:off x="892175" y="3787775"/>
            <a:ext cx="9953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22758456-991E-4116-81FF-7F885EFE4549}" type="datetime'V''c'' ''''M''a''''''''''''''r''''''k''''a''''''''r''''y''''d'">
              <a:rPr lang="sv-SE" altLang="en-US" sz="1400" smtClean="0"/>
              <a:pPr marL="0" indent="0">
                <a:spcBef>
                  <a:spcPct val="0"/>
                </a:spcBef>
                <a:spcAft>
                  <a:spcPct val="0"/>
                </a:spcAft>
                <a:buNone/>
              </a:pPr>
              <a:t>Vc Markaryd</a:t>
            </a:fld>
            <a:endParaRPr lang="sv-SE" sz="1400" dirty="0"/>
          </a:p>
        </p:txBody>
      </p:sp>
      <p:sp>
        <p:nvSpPr>
          <p:cNvPr id="156" name="Platshållare för text 2">
            <a:extLst>
              <a:ext uri="{FF2B5EF4-FFF2-40B4-BE49-F238E27FC236}">
                <a16:creationId xmlns:a16="http://schemas.microsoft.com/office/drawing/2014/main" id="{207BD704-AF7B-4C4D-89DD-734EF63C33E6}"/>
              </a:ext>
            </a:extLst>
          </p:cNvPr>
          <p:cNvSpPr>
            <a:spLocks noGrp="1"/>
          </p:cNvSpPr>
          <p:nvPr>
            <p:custDataLst>
              <p:tags r:id="rId116"/>
            </p:custDataLst>
          </p:nvPr>
        </p:nvSpPr>
        <p:spPr bwMode="auto">
          <a:xfrm>
            <a:off x="892175" y="4502150"/>
            <a:ext cx="5730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40EED130-1E72-4403-B3F3-1EF3291F2B90}" type="datetime'''''''''''Vc'''''''' ''''R''''''''''''y''''''''''''''d'''''''">
              <a:rPr lang="sv-SE" altLang="en-US" sz="1400" smtClean="0"/>
              <a:pPr marL="0" indent="0">
                <a:spcBef>
                  <a:spcPct val="0"/>
                </a:spcBef>
                <a:spcAft>
                  <a:spcPct val="0"/>
                </a:spcAft>
                <a:buNone/>
              </a:pPr>
              <a:t>Vc Ryd</a:t>
            </a:fld>
            <a:endParaRPr lang="sv-SE" sz="1400" dirty="0"/>
          </a:p>
        </p:txBody>
      </p:sp>
      <p:sp>
        <p:nvSpPr>
          <p:cNvPr id="158" name="Platshållare för text 2">
            <a:extLst>
              <a:ext uri="{FF2B5EF4-FFF2-40B4-BE49-F238E27FC236}">
                <a16:creationId xmlns:a16="http://schemas.microsoft.com/office/drawing/2014/main" id="{207BD704-AF7B-4C4D-89DD-734EF63C33E6}"/>
              </a:ext>
            </a:extLst>
          </p:cNvPr>
          <p:cNvSpPr>
            <a:spLocks noGrp="1"/>
          </p:cNvSpPr>
          <p:nvPr>
            <p:custDataLst>
              <p:tags r:id="rId117"/>
            </p:custDataLst>
          </p:nvPr>
        </p:nvSpPr>
        <p:spPr bwMode="auto">
          <a:xfrm>
            <a:off x="892175" y="4741863"/>
            <a:ext cx="85883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9D41CFF4-0843-4D26-ACAA-7BAB44B9CEDA}" type="datetime'Vc'''' ''Sk''''ä''''''''''''''r''''''''''v''e''''''''''''t'">
              <a:rPr lang="sv-SE" altLang="en-US" sz="1400" smtClean="0"/>
              <a:pPr marL="0" indent="0">
                <a:spcBef>
                  <a:spcPct val="0"/>
                </a:spcBef>
                <a:spcAft>
                  <a:spcPct val="0"/>
                </a:spcAft>
                <a:buNone/>
              </a:pPr>
              <a:t>Vc Skärvet</a:t>
            </a:fld>
            <a:endParaRPr lang="sv-SE" sz="1400" dirty="0"/>
          </a:p>
        </p:txBody>
      </p:sp>
      <p:sp>
        <p:nvSpPr>
          <p:cNvPr id="162" name="Platshållare för text 2">
            <a:extLst>
              <a:ext uri="{FF2B5EF4-FFF2-40B4-BE49-F238E27FC236}">
                <a16:creationId xmlns:a16="http://schemas.microsoft.com/office/drawing/2014/main" id="{207BD704-AF7B-4C4D-89DD-734EF63C33E6}"/>
              </a:ext>
            </a:extLst>
          </p:cNvPr>
          <p:cNvSpPr>
            <a:spLocks noGrp="1"/>
          </p:cNvSpPr>
          <p:nvPr>
            <p:custDataLst>
              <p:tags r:id="rId118"/>
            </p:custDataLst>
          </p:nvPr>
        </p:nvSpPr>
        <p:spPr bwMode="auto">
          <a:xfrm>
            <a:off x="892175" y="5218113"/>
            <a:ext cx="14493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776D06FD-EAB6-43AB-B761-0D8596CEDBC2}" type="datetime'''V''''''c ''''''''''''''S''''t''r''''ö''''m''snä''sbru''''k'">
              <a:rPr lang="sv-SE" altLang="en-US" sz="1400" smtClean="0"/>
              <a:pPr marL="0" indent="0">
                <a:spcBef>
                  <a:spcPct val="0"/>
                </a:spcBef>
                <a:spcAft>
                  <a:spcPct val="0"/>
                </a:spcAft>
                <a:buNone/>
              </a:pPr>
              <a:t>Vc Strömsnäsbruk</a:t>
            </a:fld>
            <a:endParaRPr lang="sv-SE" sz="1400" dirty="0"/>
          </a:p>
        </p:txBody>
      </p:sp>
      <p:sp>
        <p:nvSpPr>
          <p:cNvPr id="148" name="Platshållare för text 2">
            <a:extLst>
              <a:ext uri="{FF2B5EF4-FFF2-40B4-BE49-F238E27FC236}">
                <a16:creationId xmlns:a16="http://schemas.microsoft.com/office/drawing/2014/main" id="{207BD704-AF7B-4C4D-89DD-734EF63C33E6}"/>
              </a:ext>
            </a:extLst>
          </p:cNvPr>
          <p:cNvSpPr>
            <a:spLocks noGrp="1"/>
          </p:cNvSpPr>
          <p:nvPr>
            <p:custDataLst>
              <p:tags r:id="rId119"/>
            </p:custDataLst>
          </p:nvPr>
        </p:nvSpPr>
        <p:spPr bwMode="auto">
          <a:xfrm>
            <a:off x="892175" y="2595563"/>
            <a:ext cx="125253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0A0F1ABB-80E8-41FF-8025-5D3AE8F2AF99}" type="datetime'''''''''''V''c'''' Kun''''''g''''''s''''''''h''ög''''en'''''">
              <a:rPr lang="sv-SE" altLang="en-US" sz="1400" smtClean="0"/>
              <a:pPr marL="0" indent="0">
                <a:spcBef>
                  <a:spcPct val="0"/>
                </a:spcBef>
                <a:spcAft>
                  <a:spcPct val="0"/>
                </a:spcAft>
                <a:buNone/>
              </a:pPr>
              <a:t>Vc Kungshögen</a:t>
            </a:fld>
            <a:endParaRPr lang="sv-SE" sz="1400" dirty="0"/>
          </a:p>
        </p:txBody>
      </p:sp>
      <p:sp>
        <p:nvSpPr>
          <p:cNvPr id="150" name="Platshållare för text 2">
            <a:extLst>
              <a:ext uri="{FF2B5EF4-FFF2-40B4-BE49-F238E27FC236}">
                <a16:creationId xmlns:a16="http://schemas.microsoft.com/office/drawing/2014/main" id="{207BD704-AF7B-4C4D-89DD-734EF63C33E6}"/>
              </a:ext>
            </a:extLst>
          </p:cNvPr>
          <p:cNvSpPr>
            <a:spLocks noGrp="1"/>
          </p:cNvSpPr>
          <p:nvPr>
            <p:custDataLst>
              <p:tags r:id="rId120"/>
            </p:custDataLst>
          </p:nvPr>
        </p:nvSpPr>
        <p:spPr bwMode="auto">
          <a:xfrm>
            <a:off x="892175" y="3071813"/>
            <a:ext cx="10350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43F14D7-2A2B-4F1C-9E88-452E2F8D0A90}" type="datetime'V''''''''''c'''''''''' ''''La''''''m''''mh''''u''''''''lt'">
              <a:rPr lang="sv-SE" altLang="en-US" sz="1400" smtClean="0"/>
              <a:pPr marL="0" indent="0">
                <a:spcBef>
                  <a:spcPct val="0"/>
                </a:spcBef>
                <a:spcAft>
                  <a:spcPct val="0"/>
                </a:spcAft>
                <a:buNone/>
              </a:pPr>
              <a:t>Vc Lammhult</a:t>
            </a:fld>
            <a:endParaRPr lang="sv-SE" sz="1400" dirty="0"/>
          </a:p>
        </p:txBody>
      </p:sp>
      <p:sp>
        <p:nvSpPr>
          <p:cNvPr id="147" name="Platshållare för text 2">
            <a:extLst>
              <a:ext uri="{FF2B5EF4-FFF2-40B4-BE49-F238E27FC236}">
                <a16:creationId xmlns:a16="http://schemas.microsoft.com/office/drawing/2014/main" id="{207BD704-AF7B-4C4D-89DD-734EF63C33E6}"/>
              </a:ext>
            </a:extLst>
          </p:cNvPr>
          <p:cNvSpPr>
            <a:spLocks noGrp="1"/>
          </p:cNvSpPr>
          <p:nvPr>
            <p:custDataLst>
              <p:tags r:id="rId121"/>
            </p:custDataLst>
          </p:nvPr>
        </p:nvSpPr>
        <p:spPr bwMode="auto">
          <a:xfrm>
            <a:off x="892175" y="2355850"/>
            <a:ext cx="9763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50A4766-6C2A-4A21-86E6-67D56BE60DD0}" type="datetime'''V''''c'' ''''''''In''''''''ge''''l''''st''''''''a''d'''">
              <a:rPr lang="sv-SE" altLang="en-US" sz="1400" smtClean="0"/>
              <a:pPr marL="0" indent="0">
                <a:spcBef>
                  <a:spcPct val="0"/>
                </a:spcBef>
                <a:spcAft>
                  <a:spcPct val="0"/>
                </a:spcAft>
                <a:buNone/>
              </a:pPr>
              <a:t>Vc Ingelstad</a:t>
            </a:fld>
            <a:endParaRPr lang="sv-SE" sz="1400" dirty="0"/>
          </a:p>
        </p:txBody>
      </p:sp>
      <p:sp>
        <p:nvSpPr>
          <p:cNvPr id="152" name="Platshållare för text 2">
            <a:extLst>
              <a:ext uri="{FF2B5EF4-FFF2-40B4-BE49-F238E27FC236}">
                <a16:creationId xmlns:a16="http://schemas.microsoft.com/office/drawing/2014/main" id="{207BD704-AF7B-4C4D-89DD-734EF63C33E6}"/>
              </a:ext>
            </a:extLst>
          </p:cNvPr>
          <p:cNvSpPr>
            <a:spLocks noGrp="1"/>
          </p:cNvSpPr>
          <p:nvPr>
            <p:custDataLst>
              <p:tags r:id="rId122"/>
            </p:custDataLst>
          </p:nvPr>
        </p:nvSpPr>
        <p:spPr bwMode="auto">
          <a:xfrm>
            <a:off x="892175" y="3548063"/>
            <a:ext cx="9271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2508427E-60B7-4274-88A5-FB29AF2210B5}" type="datetime'''''Vc'''' ''''Le''''s''s''''e''''''''''b''''''''o'''''''">
              <a:rPr lang="sv-SE" altLang="en-US" sz="1400" smtClean="0"/>
              <a:pPr marL="0" indent="0">
                <a:spcBef>
                  <a:spcPct val="0"/>
                </a:spcBef>
                <a:spcAft>
                  <a:spcPct val="0"/>
                </a:spcAft>
                <a:buNone/>
              </a:pPr>
              <a:t>Vc Lessebo</a:t>
            </a:fld>
            <a:endParaRPr lang="sv-SE" sz="1400" dirty="0"/>
          </a:p>
        </p:txBody>
      </p:sp>
      <p:sp>
        <p:nvSpPr>
          <p:cNvPr id="163" name="Platshållare för text 2">
            <a:extLst>
              <a:ext uri="{FF2B5EF4-FFF2-40B4-BE49-F238E27FC236}">
                <a16:creationId xmlns:a16="http://schemas.microsoft.com/office/drawing/2014/main" id="{207BD704-AF7B-4C4D-89DD-734EF63C33E6}"/>
              </a:ext>
            </a:extLst>
          </p:cNvPr>
          <p:cNvSpPr>
            <a:spLocks noGrp="1"/>
          </p:cNvSpPr>
          <p:nvPr>
            <p:custDataLst>
              <p:tags r:id="rId123"/>
            </p:custDataLst>
          </p:nvPr>
        </p:nvSpPr>
        <p:spPr bwMode="auto">
          <a:xfrm>
            <a:off x="892175" y="5456238"/>
            <a:ext cx="9334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0EBFBDD-F8A5-4814-96AD-680399A7A135}" type="datetime'''''''''V''''c ''''T''eleb''''o''''''r''''''''''''''''''g'''">
              <a:rPr lang="sv-SE" altLang="en-US" sz="1400" smtClean="0"/>
              <a:pPr marL="0" indent="0">
                <a:spcBef>
                  <a:spcPct val="0"/>
                </a:spcBef>
                <a:spcAft>
                  <a:spcPct val="0"/>
                </a:spcAft>
                <a:buNone/>
              </a:pPr>
              <a:t>Vc Teleborg</a:t>
            </a:fld>
            <a:endParaRPr lang="sv-SE" sz="1400" dirty="0"/>
          </a:p>
        </p:txBody>
      </p:sp>
      <p:sp>
        <p:nvSpPr>
          <p:cNvPr id="164" name="Platshållare för text 2">
            <a:extLst>
              <a:ext uri="{FF2B5EF4-FFF2-40B4-BE49-F238E27FC236}">
                <a16:creationId xmlns:a16="http://schemas.microsoft.com/office/drawing/2014/main" id="{207BD704-AF7B-4C4D-89DD-734EF63C33E6}"/>
              </a:ext>
            </a:extLst>
          </p:cNvPr>
          <p:cNvSpPr>
            <a:spLocks noGrp="1"/>
          </p:cNvSpPr>
          <p:nvPr>
            <p:custDataLst>
              <p:tags r:id="rId124"/>
            </p:custDataLst>
          </p:nvPr>
        </p:nvSpPr>
        <p:spPr bwMode="auto">
          <a:xfrm>
            <a:off x="892175" y="5695950"/>
            <a:ext cx="9271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AF9D2186-B453-4926-B773-3B44329C9455}" type="datetime'V''''''''c'' ''''Ti''''n''''g''''''''''''''s''''r''yd'">
              <a:rPr lang="sv-SE" altLang="en-US" sz="1400" smtClean="0"/>
              <a:pPr marL="0" indent="0">
                <a:spcBef>
                  <a:spcPct val="0"/>
                </a:spcBef>
                <a:spcAft>
                  <a:spcPct val="0"/>
                </a:spcAft>
                <a:buNone/>
              </a:pPr>
              <a:t>Vc Tingsryd</a:t>
            </a:fld>
            <a:endParaRPr lang="sv-SE" sz="1400" dirty="0"/>
          </a:p>
        </p:txBody>
      </p:sp>
      <p:sp>
        <p:nvSpPr>
          <p:cNvPr id="155" name="Platshållare för text 2">
            <a:extLst>
              <a:ext uri="{FF2B5EF4-FFF2-40B4-BE49-F238E27FC236}">
                <a16:creationId xmlns:a16="http://schemas.microsoft.com/office/drawing/2014/main" id="{207BD704-AF7B-4C4D-89DD-734EF63C33E6}"/>
              </a:ext>
            </a:extLst>
          </p:cNvPr>
          <p:cNvSpPr>
            <a:spLocks noGrp="1"/>
          </p:cNvSpPr>
          <p:nvPr>
            <p:custDataLst>
              <p:tags r:id="rId125"/>
            </p:custDataLst>
          </p:nvPr>
        </p:nvSpPr>
        <p:spPr bwMode="auto">
          <a:xfrm>
            <a:off x="892175" y="4264025"/>
            <a:ext cx="7794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C2C81083-B5EC-4BD4-85FF-E2BF81D46514}" type="datetime'''''''''''''''''''''Vc'''''''''''''''' Ro''''''''''t''''t''ne'">
              <a:rPr lang="sv-SE" altLang="en-US" sz="1400" smtClean="0"/>
              <a:pPr marL="0" indent="0">
                <a:spcBef>
                  <a:spcPct val="0"/>
                </a:spcBef>
                <a:spcAft>
                  <a:spcPct val="0"/>
                </a:spcAft>
                <a:buNone/>
              </a:pPr>
              <a:t>Vc Rottne</a:t>
            </a:fld>
            <a:endParaRPr lang="sv-SE" sz="1400" dirty="0"/>
          </a:p>
        </p:txBody>
      </p:sp>
      <p:sp>
        <p:nvSpPr>
          <p:cNvPr id="324" name="Rektangel 323">
            <a:extLst>
              <a:ext uri="{FF2B5EF4-FFF2-40B4-BE49-F238E27FC236}">
                <a16:creationId xmlns:a16="http://schemas.microsoft.com/office/drawing/2014/main" id="{E36C4F87-8E22-4482-A124-2A15F63B8FF1}"/>
              </a:ext>
            </a:extLst>
          </p:cNvPr>
          <p:cNvSpPr/>
          <p:nvPr/>
        </p:nvSpPr>
        <p:spPr>
          <a:xfrm>
            <a:off x="9237306" y="84711"/>
            <a:ext cx="2369307" cy="20796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mj-lt"/>
                <a:ea typeface="+mn-ea"/>
                <a:cs typeface="Calibri" panose="020F0502020204030204" pitchFamily="34" charset="0"/>
              </a:rPr>
              <a:t>GENOMFÖRANDEFAS</a:t>
            </a:r>
          </a:p>
        </p:txBody>
      </p:sp>
      <p:sp>
        <p:nvSpPr>
          <p:cNvPr id="325" name="Rektangel 324">
            <a:extLst>
              <a:ext uri="{FF2B5EF4-FFF2-40B4-BE49-F238E27FC236}">
                <a16:creationId xmlns:a16="http://schemas.microsoft.com/office/drawing/2014/main" id="{F75774CF-BE0F-4702-8962-4A2BFDB47AF0}"/>
              </a:ext>
            </a:extLst>
          </p:cNvPr>
          <p:cNvSpPr/>
          <p:nvPr/>
        </p:nvSpPr>
        <p:spPr>
          <a:xfrm>
            <a:off x="9237306" y="349821"/>
            <a:ext cx="2371327" cy="207393"/>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mj-lt"/>
                <a:ea typeface="+mn-ea"/>
                <a:cs typeface="Calibri" panose="020F0502020204030204" pitchFamily="34" charset="0"/>
              </a:rPr>
              <a:t>EFFEKTHANTERINGFAS</a:t>
            </a:r>
          </a:p>
        </p:txBody>
      </p:sp>
      <p:sp>
        <p:nvSpPr>
          <p:cNvPr id="399" name="Rubrik 1">
            <a:extLst>
              <a:ext uri="{FF2B5EF4-FFF2-40B4-BE49-F238E27FC236}">
                <a16:creationId xmlns:a16="http://schemas.microsoft.com/office/drawing/2014/main" id="{7523082B-7989-4ACE-B9D5-60FB188E0CF6}"/>
              </a:ext>
            </a:extLst>
          </p:cNvPr>
          <p:cNvSpPr txBox="1">
            <a:spLocks/>
          </p:cNvSpPr>
          <p:nvPr/>
        </p:nvSpPr>
        <p:spPr>
          <a:xfrm rot="16200000">
            <a:off x="-2795075" y="2041810"/>
            <a:ext cx="5961600" cy="1325563"/>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a:lstStyle>
          <a:p>
            <a:pPr lvl="0">
              <a:defRPr/>
            </a:pPr>
            <a:r>
              <a:rPr lang="sv-SE" sz="2400" dirty="0">
                <a:solidFill>
                  <a:schemeClr val="bg2"/>
                </a:solidFill>
              </a:rPr>
              <a:t>Primärvård, psykiatri </a:t>
            </a:r>
          </a:p>
          <a:p>
            <a:pPr lvl="0">
              <a:defRPr/>
            </a:pPr>
            <a:r>
              <a:rPr lang="sv-SE" sz="2400" dirty="0">
                <a:solidFill>
                  <a:schemeClr val="bg2"/>
                </a:solidFill>
              </a:rPr>
              <a:t>och rehabilitering</a:t>
            </a:r>
            <a:endParaRPr kumimoji="0" lang="sv-SE" sz="2400" b="0" i="0" u="none" strike="noStrike" kern="1200" cap="all" spc="140" normalizeH="0" baseline="0" noProof="0" dirty="0">
              <a:ln>
                <a:noFill/>
              </a:ln>
              <a:solidFill>
                <a:schemeClr val="bg2"/>
              </a:solidFill>
              <a:effectLst/>
              <a:uLnTx/>
              <a:uFillTx/>
              <a:latin typeface="Brandon Grotesque Black"/>
              <a:ea typeface="+mj-ea"/>
              <a:cs typeface="+mj-cs"/>
            </a:endParaRPr>
          </a:p>
        </p:txBody>
      </p:sp>
      <p:cxnSp>
        <p:nvCxnSpPr>
          <p:cNvPr id="161" name="Rak koppling 160">
            <a:extLst>
              <a:ext uri="{FF2B5EF4-FFF2-40B4-BE49-F238E27FC236}">
                <a16:creationId xmlns:a16="http://schemas.microsoft.com/office/drawing/2014/main" id="{918EF794-0726-43B4-91EF-E1F2BEE2A836}"/>
              </a:ext>
            </a:extLst>
          </p:cNvPr>
          <p:cNvCxnSpPr/>
          <p:nvPr/>
        </p:nvCxnSpPr>
        <p:spPr bwMode="auto">
          <a:xfrm>
            <a:off x="1514876" y="1352550"/>
            <a:ext cx="10795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07907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6" name="Objekt 65" hidden="1">
            <a:extLst>
              <a:ext uri="{FF2B5EF4-FFF2-40B4-BE49-F238E27FC236}">
                <a16:creationId xmlns:a16="http://schemas.microsoft.com/office/drawing/2014/main" id="{9F6CAACB-9B42-4B5E-B31C-D689397DD214}"/>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81" name="think-cell Slide" r:id="rId61" imgW="421" imgH="423" progId="TCLayout.ActiveDocument.1">
                  <p:embed/>
                </p:oleObj>
              </mc:Choice>
              <mc:Fallback>
                <p:oleObj name="think-cell Slide" r:id="rId61" imgW="421" imgH="423" progId="TCLayout.ActiveDocument.1">
                  <p:embed/>
                  <p:pic>
                    <p:nvPicPr>
                      <p:cNvPr id="66" name="Objekt 65" hidden="1">
                        <a:extLst>
                          <a:ext uri="{FF2B5EF4-FFF2-40B4-BE49-F238E27FC236}">
                            <a16:creationId xmlns:a16="http://schemas.microsoft.com/office/drawing/2014/main" id="{9F6CAACB-9B42-4B5E-B31C-D689397DD214}"/>
                          </a:ext>
                        </a:extLst>
                      </p:cNvPr>
                      <p:cNvPicPr/>
                      <p:nvPr/>
                    </p:nvPicPr>
                    <p:blipFill>
                      <a:blip r:embed="rId62"/>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F6637356-CE53-4645-BBC1-A1CB68F2D80B}"/>
              </a:ext>
            </a:extLst>
          </p:cNvPr>
          <p:cNvSpPr>
            <a:spLocks noGrp="1"/>
          </p:cNvSpPr>
          <p:nvPr>
            <p:ph type="title"/>
          </p:nvPr>
        </p:nvSpPr>
        <p:spPr>
          <a:xfrm>
            <a:off x="894522" y="-319652"/>
            <a:ext cx="9826021" cy="1325563"/>
          </a:xfrm>
        </p:spPr>
        <p:txBody>
          <a:bodyPr vert="horz"/>
          <a:lstStyle/>
          <a:p>
            <a:r>
              <a:rPr lang="sv-SE" sz="2800" dirty="0"/>
              <a:t>Införandeplan</a:t>
            </a:r>
          </a:p>
        </p:txBody>
      </p:sp>
      <p:sp>
        <p:nvSpPr>
          <p:cNvPr id="324" name="Rektangel 323">
            <a:extLst>
              <a:ext uri="{FF2B5EF4-FFF2-40B4-BE49-F238E27FC236}">
                <a16:creationId xmlns:a16="http://schemas.microsoft.com/office/drawing/2014/main" id="{E36C4F87-8E22-4482-A124-2A15F63B8FF1}"/>
              </a:ext>
            </a:extLst>
          </p:cNvPr>
          <p:cNvSpPr/>
          <p:nvPr/>
        </p:nvSpPr>
        <p:spPr>
          <a:xfrm>
            <a:off x="9444139" y="885991"/>
            <a:ext cx="2369307" cy="20796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mj-lt"/>
                <a:ea typeface="+mn-ea"/>
                <a:cs typeface="Calibri" panose="020F0502020204030204" pitchFamily="34" charset="0"/>
              </a:rPr>
              <a:t>GENOMFÖRANDEFAS</a:t>
            </a:r>
          </a:p>
        </p:txBody>
      </p:sp>
      <p:sp>
        <p:nvSpPr>
          <p:cNvPr id="325" name="Rektangel 324">
            <a:extLst>
              <a:ext uri="{FF2B5EF4-FFF2-40B4-BE49-F238E27FC236}">
                <a16:creationId xmlns:a16="http://schemas.microsoft.com/office/drawing/2014/main" id="{F75774CF-BE0F-4702-8962-4A2BFDB47AF0}"/>
              </a:ext>
            </a:extLst>
          </p:cNvPr>
          <p:cNvSpPr/>
          <p:nvPr/>
        </p:nvSpPr>
        <p:spPr>
          <a:xfrm>
            <a:off x="9444139" y="1151101"/>
            <a:ext cx="2371327" cy="207393"/>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mj-lt"/>
                <a:ea typeface="+mn-ea"/>
                <a:cs typeface="Calibri" panose="020F0502020204030204" pitchFamily="34" charset="0"/>
              </a:rPr>
              <a:t>EFFEKTHANTERINGFAS</a:t>
            </a:r>
          </a:p>
        </p:txBody>
      </p:sp>
      <p:sp>
        <p:nvSpPr>
          <p:cNvPr id="201" name="Rubrik 1">
            <a:extLst>
              <a:ext uri="{FF2B5EF4-FFF2-40B4-BE49-F238E27FC236}">
                <a16:creationId xmlns:a16="http://schemas.microsoft.com/office/drawing/2014/main" id="{40A101DC-BBFA-4D90-A272-53609EBCF5D8}"/>
              </a:ext>
            </a:extLst>
          </p:cNvPr>
          <p:cNvSpPr txBox="1">
            <a:spLocks/>
          </p:cNvSpPr>
          <p:nvPr/>
        </p:nvSpPr>
        <p:spPr>
          <a:xfrm>
            <a:off x="894522" y="-319651"/>
            <a:ext cx="9826021" cy="1325563"/>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a:lstStyle>
          <a:p>
            <a:r>
              <a:rPr lang="sv-SE" sz="2800" dirty="0"/>
              <a:t>Införandeplan</a:t>
            </a:r>
          </a:p>
        </p:txBody>
      </p:sp>
      <p:sp>
        <p:nvSpPr>
          <p:cNvPr id="234" name="Rektangel 233">
            <a:extLst>
              <a:ext uri="{FF2B5EF4-FFF2-40B4-BE49-F238E27FC236}">
                <a16:creationId xmlns:a16="http://schemas.microsoft.com/office/drawing/2014/main" id="{FBF80740-89D8-4FD7-B217-51C8F7F42CC1}"/>
              </a:ext>
            </a:extLst>
          </p:cNvPr>
          <p:cNvSpPr/>
          <p:nvPr/>
        </p:nvSpPr>
        <p:spPr>
          <a:xfrm>
            <a:off x="9444139" y="885992"/>
            <a:ext cx="2369307" cy="20796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mj-lt"/>
                <a:ea typeface="+mn-ea"/>
                <a:cs typeface="Calibri" panose="020F0502020204030204" pitchFamily="34" charset="0"/>
              </a:rPr>
              <a:t>GENOMFÖRANDEFAS</a:t>
            </a:r>
          </a:p>
        </p:txBody>
      </p:sp>
      <p:sp>
        <p:nvSpPr>
          <p:cNvPr id="235" name="Rektangel 234">
            <a:extLst>
              <a:ext uri="{FF2B5EF4-FFF2-40B4-BE49-F238E27FC236}">
                <a16:creationId xmlns:a16="http://schemas.microsoft.com/office/drawing/2014/main" id="{FDDB6360-03A6-47F8-8DBD-78DF8108AD3E}"/>
              </a:ext>
            </a:extLst>
          </p:cNvPr>
          <p:cNvSpPr/>
          <p:nvPr/>
        </p:nvSpPr>
        <p:spPr>
          <a:xfrm>
            <a:off x="9444139" y="1151102"/>
            <a:ext cx="2371327" cy="207393"/>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mj-lt"/>
                <a:ea typeface="+mn-ea"/>
                <a:cs typeface="Calibri" panose="020F0502020204030204" pitchFamily="34" charset="0"/>
              </a:rPr>
              <a:t>EFFEKTHANTERINGFAS</a:t>
            </a:r>
          </a:p>
        </p:txBody>
      </p:sp>
      <p:sp>
        <p:nvSpPr>
          <p:cNvPr id="236" name="Rubrik 1">
            <a:extLst>
              <a:ext uri="{FF2B5EF4-FFF2-40B4-BE49-F238E27FC236}">
                <a16:creationId xmlns:a16="http://schemas.microsoft.com/office/drawing/2014/main" id="{D4046668-4D76-4CDE-829F-628805A58E86}"/>
              </a:ext>
            </a:extLst>
          </p:cNvPr>
          <p:cNvSpPr txBox="1">
            <a:spLocks/>
          </p:cNvSpPr>
          <p:nvPr/>
        </p:nvSpPr>
        <p:spPr>
          <a:xfrm rot="16200000">
            <a:off x="-1926940" y="2424443"/>
            <a:ext cx="4178302" cy="1325563"/>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a:lstStyle>
          <a:p>
            <a:pPr lvl="0">
              <a:defRPr/>
            </a:pPr>
            <a:r>
              <a:rPr lang="sv-SE" sz="2400" dirty="0">
                <a:solidFill>
                  <a:schemeClr val="bg2"/>
                </a:solidFill>
              </a:rPr>
              <a:t>Primärvård, psykiatri </a:t>
            </a:r>
          </a:p>
          <a:p>
            <a:pPr lvl="0">
              <a:defRPr/>
            </a:pPr>
            <a:r>
              <a:rPr lang="sv-SE" sz="2400" dirty="0">
                <a:solidFill>
                  <a:schemeClr val="bg2"/>
                </a:solidFill>
              </a:rPr>
              <a:t>och rehabilitering</a:t>
            </a:r>
            <a:endParaRPr kumimoji="0" lang="sv-SE" sz="2400" b="0" i="0" u="none" strike="noStrike" kern="1200" cap="all" spc="140" normalizeH="0" baseline="0" noProof="0" dirty="0">
              <a:ln>
                <a:noFill/>
              </a:ln>
              <a:solidFill>
                <a:schemeClr val="bg2"/>
              </a:solidFill>
              <a:effectLst/>
              <a:uLnTx/>
              <a:uFillTx/>
              <a:latin typeface="Brandon Grotesque Black"/>
              <a:ea typeface="+mj-ea"/>
              <a:cs typeface="+mj-cs"/>
            </a:endParaRPr>
          </a:p>
        </p:txBody>
      </p:sp>
      <p:sp>
        <p:nvSpPr>
          <p:cNvPr id="250" name="Rubrik 1">
            <a:extLst>
              <a:ext uri="{FF2B5EF4-FFF2-40B4-BE49-F238E27FC236}">
                <a16:creationId xmlns:a16="http://schemas.microsoft.com/office/drawing/2014/main" id="{891F74AC-4C77-46FC-88FE-B43AB092D27E}"/>
              </a:ext>
            </a:extLst>
          </p:cNvPr>
          <p:cNvSpPr txBox="1">
            <a:spLocks/>
          </p:cNvSpPr>
          <p:nvPr/>
        </p:nvSpPr>
        <p:spPr>
          <a:xfrm>
            <a:off x="894522" y="-319650"/>
            <a:ext cx="9826021" cy="1325563"/>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a:lstStyle>
          <a:p>
            <a:r>
              <a:rPr lang="sv-SE" sz="2800" dirty="0"/>
              <a:t>Införandeplan</a:t>
            </a:r>
          </a:p>
        </p:txBody>
      </p:sp>
      <p:sp>
        <p:nvSpPr>
          <p:cNvPr id="287" name="Rektangel 286">
            <a:extLst>
              <a:ext uri="{FF2B5EF4-FFF2-40B4-BE49-F238E27FC236}">
                <a16:creationId xmlns:a16="http://schemas.microsoft.com/office/drawing/2014/main" id="{4B46865D-C05C-4121-AEA6-136377DE77CB}"/>
              </a:ext>
            </a:extLst>
          </p:cNvPr>
          <p:cNvSpPr/>
          <p:nvPr/>
        </p:nvSpPr>
        <p:spPr>
          <a:xfrm>
            <a:off x="9444139" y="885993"/>
            <a:ext cx="2369307" cy="20796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mj-lt"/>
                <a:ea typeface="+mn-ea"/>
                <a:cs typeface="Calibri" panose="020F0502020204030204" pitchFamily="34" charset="0"/>
              </a:rPr>
              <a:t>GENOMFÖRANDEFAS</a:t>
            </a:r>
          </a:p>
        </p:txBody>
      </p:sp>
      <p:sp>
        <p:nvSpPr>
          <p:cNvPr id="288" name="Rektangel 287">
            <a:extLst>
              <a:ext uri="{FF2B5EF4-FFF2-40B4-BE49-F238E27FC236}">
                <a16:creationId xmlns:a16="http://schemas.microsoft.com/office/drawing/2014/main" id="{27E71D20-94CB-4245-8F35-5E8CBC852701}"/>
              </a:ext>
            </a:extLst>
          </p:cNvPr>
          <p:cNvSpPr/>
          <p:nvPr/>
        </p:nvSpPr>
        <p:spPr>
          <a:xfrm>
            <a:off x="9444139" y="1151103"/>
            <a:ext cx="2371327" cy="207393"/>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mj-lt"/>
                <a:ea typeface="+mn-ea"/>
                <a:cs typeface="Calibri" panose="020F0502020204030204" pitchFamily="34" charset="0"/>
              </a:rPr>
              <a:t>EFFEKTHANTERINGFAS</a:t>
            </a:r>
          </a:p>
        </p:txBody>
      </p:sp>
      <p:sp>
        <p:nvSpPr>
          <p:cNvPr id="328" name="Rubrik 1">
            <a:extLst>
              <a:ext uri="{FF2B5EF4-FFF2-40B4-BE49-F238E27FC236}">
                <a16:creationId xmlns:a16="http://schemas.microsoft.com/office/drawing/2014/main" id="{FD3874CB-58BA-4403-A498-65BA4FEDE5D3}"/>
              </a:ext>
            </a:extLst>
          </p:cNvPr>
          <p:cNvSpPr txBox="1">
            <a:spLocks/>
          </p:cNvSpPr>
          <p:nvPr/>
        </p:nvSpPr>
        <p:spPr>
          <a:xfrm>
            <a:off x="894522" y="-319649"/>
            <a:ext cx="9826021" cy="1325563"/>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a:lstStyle>
          <a:p>
            <a:r>
              <a:rPr lang="sv-SE" sz="2800" dirty="0"/>
              <a:t>Införandeplan</a:t>
            </a:r>
          </a:p>
        </p:txBody>
      </p:sp>
      <p:sp>
        <p:nvSpPr>
          <p:cNvPr id="247" name="Rektangel 246">
            <a:extLst>
              <a:ext uri="{FF2B5EF4-FFF2-40B4-BE49-F238E27FC236}">
                <a16:creationId xmlns:a16="http://schemas.microsoft.com/office/drawing/2014/main" id="{43FE5037-6452-4C06-A891-18257FD414D7}"/>
              </a:ext>
            </a:extLst>
          </p:cNvPr>
          <p:cNvSpPr/>
          <p:nvPr>
            <p:custDataLst>
              <p:tags r:id="rId3"/>
            </p:custDataLst>
          </p:nvPr>
        </p:nvSpPr>
        <p:spPr bwMode="auto">
          <a:xfrm>
            <a:off x="893763" y="3090863"/>
            <a:ext cx="10896600" cy="407988"/>
          </a:xfrm>
          <a:prstGeom prst="rect">
            <a:avLst/>
          </a:prstGeom>
          <a:solidFill>
            <a:srgbClr val="D6D7D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2" name="Rektangel 81">
            <a:extLst>
              <a:ext uri="{FF2B5EF4-FFF2-40B4-BE49-F238E27FC236}">
                <a16:creationId xmlns:a16="http://schemas.microsoft.com/office/drawing/2014/main" id="{90B09996-E0FA-446C-A4F6-1EEFF10DA4F3}"/>
              </a:ext>
            </a:extLst>
          </p:cNvPr>
          <p:cNvSpPr/>
          <p:nvPr>
            <p:custDataLst>
              <p:tags r:id="rId4"/>
            </p:custDataLst>
          </p:nvPr>
        </p:nvSpPr>
        <p:spPr bwMode="auto">
          <a:xfrm>
            <a:off x="893763" y="3905250"/>
            <a:ext cx="10896600" cy="407988"/>
          </a:xfrm>
          <a:prstGeom prst="rect">
            <a:avLst/>
          </a:prstGeom>
          <a:solidFill>
            <a:srgbClr val="D6D7D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1" name="Rektangel 250">
            <a:extLst>
              <a:ext uri="{FF2B5EF4-FFF2-40B4-BE49-F238E27FC236}">
                <a16:creationId xmlns:a16="http://schemas.microsoft.com/office/drawing/2014/main" id="{1040A33F-D1F9-4C27-B863-7BF4EA21F40D}"/>
              </a:ext>
            </a:extLst>
          </p:cNvPr>
          <p:cNvSpPr/>
          <p:nvPr>
            <p:custDataLst>
              <p:tags r:id="rId5"/>
            </p:custDataLst>
          </p:nvPr>
        </p:nvSpPr>
        <p:spPr bwMode="auto">
          <a:xfrm>
            <a:off x="893763" y="2276475"/>
            <a:ext cx="10896600" cy="406400"/>
          </a:xfrm>
          <a:prstGeom prst="rect">
            <a:avLst/>
          </a:prstGeom>
          <a:solidFill>
            <a:srgbClr val="D6D7D9"/>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04" name="Platshållare för text 2">
            <a:extLst>
              <a:ext uri="{FF2B5EF4-FFF2-40B4-BE49-F238E27FC236}">
                <a16:creationId xmlns:a16="http://schemas.microsoft.com/office/drawing/2014/main" id="{B96E867F-5DFB-40A4-9AF5-E542ECE13D03}"/>
              </a:ext>
            </a:extLst>
          </p:cNvPr>
          <p:cNvSpPr>
            <a:spLocks noGrp="1"/>
          </p:cNvSpPr>
          <p:nvPr>
            <p:custDataLst>
              <p:tags r:id="rId6"/>
            </p:custDataLst>
          </p:nvPr>
        </p:nvSpPr>
        <p:spPr bwMode="auto">
          <a:xfrm>
            <a:off x="3206750" y="1755775"/>
            <a:ext cx="2533650"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F3B5CFC5-5B1B-4657-844C-425472D2824C}" type="datetime'''''''''''''''''''''''''''''2''''''0''22'''''''''''''''''''">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2022</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351" name="Platshållare för text 2">
            <a:extLst>
              <a:ext uri="{FF2B5EF4-FFF2-40B4-BE49-F238E27FC236}">
                <a16:creationId xmlns:a16="http://schemas.microsoft.com/office/drawing/2014/main" id="{1E6CF6A0-97B0-4A62-AF08-B1028BA408E2}"/>
              </a:ext>
            </a:extLst>
          </p:cNvPr>
          <p:cNvSpPr>
            <a:spLocks noGrp="1"/>
          </p:cNvSpPr>
          <p:nvPr>
            <p:custDataLst>
              <p:tags r:id="rId7"/>
            </p:custDataLst>
          </p:nvPr>
        </p:nvSpPr>
        <p:spPr bwMode="auto">
          <a:xfrm>
            <a:off x="5740400" y="1755775"/>
            <a:ext cx="3021013"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7DC9A901-D043-4280-8964-7812FDF192C3}" type="datetime'''2''''''''''''''''''''''''''0''''23'''''''''''''''''''''">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2023</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255" name="Platshållare för text 2">
            <a:extLst>
              <a:ext uri="{FF2B5EF4-FFF2-40B4-BE49-F238E27FC236}">
                <a16:creationId xmlns:a16="http://schemas.microsoft.com/office/drawing/2014/main" id="{554713EB-83CC-4D0C-A1DC-223D87521679}"/>
              </a:ext>
            </a:extLst>
          </p:cNvPr>
          <p:cNvSpPr>
            <a:spLocks noGrp="1"/>
          </p:cNvSpPr>
          <p:nvPr>
            <p:custDataLst>
              <p:tags r:id="rId8"/>
            </p:custDataLst>
          </p:nvPr>
        </p:nvSpPr>
        <p:spPr bwMode="auto">
          <a:xfrm>
            <a:off x="8761413" y="1755775"/>
            <a:ext cx="3028950"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F965CF44-50C3-4A69-8AE1-54589EA8ACFF}" type="datetime'2''''''0''''''''''''''''''''''''2''''''''''''''''''''''''''4'">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2024</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430" name="Platshållare för text 2">
            <a:extLst>
              <a:ext uri="{FF2B5EF4-FFF2-40B4-BE49-F238E27FC236}">
                <a16:creationId xmlns:a16="http://schemas.microsoft.com/office/drawing/2014/main" id="{EDEB5FE3-1FE8-4666-8159-8B622AECE0CC}"/>
              </a:ext>
            </a:extLst>
          </p:cNvPr>
          <p:cNvSpPr>
            <a:spLocks noGrp="1"/>
          </p:cNvSpPr>
          <p:nvPr>
            <p:custDataLst>
              <p:tags r:id="rId9"/>
            </p:custDataLst>
          </p:nvPr>
        </p:nvSpPr>
        <p:spPr bwMode="auto">
          <a:xfrm>
            <a:off x="3206751" y="2016125"/>
            <a:ext cx="257175"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F3E8E58D-EF01-40D8-AD71-FAE679E78130}" type="datetime'''''''''Q''''''''''''''''''''1'''''''''''''">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Q1</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479" name="Platshållare för text 2">
            <a:extLst>
              <a:ext uri="{FF2B5EF4-FFF2-40B4-BE49-F238E27FC236}">
                <a16:creationId xmlns:a16="http://schemas.microsoft.com/office/drawing/2014/main" id="{411D955E-8CB2-4EEF-B755-BB2E760E28D5}"/>
              </a:ext>
            </a:extLst>
          </p:cNvPr>
          <p:cNvSpPr>
            <a:spLocks noGrp="1"/>
          </p:cNvSpPr>
          <p:nvPr>
            <p:custDataLst>
              <p:tags r:id="rId10"/>
            </p:custDataLst>
          </p:nvPr>
        </p:nvSpPr>
        <p:spPr bwMode="auto">
          <a:xfrm>
            <a:off x="3463926" y="2016125"/>
            <a:ext cx="752475"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403CFC39-19D9-4109-B949-6EE872ABDE68}" type="datetime'''''''''''''''''''''''''''''''''''''Q''2'''''''''''''''''">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Q2</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259" name="Platshållare för text 2">
            <a:extLst>
              <a:ext uri="{FF2B5EF4-FFF2-40B4-BE49-F238E27FC236}">
                <a16:creationId xmlns:a16="http://schemas.microsoft.com/office/drawing/2014/main" id="{1C47C7D5-EDF1-43B6-8417-8F274BC5AB1B}"/>
              </a:ext>
            </a:extLst>
          </p:cNvPr>
          <p:cNvSpPr>
            <a:spLocks noGrp="1"/>
          </p:cNvSpPr>
          <p:nvPr>
            <p:custDataLst>
              <p:tags r:id="rId11"/>
            </p:custDataLst>
          </p:nvPr>
        </p:nvSpPr>
        <p:spPr bwMode="auto">
          <a:xfrm>
            <a:off x="4216400" y="2016125"/>
            <a:ext cx="762000"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D7BAF667-CF64-4483-B411-15B87D3FC12F}" type="datetime'''''''''''''''Q3'''''''">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Q3</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260" name="Platshållare för text 2">
            <a:extLst>
              <a:ext uri="{FF2B5EF4-FFF2-40B4-BE49-F238E27FC236}">
                <a16:creationId xmlns:a16="http://schemas.microsoft.com/office/drawing/2014/main" id="{B679A710-C052-4BB6-ACBE-6E906B951545}"/>
              </a:ext>
            </a:extLst>
          </p:cNvPr>
          <p:cNvSpPr>
            <a:spLocks noGrp="1"/>
          </p:cNvSpPr>
          <p:nvPr>
            <p:custDataLst>
              <p:tags r:id="rId12"/>
            </p:custDataLst>
          </p:nvPr>
        </p:nvSpPr>
        <p:spPr bwMode="auto">
          <a:xfrm>
            <a:off x="4978400" y="2016125"/>
            <a:ext cx="762000"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1D63D70F-C1D6-44BC-8565-8B2EB727B3E3}" type="datetime'''''''''''''''''''''''''''Q''''''''''''''4'''">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Q4</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261" name="Platshållare för text 2">
            <a:extLst>
              <a:ext uri="{FF2B5EF4-FFF2-40B4-BE49-F238E27FC236}">
                <a16:creationId xmlns:a16="http://schemas.microsoft.com/office/drawing/2014/main" id="{344E4E63-BDF0-4369-9F38-C2678119ECA2}"/>
              </a:ext>
            </a:extLst>
          </p:cNvPr>
          <p:cNvSpPr>
            <a:spLocks noGrp="1"/>
          </p:cNvSpPr>
          <p:nvPr>
            <p:custDataLst>
              <p:tags r:id="rId13"/>
            </p:custDataLst>
          </p:nvPr>
        </p:nvSpPr>
        <p:spPr bwMode="auto">
          <a:xfrm>
            <a:off x="5740400" y="2016125"/>
            <a:ext cx="744538"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68412442-2679-45A8-A101-41591D206FDA}" type="datetime'Q''''''''''''''''''1'''''''''''''''''">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Q1</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435" name="Platshållare för text 2">
            <a:extLst>
              <a:ext uri="{FF2B5EF4-FFF2-40B4-BE49-F238E27FC236}">
                <a16:creationId xmlns:a16="http://schemas.microsoft.com/office/drawing/2014/main" id="{EDC7B687-388D-419A-A17C-12D7349AC8A9}"/>
              </a:ext>
            </a:extLst>
          </p:cNvPr>
          <p:cNvSpPr>
            <a:spLocks noGrp="1"/>
          </p:cNvSpPr>
          <p:nvPr>
            <p:custDataLst>
              <p:tags r:id="rId14"/>
            </p:custDataLst>
          </p:nvPr>
        </p:nvSpPr>
        <p:spPr bwMode="auto">
          <a:xfrm>
            <a:off x="6484939" y="2016125"/>
            <a:ext cx="752475"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964947B6-FCBC-48EE-9790-5B20D1203403}" type="datetime'''''''''''''''''''''''Q''''''''''''2'''''''''''''''''''''''''">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Q2</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436" name="Platshållare för text 2">
            <a:extLst>
              <a:ext uri="{FF2B5EF4-FFF2-40B4-BE49-F238E27FC236}">
                <a16:creationId xmlns:a16="http://schemas.microsoft.com/office/drawing/2014/main" id="{1491E838-CDC4-4359-BEE7-4421A322C1A7}"/>
              </a:ext>
            </a:extLst>
          </p:cNvPr>
          <p:cNvSpPr>
            <a:spLocks noGrp="1"/>
          </p:cNvSpPr>
          <p:nvPr>
            <p:custDataLst>
              <p:tags r:id="rId15"/>
            </p:custDataLst>
          </p:nvPr>
        </p:nvSpPr>
        <p:spPr bwMode="auto">
          <a:xfrm>
            <a:off x="7237413" y="2016125"/>
            <a:ext cx="762000"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DB36D052-97A1-44C6-9985-259E379D527E}" type="datetime'''''''''''''''''''''''''''''Q''''''''''3'''''''''''''''''''">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Q3</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latshållare för text 2">
            <a:extLst>
              <a:ext uri="{FF2B5EF4-FFF2-40B4-BE49-F238E27FC236}">
                <a16:creationId xmlns:a16="http://schemas.microsoft.com/office/drawing/2014/main" id="{21E08C25-D070-4BCE-9568-411519ED31EC}"/>
              </a:ext>
            </a:extLst>
          </p:cNvPr>
          <p:cNvSpPr>
            <a:spLocks noGrp="1"/>
          </p:cNvSpPr>
          <p:nvPr>
            <p:custDataLst>
              <p:tags r:id="rId16"/>
            </p:custDataLst>
          </p:nvPr>
        </p:nvSpPr>
        <p:spPr bwMode="auto">
          <a:xfrm>
            <a:off x="7999413" y="2016125"/>
            <a:ext cx="762000"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7A7F8A5E-CDA3-4638-8A03-EB6F5054819B}" type="datetime'''''''''''''''''''''''''''''''''''''''''''''''''''''Q4'''''''">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Q4</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383" name="Platshållare för text 2">
            <a:extLst>
              <a:ext uri="{FF2B5EF4-FFF2-40B4-BE49-F238E27FC236}">
                <a16:creationId xmlns:a16="http://schemas.microsoft.com/office/drawing/2014/main" id="{359AC8EF-6C7A-42FD-B6D5-72D3E6113A1A}"/>
              </a:ext>
            </a:extLst>
          </p:cNvPr>
          <p:cNvSpPr>
            <a:spLocks noGrp="1"/>
          </p:cNvSpPr>
          <p:nvPr>
            <p:custDataLst>
              <p:tags r:id="rId17"/>
            </p:custDataLst>
          </p:nvPr>
        </p:nvSpPr>
        <p:spPr bwMode="auto">
          <a:xfrm>
            <a:off x="8761414" y="2016125"/>
            <a:ext cx="752475"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1F916CBA-17BE-4C04-81CC-A413493E465C}" type="datetime'Q''''''''''''''''''''''1'''''''''''''">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Q1</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Platshållare för text 2">
            <a:extLst>
              <a:ext uri="{FF2B5EF4-FFF2-40B4-BE49-F238E27FC236}">
                <a16:creationId xmlns:a16="http://schemas.microsoft.com/office/drawing/2014/main" id="{7DDC6A20-32BD-42D0-BC4B-F0B85F55C722}"/>
              </a:ext>
            </a:extLst>
          </p:cNvPr>
          <p:cNvSpPr>
            <a:spLocks noGrp="1"/>
          </p:cNvSpPr>
          <p:nvPr>
            <p:custDataLst>
              <p:tags r:id="rId18"/>
            </p:custDataLst>
          </p:nvPr>
        </p:nvSpPr>
        <p:spPr bwMode="auto">
          <a:xfrm>
            <a:off x="9513889" y="2016125"/>
            <a:ext cx="754063"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E0897762-450C-4124-966B-F675E7803C0C}" type="datetime'''''''''''Q''''''''''''''''''2'''''''''''''''">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Q2</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385" name="Platshållare för text 2">
            <a:extLst>
              <a:ext uri="{FF2B5EF4-FFF2-40B4-BE49-F238E27FC236}">
                <a16:creationId xmlns:a16="http://schemas.microsoft.com/office/drawing/2014/main" id="{D0F9B3A6-E522-4D90-8015-5B4D4157AA05}"/>
              </a:ext>
            </a:extLst>
          </p:cNvPr>
          <p:cNvSpPr>
            <a:spLocks noGrp="1"/>
          </p:cNvSpPr>
          <p:nvPr>
            <p:custDataLst>
              <p:tags r:id="rId19"/>
            </p:custDataLst>
          </p:nvPr>
        </p:nvSpPr>
        <p:spPr bwMode="auto">
          <a:xfrm>
            <a:off x="10267950" y="2016125"/>
            <a:ext cx="760413"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DF186CFC-794F-4F26-B64D-AEBA902C56AA}" type="datetime'''''''''''''''''''Q''''''''''''''''''''''3'">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Q3</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268" name="Platshållare för text 2">
            <a:extLst>
              <a:ext uri="{FF2B5EF4-FFF2-40B4-BE49-F238E27FC236}">
                <a16:creationId xmlns:a16="http://schemas.microsoft.com/office/drawing/2014/main" id="{FDDC6400-0C79-4C38-BF8D-5D98D7105576}"/>
              </a:ext>
            </a:extLst>
          </p:cNvPr>
          <p:cNvSpPr>
            <a:spLocks noGrp="1"/>
          </p:cNvSpPr>
          <p:nvPr>
            <p:custDataLst>
              <p:tags r:id="rId20"/>
            </p:custDataLst>
          </p:nvPr>
        </p:nvSpPr>
        <p:spPr bwMode="auto">
          <a:xfrm>
            <a:off x="11028363" y="2016125"/>
            <a:ext cx="762000" cy="260350"/>
          </a:xfrm>
          <a:prstGeom prst="rect">
            <a:avLst/>
          </a:prstGeom>
          <a:noFill/>
          <a:ln w="9525"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numCol="1" spcCol="0" rtlCol="0" anchor="ctr"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fld id="{F25AFA90-31FB-456C-9B50-EF0D68B6CFEA}" type="datetime'''Q''''''''''''''''''''''''''''''''''''''''4'''''''''''''''">
              <a:rPr kumimoji="0" lang="sv-SE" altLang="en-US" sz="14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tabLst/>
                <a:defRPr/>
              </a:pPr>
              <a:t>Q4</a:t>
            </a:fld>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cxnSp>
        <p:nvCxnSpPr>
          <p:cNvPr id="493" name="Rak koppling 492">
            <a:extLst>
              <a:ext uri="{FF2B5EF4-FFF2-40B4-BE49-F238E27FC236}">
                <a16:creationId xmlns:a16="http://schemas.microsoft.com/office/drawing/2014/main" id="{FFE96A52-9C91-405C-B9B0-A36EA7803257}"/>
              </a:ext>
            </a:extLst>
          </p:cNvPr>
          <p:cNvCxnSpPr>
            <a:cxnSpLocks/>
          </p:cNvCxnSpPr>
          <p:nvPr>
            <p:custDataLst>
              <p:tags r:id="rId21"/>
            </p:custDataLst>
          </p:nvPr>
        </p:nvCxnSpPr>
        <p:spPr bwMode="auto">
          <a:xfrm>
            <a:off x="5740400" y="2276475"/>
            <a:ext cx="0" cy="244475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4" name="Rak koppling 123">
            <a:extLst>
              <a:ext uri="{FF2B5EF4-FFF2-40B4-BE49-F238E27FC236}">
                <a16:creationId xmlns:a16="http://schemas.microsoft.com/office/drawing/2014/main" id="{302DFB6D-A6BE-4257-A45B-E6A70D7684AA}"/>
              </a:ext>
            </a:extLst>
          </p:cNvPr>
          <p:cNvCxnSpPr>
            <a:cxnSpLocks/>
          </p:cNvCxnSpPr>
          <p:nvPr>
            <p:custDataLst>
              <p:tags r:id="rId22"/>
            </p:custDataLst>
          </p:nvPr>
        </p:nvCxnSpPr>
        <p:spPr bwMode="auto">
          <a:xfrm>
            <a:off x="8761413" y="2276475"/>
            <a:ext cx="0" cy="244475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Rak koppling 269">
            <a:extLst>
              <a:ext uri="{FF2B5EF4-FFF2-40B4-BE49-F238E27FC236}">
                <a16:creationId xmlns:a16="http://schemas.microsoft.com/office/drawing/2014/main" id="{EA91D76D-AD4F-4087-9475-CE40416AB49D}"/>
              </a:ext>
            </a:extLst>
          </p:cNvPr>
          <p:cNvCxnSpPr>
            <a:cxnSpLocks/>
          </p:cNvCxnSpPr>
          <p:nvPr>
            <p:custDataLst>
              <p:tags r:id="rId23"/>
            </p:custDataLst>
          </p:nvPr>
        </p:nvCxnSpPr>
        <p:spPr bwMode="auto">
          <a:xfrm>
            <a:off x="3206750" y="2276475"/>
            <a:ext cx="0" cy="24447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2" name="Rak koppling 491">
            <a:extLst>
              <a:ext uri="{FF2B5EF4-FFF2-40B4-BE49-F238E27FC236}">
                <a16:creationId xmlns:a16="http://schemas.microsoft.com/office/drawing/2014/main" id="{9FC959E7-2F85-4F1F-B596-40AE71F3C546}"/>
              </a:ext>
            </a:extLst>
          </p:cNvPr>
          <p:cNvCxnSpPr>
            <a:cxnSpLocks/>
          </p:cNvCxnSpPr>
          <p:nvPr>
            <p:custDataLst>
              <p:tags r:id="rId24"/>
            </p:custDataLst>
          </p:nvPr>
        </p:nvCxnSpPr>
        <p:spPr bwMode="auto">
          <a:xfrm>
            <a:off x="11790363" y="2276475"/>
            <a:ext cx="0" cy="24447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Rak koppling 80">
            <a:extLst>
              <a:ext uri="{FF2B5EF4-FFF2-40B4-BE49-F238E27FC236}">
                <a16:creationId xmlns:a16="http://schemas.microsoft.com/office/drawing/2014/main" id="{FF5F9D53-E428-44C6-BEB7-8983DA52DE14}"/>
              </a:ext>
            </a:extLst>
          </p:cNvPr>
          <p:cNvCxnSpPr/>
          <p:nvPr>
            <p:custDataLst>
              <p:tags r:id="rId25"/>
            </p:custDataLst>
          </p:nvPr>
        </p:nvCxnSpPr>
        <p:spPr bwMode="auto">
          <a:xfrm>
            <a:off x="893763" y="2276475"/>
            <a:ext cx="0" cy="24447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Rak koppling 97">
            <a:extLst>
              <a:ext uri="{FF2B5EF4-FFF2-40B4-BE49-F238E27FC236}">
                <a16:creationId xmlns:a16="http://schemas.microsoft.com/office/drawing/2014/main" id="{68E279EC-4D7A-44FD-BAF1-DF96AFD7F3C4}"/>
              </a:ext>
            </a:extLst>
          </p:cNvPr>
          <p:cNvCxnSpPr/>
          <p:nvPr>
            <p:custDataLst>
              <p:tags r:id="rId26"/>
            </p:custDataLst>
          </p:nvPr>
        </p:nvCxnSpPr>
        <p:spPr bwMode="auto">
          <a:xfrm>
            <a:off x="893763" y="2682875"/>
            <a:ext cx="108966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Rak koppling 94">
            <a:extLst>
              <a:ext uri="{FF2B5EF4-FFF2-40B4-BE49-F238E27FC236}">
                <a16:creationId xmlns:a16="http://schemas.microsoft.com/office/drawing/2014/main" id="{92D7A762-D007-481E-A689-01A468A2942B}"/>
              </a:ext>
            </a:extLst>
          </p:cNvPr>
          <p:cNvCxnSpPr/>
          <p:nvPr>
            <p:custDataLst>
              <p:tags r:id="rId27"/>
            </p:custDataLst>
          </p:nvPr>
        </p:nvCxnSpPr>
        <p:spPr bwMode="auto">
          <a:xfrm>
            <a:off x="893763" y="4313238"/>
            <a:ext cx="108966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9" name="Rak koppling 448">
            <a:extLst>
              <a:ext uri="{FF2B5EF4-FFF2-40B4-BE49-F238E27FC236}">
                <a16:creationId xmlns:a16="http://schemas.microsoft.com/office/drawing/2014/main" id="{6910FAE1-A542-4C35-8122-A9B5B8FB5023}"/>
              </a:ext>
            </a:extLst>
          </p:cNvPr>
          <p:cNvCxnSpPr>
            <a:cxnSpLocks/>
          </p:cNvCxnSpPr>
          <p:nvPr>
            <p:custDataLst>
              <p:tags r:id="rId28"/>
            </p:custDataLst>
          </p:nvPr>
        </p:nvCxnSpPr>
        <p:spPr bwMode="auto">
          <a:xfrm>
            <a:off x="893763" y="3090863"/>
            <a:ext cx="108966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1" name="Rak koppling 510">
            <a:extLst>
              <a:ext uri="{FF2B5EF4-FFF2-40B4-BE49-F238E27FC236}">
                <a16:creationId xmlns:a16="http://schemas.microsoft.com/office/drawing/2014/main" id="{35741001-3969-4537-8954-9C80C0435129}"/>
              </a:ext>
            </a:extLst>
          </p:cNvPr>
          <p:cNvCxnSpPr/>
          <p:nvPr>
            <p:custDataLst>
              <p:tags r:id="rId29"/>
            </p:custDataLst>
          </p:nvPr>
        </p:nvCxnSpPr>
        <p:spPr bwMode="auto">
          <a:xfrm>
            <a:off x="893763" y="3905250"/>
            <a:ext cx="108966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5" name="Rak koppling 494">
            <a:extLst>
              <a:ext uri="{FF2B5EF4-FFF2-40B4-BE49-F238E27FC236}">
                <a16:creationId xmlns:a16="http://schemas.microsoft.com/office/drawing/2014/main" id="{23EA9086-4EA1-46BD-B769-2E6A564A8694}"/>
              </a:ext>
            </a:extLst>
          </p:cNvPr>
          <p:cNvCxnSpPr>
            <a:cxnSpLocks/>
          </p:cNvCxnSpPr>
          <p:nvPr>
            <p:custDataLst>
              <p:tags r:id="rId30"/>
            </p:custDataLst>
          </p:nvPr>
        </p:nvCxnSpPr>
        <p:spPr bwMode="auto">
          <a:xfrm>
            <a:off x="893763" y="3498850"/>
            <a:ext cx="108966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Rak koppling 75">
            <a:extLst>
              <a:ext uri="{FF2B5EF4-FFF2-40B4-BE49-F238E27FC236}">
                <a16:creationId xmlns:a16="http://schemas.microsoft.com/office/drawing/2014/main" id="{3FDC1A44-3C02-4CCB-9DA8-67E4DBABD7AA}"/>
              </a:ext>
            </a:extLst>
          </p:cNvPr>
          <p:cNvCxnSpPr/>
          <p:nvPr>
            <p:custDataLst>
              <p:tags r:id="rId31"/>
            </p:custDataLst>
          </p:nvPr>
        </p:nvCxnSpPr>
        <p:spPr bwMode="auto">
          <a:xfrm>
            <a:off x="893763" y="4721225"/>
            <a:ext cx="108966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Rak koppling 228">
            <a:extLst>
              <a:ext uri="{FF2B5EF4-FFF2-40B4-BE49-F238E27FC236}">
                <a16:creationId xmlns:a16="http://schemas.microsoft.com/office/drawing/2014/main" id="{37512470-34EE-4AE0-9747-8ED5BF350577}"/>
              </a:ext>
            </a:extLst>
          </p:cNvPr>
          <p:cNvCxnSpPr>
            <a:cxnSpLocks/>
          </p:cNvCxnSpPr>
          <p:nvPr>
            <p:custDataLst>
              <p:tags r:id="rId32"/>
            </p:custDataLst>
          </p:nvPr>
        </p:nvCxnSpPr>
        <p:spPr bwMode="auto">
          <a:xfrm>
            <a:off x="11028363" y="2276475"/>
            <a:ext cx="0" cy="2608263"/>
          </a:xfrm>
          <a:prstGeom prst="line">
            <a:avLst/>
          </a:prstGeom>
          <a:ln w="19050"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 name="Rak koppling 4">
            <a:extLst>
              <a:ext uri="{FF2B5EF4-FFF2-40B4-BE49-F238E27FC236}">
                <a16:creationId xmlns:a16="http://schemas.microsoft.com/office/drawing/2014/main" id="{96D6984D-9524-42EC-A6A4-75F0863F9E27}"/>
              </a:ext>
            </a:extLst>
          </p:cNvPr>
          <p:cNvCxnSpPr/>
          <p:nvPr>
            <p:custDataLst>
              <p:tags r:id="rId33"/>
            </p:custDataLst>
          </p:nvPr>
        </p:nvCxnSpPr>
        <p:spPr bwMode="auto">
          <a:xfrm>
            <a:off x="11037888" y="2276475"/>
            <a:ext cx="0" cy="2608263"/>
          </a:xfrm>
          <a:prstGeom prst="line">
            <a:avLst/>
          </a:prstGeom>
          <a:ln w="19050"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Rak koppling 6">
            <a:extLst>
              <a:ext uri="{FF2B5EF4-FFF2-40B4-BE49-F238E27FC236}">
                <a16:creationId xmlns:a16="http://schemas.microsoft.com/office/drawing/2014/main" id="{AEAEA193-0821-4799-AD3D-966118B2A255}"/>
              </a:ext>
            </a:extLst>
          </p:cNvPr>
          <p:cNvCxnSpPr/>
          <p:nvPr>
            <p:custDataLst>
              <p:tags r:id="rId34"/>
            </p:custDataLst>
          </p:nvPr>
        </p:nvCxnSpPr>
        <p:spPr bwMode="auto">
          <a:xfrm>
            <a:off x="11037888" y="2276475"/>
            <a:ext cx="0" cy="2608263"/>
          </a:xfrm>
          <a:prstGeom prst="line">
            <a:avLst/>
          </a:prstGeom>
          <a:ln w="19050"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Rak koppling 278">
            <a:extLst>
              <a:ext uri="{FF2B5EF4-FFF2-40B4-BE49-F238E27FC236}">
                <a16:creationId xmlns:a16="http://schemas.microsoft.com/office/drawing/2014/main" id="{904EB67A-BB15-40F1-A874-0564E92F4707}"/>
              </a:ext>
            </a:extLst>
          </p:cNvPr>
          <p:cNvCxnSpPr/>
          <p:nvPr>
            <p:custDataLst>
              <p:tags r:id="rId35"/>
            </p:custDataLst>
          </p:nvPr>
        </p:nvCxnSpPr>
        <p:spPr bwMode="auto">
          <a:xfrm>
            <a:off x="893763" y="2276475"/>
            <a:ext cx="108966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6" name="Rektangel 85">
            <a:extLst>
              <a:ext uri="{FF2B5EF4-FFF2-40B4-BE49-F238E27FC236}">
                <a16:creationId xmlns:a16="http://schemas.microsoft.com/office/drawing/2014/main" id="{23DC59DB-29A5-459D-B9EA-1B9040C6298F}"/>
              </a:ext>
            </a:extLst>
          </p:cNvPr>
          <p:cNvSpPr/>
          <p:nvPr>
            <p:custDataLst>
              <p:tags r:id="rId36"/>
            </p:custDataLst>
          </p:nvPr>
        </p:nvSpPr>
        <p:spPr bwMode="gray">
          <a:xfrm>
            <a:off x="3711575" y="3298825"/>
            <a:ext cx="3525838" cy="79375"/>
          </a:xfrm>
          <a:prstGeom prst="rect">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8" name="Rektangel 87">
            <a:extLst>
              <a:ext uri="{FF2B5EF4-FFF2-40B4-BE49-F238E27FC236}">
                <a16:creationId xmlns:a16="http://schemas.microsoft.com/office/drawing/2014/main" id="{4BA478E1-2AA7-4E8C-82C0-26B49CCC4CCF}"/>
              </a:ext>
            </a:extLst>
          </p:cNvPr>
          <p:cNvSpPr/>
          <p:nvPr>
            <p:custDataLst>
              <p:tags r:id="rId37"/>
            </p:custDataLst>
          </p:nvPr>
        </p:nvSpPr>
        <p:spPr bwMode="gray">
          <a:xfrm>
            <a:off x="3662363" y="3705225"/>
            <a:ext cx="3575050" cy="79375"/>
          </a:xfrm>
          <a:prstGeom prst="rect">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4" name="Rektangel 83">
            <a:extLst>
              <a:ext uri="{FF2B5EF4-FFF2-40B4-BE49-F238E27FC236}">
                <a16:creationId xmlns:a16="http://schemas.microsoft.com/office/drawing/2014/main" id="{13E55272-F061-4D69-A322-130112C83D5E}"/>
              </a:ext>
            </a:extLst>
          </p:cNvPr>
          <p:cNvSpPr/>
          <p:nvPr>
            <p:custDataLst>
              <p:tags r:id="rId38"/>
            </p:custDataLst>
          </p:nvPr>
        </p:nvSpPr>
        <p:spPr bwMode="gray">
          <a:xfrm>
            <a:off x="3711575" y="2890838"/>
            <a:ext cx="3525838" cy="79375"/>
          </a:xfrm>
          <a:prstGeom prst="rect">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FF2B5EF4-FFF2-40B4-BE49-F238E27FC236}">
                <a16:creationId xmlns:a16="http://schemas.microsoft.com/office/drawing/2014/main" id="{58883617-A86D-43DA-BC80-F5BED552DC9A}"/>
              </a:ext>
            </a:extLst>
          </p:cNvPr>
          <p:cNvSpPr/>
          <p:nvPr>
            <p:custDataLst>
              <p:tags r:id="rId39"/>
            </p:custDataLst>
          </p:nvPr>
        </p:nvSpPr>
        <p:spPr bwMode="gray">
          <a:xfrm>
            <a:off x="3662363" y="2482850"/>
            <a:ext cx="3575050" cy="79375"/>
          </a:xfrm>
          <a:prstGeom prst="rect">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0" name="Rektangel 89">
            <a:extLst>
              <a:ext uri="{FF2B5EF4-FFF2-40B4-BE49-F238E27FC236}">
                <a16:creationId xmlns:a16="http://schemas.microsoft.com/office/drawing/2014/main" id="{0F61710E-AB8A-4855-8061-4CFE4FABABDD}"/>
              </a:ext>
            </a:extLst>
          </p:cNvPr>
          <p:cNvSpPr/>
          <p:nvPr>
            <p:custDataLst>
              <p:tags r:id="rId40"/>
            </p:custDataLst>
          </p:nvPr>
        </p:nvSpPr>
        <p:spPr bwMode="gray">
          <a:xfrm>
            <a:off x="3654425" y="4113213"/>
            <a:ext cx="3582988" cy="79375"/>
          </a:xfrm>
          <a:prstGeom prst="rect">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529FB35C-D00F-4346-96A7-4AA1BCD267B8}"/>
              </a:ext>
            </a:extLst>
          </p:cNvPr>
          <p:cNvSpPr/>
          <p:nvPr>
            <p:custDataLst>
              <p:tags r:id="rId41"/>
            </p:custDataLst>
          </p:nvPr>
        </p:nvSpPr>
        <p:spPr bwMode="gray">
          <a:xfrm>
            <a:off x="3379788" y="2432050"/>
            <a:ext cx="2368550" cy="79375"/>
          </a:xfrm>
          <a:prstGeom prst="rect">
            <a:avLst/>
          </a:prstGeom>
          <a:solidFill>
            <a:schemeClr val="hlink"/>
          </a:solidFill>
          <a:ln w="19050" cap="flat" cmpd="sng" algn="ctr">
            <a:solidFill>
              <a:schemeClr val="hlink"/>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5" name="Rektangel 84">
            <a:extLst>
              <a:ext uri="{FF2B5EF4-FFF2-40B4-BE49-F238E27FC236}">
                <a16:creationId xmlns:a16="http://schemas.microsoft.com/office/drawing/2014/main" id="{B3FB6E56-F94D-4FB0-A0D9-45D630B1071C}"/>
              </a:ext>
            </a:extLst>
          </p:cNvPr>
          <p:cNvSpPr/>
          <p:nvPr>
            <p:custDataLst>
              <p:tags r:id="rId42"/>
            </p:custDataLst>
          </p:nvPr>
        </p:nvSpPr>
        <p:spPr bwMode="gray">
          <a:xfrm>
            <a:off x="3430588" y="3248025"/>
            <a:ext cx="2317750" cy="79375"/>
          </a:xfrm>
          <a:prstGeom prst="rect">
            <a:avLst/>
          </a:prstGeom>
          <a:solidFill>
            <a:schemeClr val="hlink"/>
          </a:solidFill>
          <a:ln w="19050" cap="flat" cmpd="sng" algn="ctr">
            <a:solidFill>
              <a:schemeClr val="hlink"/>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3" name="Rektangel 82">
            <a:extLst>
              <a:ext uri="{FF2B5EF4-FFF2-40B4-BE49-F238E27FC236}">
                <a16:creationId xmlns:a16="http://schemas.microsoft.com/office/drawing/2014/main" id="{063ACE94-1735-457B-B4DD-663D0A3DE2B6}"/>
              </a:ext>
            </a:extLst>
          </p:cNvPr>
          <p:cNvSpPr/>
          <p:nvPr>
            <p:custDataLst>
              <p:tags r:id="rId43"/>
            </p:custDataLst>
          </p:nvPr>
        </p:nvSpPr>
        <p:spPr bwMode="gray">
          <a:xfrm>
            <a:off x="3430588" y="2840038"/>
            <a:ext cx="2309813" cy="79375"/>
          </a:xfrm>
          <a:prstGeom prst="rect">
            <a:avLst/>
          </a:prstGeom>
          <a:solidFill>
            <a:schemeClr val="hlink"/>
          </a:solidFill>
          <a:ln w="19050" cap="flat" cmpd="sng" algn="ctr">
            <a:solidFill>
              <a:schemeClr val="hlink"/>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7" name="Pil: vänster 86">
            <a:extLst>
              <a:ext uri="{FF2B5EF4-FFF2-40B4-BE49-F238E27FC236}">
                <a16:creationId xmlns:a16="http://schemas.microsoft.com/office/drawing/2014/main" id="{FF525741-45A7-4EDC-979E-1037376AF3B0}"/>
              </a:ext>
            </a:extLst>
          </p:cNvPr>
          <p:cNvSpPr/>
          <p:nvPr>
            <p:custDataLst>
              <p:tags r:id="rId44"/>
            </p:custDataLst>
          </p:nvPr>
        </p:nvSpPr>
        <p:spPr bwMode="gray">
          <a:xfrm>
            <a:off x="3105151" y="3614737"/>
            <a:ext cx="1947863" cy="158750"/>
          </a:xfrm>
          <a:prstGeom prst="leftArrow">
            <a:avLst>
              <a:gd name="adj1" fmla="val 50000"/>
              <a:gd name="adj2" fmla="val 40660"/>
            </a:avLst>
          </a:prstGeom>
          <a:solidFill>
            <a:schemeClr val="hlink"/>
          </a:solidFill>
          <a:ln w="19050" cap="flat" cmpd="sng" algn="ctr">
            <a:solidFill>
              <a:schemeClr val="hlink"/>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9" name="Rektangel 88">
            <a:extLst>
              <a:ext uri="{FF2B5EF4-FFF2-40B4-BE49-F238E27FC236}">
                <a16:creationId xmlns:a16="http://schemas.microsoft.com/office/drawing/2014/main" id="{BC859648-74B0-48FB-8695-6D3B4C017EE6}"/>
              </a:ext>
            </a:extLst>
          </p:cNvPr>
          <p:cNvSpPr/>
          <p:nvPr>
            <p:custDataLst>
              <p:tags r:id="rId45"/>
            </p:custDataLst>
          </p:nvPr>
        </p:nvSpPr>
        <p:spPr bwMode="gray">
          <a:xfrm>
            <a:off x="3371850" y="4062413"/>
            <a:ext cx="2368550" cy="79375"/>
          </a:xfrm>
          <a:prstGeom prst="rect">
            <a:avLst/>
          </a:prstGeom>
          <a:solidFill>
            <a:schemeClr val="hlink"/>
          </a:solidFill>
          <a:ln w="19050" cap="flat" cmpd="sng" algn="ctr">
            <a:solidFill>
              <a:schemeClr val="hlink"/>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Likbent triangel 5">
            <a:extLst>
              <a:ext uri="{FF2B5EF4-FFF2-40B4-BE49-F238E27FC236}">
                <a16:creationId xmlns:a16="http://schemas.microsoft.com/office/drawing/2014/main" id="{B2BC86D4-D80B-48B0-BAA3-A8D0D9D429FE}"/>
              </a:ext>
            </a:extLst>
          </p:cNvPr>
          <p:cNvSpPr/>
          <p:nvPr>
            <p:custDataLst>
              <p:tags r:id="rId46"/>
            </p:custDataLst>
          </p:nvPr>
        </p:nvSpPr>
        <p:spPr bwMode="gray">
          <a:xfrm>
            <a:off x="10980738" y="4827588"/>
            <a:ext cx="114300" cy="114300"/>
          </a:xfrm>
          <a:prstGeom prst="triangle">
            <a:avLst/>
          </a:prstGeom>
          <a:solidFill>
            <a:schemeClr val="tx1"/>
          </a:solid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01" name="Likbent triangel 500">
            <a:extLst>
              <a:ext uri="{FF2B5EF4-FFF2-40B4-BE49-F238E27FC236}">
                <a16:creationId xmlns:a16="http://schemas.microsoft.com/office/drawing/2014/main" id="{EEE48730-D091-46E6-9E34-B48BC37C6B10}"/>
              </a:ext>
            </a:extLst>
          </p:cNvPr>
          <p:cNvSpPr/>
          <p:nvPr>
            <p:custDataLst>
              <p:tags r:id="rId47"/>
            </p:custDataLst>
          </p:nvPr>
        </p:nvSpPr>
        <p:spPr bwMode="gray">
          <a:xfrm>
            <a:off x="10980738" y="4827588"/>
            <a:ext cx="114300" cy="114300"/>
          </a:xfrm>
          <a:prstGeom prst="triangle">
            <a:avLst/>
          </a:prstGeom>
          <a:solidFill>
            <a:schemeClr val="tx1"/>
          </a:solid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Likbent triangel 3">
            <a:extLst>
              <a:ext uri="{FF2B5EF4-FFF2-40B4-BE49-F238E27FC236}">
                <a16:creationId xmlns:a16="http://schemas.microsoft.com/office/drawing/2014/main" id="{9AFABB96-E648-40DD-B41C-B678CB921614}"/>
              </a:ext>
            </a:extLst>
          </p:cNvPr>
          <p:cNvSpPr/>
          <p:nvPr>
            <p:custDataLst>
              <p:tags r:id="rId48"/>
            </p:custDataLst>
          </p:nvPr>
        </p:nvSpPr>
        <p:spPr bwMode="gray">
          <a:xfrm>
            <a:off x="10971213" y="4827588"/>
            <a:ext cx="114300" cy="114300"/>
          </a:xfrm>
          <a:prstGeom prst="triangle">
            <a:avLst/>
          </a:prstGeom>
          <a:solidFill>
            <a:schemeClr val="tx1"/>
          </a:solid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87" name="Platshållare för text 2">
            <a:extLst>
              <a:ext uri="{FF2B5EF4-FFF2-40B4-BE49-F238E27FC236}">
                <a16:creationId xmlns:a16="http://schemas.microsoft.com/office/drawing/2014/main" id="{207BD704-AF7B-4C4D-89DD-734EF63C33E6}"/>
              </a:ext>
            </a:extLst>
          </p:cNvPr>
          <p:cNvSpPr>
            <a:spLocks noGrp="1"/>
          </p:cNvSpPr>
          <p:nvPr>
            <p:custDataLst>
              <p:tags r:id="rId49"/>
            </p:custDataLst>
          </p:nvPr>
        </p:nvSpPr>
        <p:spPr bwMode="auto">
          <a:xfrm>
            <a:off x="965200" y="4411663"/>
            <a:ext cx="17653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31E33A1-ACBF-4B18-8A0C-75F1D8DB4C16}" type="datetime'''Reh''''''''''''abiliter''i''''ngskl''''''''in''ik''en'''''">
              <a:rPr lang="sv-SE" altLang="en-US" sz="1400" smtClean="0"/>
              <a:pPr marL="0" indent="0">
                <a:spcBef>
                  <a:spcPct val="0"/>
                </a:spcBef>
                <a:spcAft>
                  <a:spcPct val="0"/>
                </a:spcAft>
                <a:buNone/>
              </a:pPr>
              <a:t>Rehabiliteringskliniken</a:t>
            </a:fld>
            <a:endParaRPr lang="sv-SE" sz="1400" dirty="0"/>
          </a:p>
        </p:txBody>
      </p:sp>
      <p:sp>
        <p:nvSpPr>
          <p:cNvPr id="388" name="Platshållare för text 2">
            <a:extLst>
              <a:ext uri="{FF2B5EF4-FFF2-40B4-BE49-F238E27FC236}">
                <a16:creationId xmlns:a16="http://schemas.microsoft.com/office/drawing/2014/main" id="{207BD704-AF7B-4C4D-89DD-734EF63C33E6}"/>
              </a:ext>
            </a:extLst>
          </p:cNvPr>
          <p:cNvSpPr>
            <a:spLocks noGrp="1"/>
          </p:cNvSpPr>
          <p:nvPr>
            <p:custDataLst>
              <p:tags r:id="rId50"/>
            </p:custDataLst>
          </p:nvPr>
        </p:nvSpPr>
        <p:spPr bwMode="auto">
          <a:xfrm>
            <a:off x="965200" y="2039939"/>
            <a:ext cx="6985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8E780094-A56B-4C69-A5E9-6B16CC47B948}" type="datetime'''A''''k''''''''''''''''''''''''tiv''i''t''et'">
              <a:rPr lang="sv-SE" altLang="en-US" sz="1400" b="1" smtClean="0"/>
              <a:pPr marL="0" indent="0">
                <a:spcBef>
                  <a:spcPct val="0"/>
                </a:spcBef>
                <a:spcAft>
                  <a:spcPct val="0"/>
                </a:spcAft>
                <a:buNone/>
              </a:pPr>
              <a:t>Aktivitet</a:t>
            </a:fld>
            <a:endParaRPr lang="sv-SE" sz="1400" b="1" dirty="0"/>
          </a:p>
        </p:txBody>
      </p:sp>
      <p:sp useBgFill="1">
        <p:nvSpPr>
          <p:cNvPr id="407" name="Platshållare för text 2">
            <a:extLst>
              <a:ext uri="{FF2B5EF4-FFF2-40B4-BE49-F238E27FC236}">
                <a16:creationId xmlns:a16="http://schemas.microsoft.com/office/drawing/2014/main" id="{FD12208B-32AB-48E0-A606-30FACE97E8D7}"/>
              </a:ext>
            </a:extLst>
          </p:cNvPr>
          <p:cNvSpPr>
            <a:spLocks noGrp="1"/>
          </p:cNvSpPr>
          <p:nvPr>
            <p:custDataLst>
              <p:tags r:id="rId51"/>
            </p:custDataLst>
          </p:nvPr>
        </p:nvSpPr>
        <p:spPr bwMode="auto">
          <a:xfrm>
            <a:off x="10439400" y="4964113"/>
            <a:ext cx="1179513" cy="212725"/>
          </a:xfrm>
          <a:prstGeom prst="rect">
            <a:avLst/>
          </a:prstGeom>
          <a:ln>
            <a:noFill/>
          </a:ln>
          <a:effec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altLang="en-US" sz="1400" b="0" i="0" u="none" strike="noStrike" kern="1200" cap="none" spc="0" normalizeH="0" baseline="0" noProof="0" dirty="0">
                <a:ln>
                  <a:noFill/>
                </a:ln>
                <a:solidFill>
                  <a:prstClr val="black"/>
                </a:solidFill>
                <a:effectLst/>
                <a:uLnTx/>
                <a:uFillTx/>
                <a:latin typeface="+mj-lt"/>
                <a:ea typeface="+mn-ea"/>
                <a:cs typeface="+mn-cs"/>
              </a:rPr>
              <a:t>FULLT INFÖRT</a:t>
            </a:r>
            <a:endParaRPr kumimoji="0" lang="sv-SE" sz="1400" b="0" i="0" u="none" strike="noStrike" kern="1200" cap="none" spc="0" normalizeH="0" baseline="0" noProof="0" dirty="0">
              <a:ln>
                <a:noFill/>
              </a:ln>
              <a:solidFill>
                <a:prstClr val="black"/>
              </a:solidFill>
              <a:effectLst/>
              <a:uLnTx/>
              <a:uFillTx/>
              <a:latin typeface="+mj-lt"/>
              <a:ea typeface="+mn-ea"/>
              <a:cs typeface="+mn-cs"/>
            </a:endParaRPr>
          </a:p>
        </p:txBody>
      </p:sp>
      <p:sp>
        <p:nvSpPr>
          <p:cNvPr id="381" name="Platshållare för text 2">
            <a:extLst>
              <a:ext uri="{FF2B5EF4-FFF2-40B4-BE49-F238E27FC236}">
                <a16:creationId xmlns:a16="http://schemas.microsoft.com/office/drawing/2014/main" id="{207BD704-AF7B-4C4D-89DD-734EF63C33E6}"/>
              </a:ext>
            </a:extLst>
          </p:cNvPr>
          <p:cNvSpPr>
            <a:spLocks noGrp="1"/>
          </p:cNvSpPr>
          <p:nvPr>
            <p:custDataLst>
              <p:tags r:id="rId52"/>
            </p:custDataLst>
          </p:nvPr>
        </p:nvSpPr>
        <p:spPr bwMode="auto">
          <a:xfrm>
            <a:off x="965200" y="4003675"/>
            <a:ext cx="6715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143889E7-638D-4E37-8B27-0347ABCD1625}" type="datetime'''''P''s''yk''''ia''''''''''''''''''tr''''''''i'''''''''''''''">
              <a:rPr lang="sv-SE" altLang="en-US" sz="1400" smtClean="0"/>
              <a:pPr marL="0" indent="0">
                <a:spcBef>
                  <a:spcPct val="0"/>
                </a:spcBef>
                <a:spcAft>
                  <a:spcPct val="0"/>
                </a:spcAft>
                <a:buNone/>
              </a:pPr>
              <a:t>Psykiatri</a:t>
            </a:fld>
            <a:endParaRPr lang="sv-SE" sz="1400" dirty="0"/>
          </a:p>
        </p:txBody>
      </p:sp>
      <p:sp>
        <p:nvSpPr>
          <p:cNvPr id="373" name="Platshållare för text 2">
            <a:extLst>
              <a:ext uri="{FF2B5EF4-FFF2-40B4-BE49-F238E27FC236}">
                <a16:creationId xmlns:a16="http://schemas.microsoft.com/office/drawing/2014/main" id="{207BD704-AF7B-4C4D-89DD-734EF63C33E6}"/>
              </a:ext>
            </a:extLst>
          </p:cNvPr>
          <p:cNvSpPr>
            <a:spLocks noGrp="1"/>
          </p:cNvSpPr>
          <p:nvPr>
            <p:custDataLst>
              <p:tags r:id="rId53"/>
            </p:custDataLst>
          </p:nvPr>
        </p:nvSpPr>
        <p:spPr bwMode="auto">
          <a:xfrm>
            <a:off x="965200" y="2373313"/>
            <a:ext cx="10842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8E7B452B-CC11-4187-9FFF-A21F0A6D5B94}" type="datetime'H''''''abil''''''i''te''''r''''''''''in''''''g''''''e''''''n'">
              <a:rPr lang="sv-SE" altLang="en-US" sz="1400" smtClean="0"/>
              <a:pPr marL="0" indent="0">
                <a:spcBef>
                  <a:spcPct val="0"/>
                </a:spcBef>
                <a:spcAft>
                  <a:spcPct val="0"/>
                </a:spcAft>
                <a:buNone/>
              </a:pPr>
              <a:t>Habiliteringen</a:t>
            </a:fld>
            <a:endParaRPr lang="sv-SE" sz="1400" dirty="0"/>
          </a:p>
        </p:txBody>
      </p:sp>
      <p:sp>
        <p:nvSpPr>
          <p:cNvPr id="378" name="Platshållare för text 2">
            <a:extLst>
              <a:ext uri="{FF2B5EF4-FFF2-40B4-BE49-F238E27FC236}">
                <a16:creationId xmlns:a16="http://schemas.microsoft.com/office/drawing/2014/main" id="{207BD704-AF7B-4C4D-89DD-734EF63C33E6}"/>
              </a:ext>
            </a:extLst>
          </p:cNvPr>
          <p:cNvSpPr>
            <a:spLocks noGrp="1"/>
          </p:cNvSpPr>
          <p:nvPr>
            <p:custDataLst>
              <p:tags r:id="rId54"/>
            </p:custDataLst>
          </p:nvPr>
        </p:nvSpPr>
        <p:spPr bwMode="auto">
          <a:xfrm>
            <a:off x="965200" y="3189288"/>
            <a:ext cx="20685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42585E4F-4A49-4C5D-838D-0E6041A9CDB4}" type="datetime'Pri''m''är''v''årdens ''h''''ä''''''l''''''so''''e''''n''het'">
              <a:rPr lang="sv-SE" altLang="en-US" sz="1400" smtClean="0"/>
              <a:pPr marL="0" indent="0">
                <a:spcBef>
                  <a:spcPct val="0"/>
                </a:spcBef>
                <a:spcAft>
                  <a:spcPct val="0"/>
                </a:spcAft>
                <a:buNone/>
              </a:pPr>
              <a:t>Primärvårdens hälsoenhet</a:t>
            </a:fld>
            <a:endParaRPr lang="sv-SE" sz="1400" dirty="0"/>
          </a:p>
        </p:txBody>
      </p:sp>
      <p:sp>
        <p:nvSpPr>
          <p:cNvPr id="380" name="Platshållare för text 2">
            <a:extLst>
              <a:ext uri="{FF2B5EF4-FFF2-40B4-BE49-F238E27FC236}">
                <a16:creationId xmlns:a16="http://schemas.microsoft.com/office/drawing/2014/main" id="{207BD704-AF7B-4C4D-89DD-734EF63C33E6}"/>
              </a:ext>
            </a:extLst>
          </p:cNvPr>
          <p:cNvSpPr>
            <a:spLocks noGrp="1"/>
          </p:cNvSpPr>
          <p:nvPr>
            <p:custDataLst>
              <p:tags r:id="rId55"/>
            </p:custDataLst>
          </p:nvPr>
        </p:nvSpPr>
        <p:spPr bwMode="auto">
          <a:xfrm>
            <a:off x="965200" y="3595688"/>
            <a:ext cx="14081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341D07B8-5769-4DFB-8357-B83A161A0BBA}" type="datetime'Pri''''''''m''ä''''r''''vå''''''rds''re''ha''b'''''''">
              <a:rPr lang="sv-SE" altLang="en-US" sz="1400" smtClean="0"/>
              <a:pPr marL="0" indent="0">
                <a:spcBef>
                  <a:spcPct val="0"/>
                </a:spcBef>
                <a:spcAft>
                  <a:spcPct val="0"/>
                </a:spcAft>
                <a:buNone/>
              </a:pPr>
              <a:t>Primärvårdsrehab</a:t>
            </a:fld>
            <a:endParaRPr lang="sv-SE" sz="1400" dirty="0"/>
          </a:p>
        </p:txBody>
      </p:sp>
      <p:sp>
        <p:nvSpPr>
          <p:cNvPr id="377" name="Platshållare för text 2">
            <a:extLst>
              <a:ext uri="{FF2B5EF4-FFF2-40B4-BE49-F238E27FC236}">
                <a16:creationId xmlns:a16="http://schemas.microsoft.com/office/drawing/2014/main" id="{207BD704-AF7B-4C4D-89DD-734EF63C33E6}"/>
              </a:ext>
            </a:extLst>
          </p:cNvPr>
          <p:cNvSpPr>
            <a:spLocks noGrp="1"/>
          </p:cNvSpPr>
          <p:nvPr>
            <p:custDataLst>
              <p:tags r:id="rId56"/>
            </p:custDataLst>
          </p:nvPr>
        </p:nvSpPr>
        <p:spPr bwMode="auto">
          <a:xfrm>
            <a:off x="965200" y="2781300"/>
            <a:ext cx="141922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8BA0935E-14E7-4789-92AC-3A55622E34CA}" type="datetime'''H''''''''''''jä''l''p''''med''elc''en''tr''''''''al'''''">
              <a:rPr lang="sv-SE" altLang="en-US" sz="1400" smtClean="0"/>
              <a:pPr marL="0" indent="0">
                <a:spcBef>
                  <a:spcPct val="0"/>
                </a:spcBef>
                <a:spcAft>
                  <a:spcPct val="0"/>
                </a:spcAft>
                <a:buNone/>
              </a:pPr>
              <a:t>Hjälpmedelcentral</a:t>
            </a:fld>
            <a:endParaRPr lang="sv-SE" sz="1400" dirty="0"/>
          </a:p>
        </p:txBody>
      </p:sp>
      <p:sp>
        <p:nvSpPr>
          <p:cNvPr id="408" name="Rektangel 407">
            <a:extLst>
              <a:ext uri="{FF2B5EF4-FFF2-40B4-BE49-F238E27FC236}">
                <a16:creationId xmlns:a16="http://schemas.microsoft.com/office/drawing/2014/main" id="{CB74278D-6DF6-4FF0-A93F-71B5E0D7FE46}"/>
              </a:ext>
            </a:extLst>
          </p:cNvPr>
          <p:cNvSpPr/>
          <p:nvPr/>
        </p:nvSpPr>
        <p:spPr>
          <a:xfrm>
            <a:off x="9444139" y="885994"/>
            <a:ext cx="2369307" cy="20796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mj-lt"/>
                <a:ea typeface="+mn-ea"/>
                <a:cs typeface="Calibri" panose="020F0502020204030204" pitchFamily="34" charset="0"/>
              </a:rPr>
              <a:t>GENOMFÖRANDEFAS</a:t>
            </a:r>
          </a:p>
        </p:txBody>
      </p:sp>
      <p:sp>
        <p:nvSpPr>
          <p:cNvPr id="409" name="Rektangel 408">
            <a:extLst>
              <a:ext uri="{FF2B5EF4-FFF2-40B4-BE49-F238E27FC236}">
                <a16:creationId xmlns:a16="http://schemas.microsoft.com/office/drawing/2014/main" id="{CF6B5B28-2114-4F0F-8673-64B26ED32416}"/>
              </a:ext>
            </a:extLst>
          </p:cNvPr>
          <p:cNvSpPr/>
          <p:nvPr/>
        </p:nvSpPr>
        <p:spPr>
          <a:xfrm>
            <a:off x="9444139" y="1151104"/>
            <a:ext cx="2371327" cy="207393"/>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mj-lt"/>
                <a:ea typeface="+mn-ea"/>
                <a:cs typeface="Calibri" panose="020F0502020204030204" pitchFamily="34" charset="0"/>
              </a:rPr>
              <a:t>EFFEKTHANTERINGFAS</a:t>
            </a:r>
          </a:p>
        </p:txBody>
      </p:sp>
      <p:sp>
        <p:nvSpPr>
          <p:cNvPr id="424" name="Rubrik 1">
            <a:extLst>
              <a:ext uri="{FF2B5EF4-FFF2-40B4-BE49-F238E27FC236}">
                <a16:creationId xmlns:a16="http://schemas.microsoft.com/office/drawing/2014/main" id="{9F330F42-AB8F-4F5F-9A68-E0AFAECBD23B}"/>
              </a:ext>
            </a:extLst>
          </p:cNvPr>
          <p:cNvSpPr txBox="1">
            <a:spLocks/>
          </p:cNvSpPr>
          <p:nvPr/>
        </p:nvSpPr>
        <p:spPr>
          <a:xfrm>
            <a:off x="894522" y="-319648"/>
            <a:ext cx="9826021" cy="1325563"/>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a:lstStyle>
          <a:p>
            <a:r>
              <a:rPr lang="sv-SE" sz="2800" dirty="0"/>
              <a:t>Införandeplan</a:t>
            </a:r>
          </a:p>
        </p:txBody>
      </p:sp>
      <p:sp>
        <p:nvSpPr>
          <p:cNvPr id="456" name="Rektangel 455">
            <a:extLst>
              <a:ext uri="{FF2B5EF4-FFF2-40B4-BE49-F238E27FC236}">
                <a16:creationId xmlns:a16="http://schemas.microsoft.com/office/drawing/2014/main" id="{E83004F9-CE28-43B9-8CE0-A7C771C7FDB0}"/>
              </a:ext>
            </a:extLst>
          </p:cNvPr>
          <p:cNvSpPr/>
          <p:nvPr/>
        </p:nvSpPr>
        <p:spPr>
          <a:xfrm>
            <a:off x="9444139" y="885995"/>
            <a:ext cx="2369307" cy="20796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mj-lt"/>
                <a:ea typeface="+mn-ea"/>
                <a:cs typeface="Calibri" panose="020F0502020204030204" pitchFamily="34" charset="0"/>
              </a:rPr>
              <a:t>GENOMFÖRANDEFAS</a:t>
            </a:r>
          </a:p>
        </p:txBody>
      </p:sp>
      <p:sp>
        <p:nvSpPr>
          <p:cNvPr id="457" name="Rektangel 456">
            <a:extLst>
              <a:ext uri="{FF2B5EF4-FFF2-40B4-BE49-F238E27FC236}">
                <a16:creationId xmlns:a16="http://schemas.microsoft.com/office/drawing/2014/main" id="{C829C8CB-B51A-4220-84D0-8DDAA7D5717D}"/>
              </a:ext>
            </a:extLst>
          </p:cNvPr>
          <p:cNvSpPr/>
          <p:nvPr/>
        </p:nvSpPr>
        <p:spPr>
          <a:xfrm>
            <a:off x="9444139" y="1151105"/>
            <a:ext cx="2371327" cy="207393"/>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mj-lt"/>
                <a:ea typeface="+mn-ea"/>
                <a:cs typeface="Calibri" panose="020F0502020204030204" pitchFamily="34" charset="0"/>
              </a:rPr>
              <a:t>EFFEKTHANTERINGFAS</a:t>
            </a:r>
          </a:p>
        </p:txBody>
      </p:sp>
      <p:sp>
        <p:nvSpPr>
          <p:cNvPr id="472" name="Rubrik 1">
            <a:extLst>
              <a:ext uri="{FF2B5EF4-FFF2-40B4-BE49-F238E27FC236}">
                <a16:creationId xmlns:a16="http://schemas.microsoft.com/office/drawing/2014/main" id="{D5267247-2AE4-4C46-BB09-C8D6CBB42CCC}"/>
              </a:ext>
            </a:extLst>
          </p:cNvPr>
          <p:cNvSpPr txBox="1">
            <a:spLocks/>
          </p:cNvSpPr>
          <p:nvPr/>
        </p:nvSpPr>
        <p:spPr>
          <a:xfrm>
            <a:off x="894522" y="-319647"/>
            <a:ext cx="9826021" cy="1325563"/>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a:lstStyle>
          <a:p>
            <a:r>
              <a:rPr lang="sv-SE" sz="2800" dirty="0"/>
              <a:t>Införandeplan</a:t>
            </a:r>
          </a:p>
        </p:txBody>
      </p:sp>
      <p:sp>
        <p:nvSpPr>
          <p:cNvPr id="504" name="Rektangel 503">
            <a:extLst>
              <a:ext uri="{FF2B5EF4-FFF2-40B4-BE49-F238E27FC236}">
                <a16:creationId xmlns:a16="http://schemas.microsoft.com/office/drawing/2014/main" id="{AA0B9CEE-EE58-496C-B5E5-B3CB4DFF61FA}"/>
              </a:ext>
            </a:extLst>
          </p:cNvPr>
          <p:cNvSpPr/>
          <p:nvPr/>
        </p:nvSpPr>
        <p:spPr>
          <a:xfrm>
            <a:off x="9444139" y="885996"/>
            <a:ext cx="2369307" cy="20796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mj-lt"/>
                <a:ea typeface="+mn-ea"/>
                <a:cs typeface="Calibri" panose="020F0502020204030204" pitchFamily="34" charset="0"/>
              </a:rPr>
              <a:t>GENOMFÖRANDEFAS</a:t>
            </a:r>
          </a:p>
        </p:txBody>
      </p:sp>
      <p:sp>
        <p:nvSpPr>
          <p:cNvPr id="505" name="Rektangel 504">
            <a:extLst>
              <a:ext uri="{FF2B5EF4-FFF2-40B4-BE49-F238E27FC236}">
                <a16:creationId xmlns:a16="http://schemas.microsoft.com/office/drawing/2014/main" id="{021BA82C-E2DA-48AD-BB0B-D27849AE65B7}"/>
              </a:ext>
            </a:extLst>
          </p:cNvPr>
          <p:cNvSpPr/>
          <p:nvPr/>
        </p:nvSpPr>
        <p:spPr>
          <a:xfrm>
            <a:off x="9444139" y="1151106"/>
            <a:ext cx="2371327" cy="207393"/>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mj-lt"/>
                <a:ea typeface="+mn-ea"/>
                <a:cs typeface="Calibri" panose="020F0502020204030204" pitchFamily="34" charset="0"/>
              </a:rPr>
              <a:t>EFFEKTHANTERINGFAS</a:t>
            </a:r>
          </a:p>
        </p:txBody>
      </p:sp>
      <p:sp>
        <p:nvSpPr>
          <p:cNvPr id="77" name="Rektangel 76">
            <a:extLst>
              <a:ext uri="{FF2B5EF4-FFF2-40B4-BE49-F238E27FC236}">
                <a16:creationId xmlns:a16="http://schemas.microsoft.com/office/drawing/2014/main" id="{3D6B8547-AA17-4E7A-8717-A50DA7479666}"/>
              </a:ext>
            </a:extLst>
          </p:cNvPr>
          <p:cNvSpPr/>
          <p:nvPr>
            <p:custDataLst>
              <p:tags r:id="rId57"/>
            </p:custDataLst>
          </p:nvPr>
        </p:nvSpPr>
        <p:spPr bwMode="gray">
          <a:xfrm>
            <a:off x="3744913" y="4510086"/>
            <a:ext cx="3525838" cy="79375"/>
          </a:xfrm>
          <a:prstGeom prst="rect">
            <a:avLst/>
          </a:prstGeom>
          <a:solidFill>
            <a:srgbClr val="ED84B8"/>
          </a:solidFill>
          <a:ln w="19050" cap="flat" cmpd="sng" algn="ctr">
            <a:solidFill>
              <a:srgbClr val="ED84B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8" name="Rektangel 77">
            <a:extLst>
              <a:ext uri="{FF2B5EF4-FFF2-40B4-BE49-F238E27FC236}">
                <a16:creationId xmlns:a16="http://schemas.microsoft.com/office/drawing/2014/main" id="{29F7A865-2BFA-441E-9899-75087EA397BF}"/>
              </a:ext>
            </a:extLst>
          </p:cNvPr>
          <p:cNvSpPr/>
          <p:nvPr>
            <p:custDataLst>
              <p:tags r:id="rId58"/>
            </p:custDataLst>
          </p:nvPr>
        </p:nvSpPr>
        <p:spPr bwMode="gray">
          <a:xfrm>
            <a:off x="3463926" y="4459286"/>
            <a:ext cx="2317750" cy="79375"/>
          </a:xfrm>
          <a:prstGeom prst="rect">
            <a:avLst/>
          </a:prstGeom>
          <a:solidFill>
            <a:schemeClr val="hlink"/>
          </a:solidFill>
          <a:ln w="19050" cap="flat" cmpd="sng" algn="ctr">
            <a:solidFill>
              <a:schemeClr val="hlink"/>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42596977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810&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JF22FMJgCZ0fAVDQOlYwX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SdM4Im63a9dI05HSze4E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9rKVfB_jaJ.kFqDwAcUPk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tFaw9rQ1wfxETP179FQsG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lN8m3dV8146hOM7F2BUev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IL0ote3WwTzxdt3R6cnQb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SHG0GqzMGZh1IAuiH8K26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atJjbeAJ5.EcJqxRl9RAq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muLGcy4LHh_q4qKuTybwr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rFz9K3ljUE0LGJc29dkhy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Lro04btLnYZTKcRpPRkJD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l5nE3EkU6m.9hzfgpoS4o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zQRH59F9b2T1ywyPAgbBJ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Se3TAmwSLeux6PJWUgQVu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XnmbAteZl_41ljesirOjF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JsPSiwz1vtxL.FG0Lx6j4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J9.cBX2VOw2H8xCODWU5A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1pIHHZK9TiFQh5qeo2uAZ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l5nE3EkU6m.9hzfgpoS4o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JF22FMJgCZ0fAVDQOlYwX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wrGEWZUqi49uD7jCwAoEV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wrGEWZUqi49uD7jCwAoEV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MhVyYU9BOB27nWoWKbvqQ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5pmL0FkjzVdjIfNNNGte7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CShjjYARcalKEn_teMG5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0Sm1.EoIPzS8TY0bWZL0J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1xQuRnRslHVPdOtjEzlqg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LwB1A.rk6MaPDQqS47Nyy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cEzNsCWeHHQzyHkbCpJ.l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svCpzZTvuVm.cSP4Dqocw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0CDD4Qj5Dkyy23CX1tOfD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bLEVx3oZGPiD8LAc_93ik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5pmL0FkjzVdjIfNNNGte7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d3DJG0zRxJV_gNomozysK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Ysc6SgtSc7u7h8eE.wVYh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y45Ej63555PnXDPq7a4K3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HKOlwzoR3EJo_Zoz_9XN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Syjp.c4RhrLy0ijuZMiDA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ELvmOtqsH1vO17reFVAPJ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RhuZwG9rihcJWpFljsN0Y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ZXYWTIwOGU5kMzIFSRcY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KkDKb2w0EI.RYOVwRUlBP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mJpYjoeWWwcmbvd3Uw9gl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CShjjYARcalKEn_teMG5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EINouTClA.h4PTm6ZplCa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NcZF0rVdF47QheTS3XgwQ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VHfc1C0wei4wue.66QeyN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Br6StRqMjLJY2Iebc1_ut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WkTrGKPX4x.HbbIEHFJnE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3YKLLDEtKqZC06Trvakcx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srGxq7WnFY0EbujwNkzVk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VO3uPSojGPJNlNoi1mRCi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_.9EUB6KHxtQ5jPGW4E8n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3T47Laf25kQZiAZzB1X2a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0Sm1.EoIPzS8TY0bWZL0J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nqLpCrpo3R2euKvaMvN0l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mwvtRwOdFyFNeqBaUvWtU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Pjs7eOJ0DAi8sHQxSUuoR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9XMUtQqeifQFWA5R5zeTa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9aECOnDa6wRYrKBawSdhC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5MNzC5muGuBVzLGawjTvW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7KQoImsicKWbZ86jS4hmM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X0_eV7QodzFw..6f9Gcar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6_XbNQxkH8xZP1zAO9IrM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QjdY8mwhmQIqEJLQuDIc2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1xQuRnRslHVPdOtjEzlqg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jh9LZVWpmSRVgHTF673oY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FWjmFgecKQT1CfkUS5.c3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Ymhgw9iO9I89tL09Tecdm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xYWOFY1b9jRDh5fIWPBhi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CePD0ZYkDgeioHlpFJtyo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A22FbbVVSuOHsqS9MQzN1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ZOXxKka5ils34InctCXPD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Wz67T.q4DeB1mRUlqQ60L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1rqyd.zrDGkyuiR_0SaJv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ZL53gUYpNAUhDQRL_74QU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LwB1A.rk6MaPDQqS47Nyy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Z_Y0uDj6PYZ8v.aGKWPDq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SJG9ZXFAhyOxt2ptNxz3x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JfDIPpI7cvVCtX3Sdm9y1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MmmY7wogk5bnGXksdYHS9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eJmyNua8I53PMmgFjFphX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is8wk3CWf_xGcV6D3.1D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jS_NlS7PNLCWystHeKYAK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XUTJnoQcK62v4YS8Ecoz1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yOHdCAQoJ4naRDlokAcHT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eiAlxNKnxYJJZE1v_Jmdj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cEzNsCWeHHQzyHkbCpJ.l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BAhS89Qu9fPIzs2KmeHOs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8T6xSO7z0m_cqOys1Y7dq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wpx4238PEfvTy8BFQ61Ui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Ecyul62PlraII16ts6NX9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l7nxnv3U350UTl_WcwXdc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KQFg59nkHHuHIWYWB.eIx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1xx7kn9XRaPC4lD85DE9k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ftnU3qcX1QNPRrD.pwNao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F.zHzZDZNW5rqQo.58eqj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eyvMFyI5mr2DCc1zvfxO1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svCpzZTvuVm.cSP4Dqocw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ol7sRwIIuoetTZ2gDFMlL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YVxjBr3RM5TgUAuY6QQrx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ru2ONViBskD_7EqETMMNq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DvW2XT6V6oqFWPRhnnG2g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mYREaJ_97gDtSpovz9rf7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pb56Wl8veGu_v.8MEDUZd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4PLT79y93gFXAtqM9IvVr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8oqBHa3u1xUTKYmptpHxJ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5HvjP_dLJaNXIyUZJpCd5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IBXysQd6mKGfao3aCdt7l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0CDD4Qj5Dkyy23CX1tOfD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pT4sMXHke16C2_Lu4pE8q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CHD9Jr5.GfQE8FhnukXc1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M3RdA0OJ7.NclCqVtIEkm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fgaDLm2j.7a9DNRWhlvur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YbHAGyvJ4K8yIW8tdG.mo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CvpX_PdLlvPnSjNWLSnnA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nNMX340PVlyTm304eNDTX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qaoOGjX6xTcthc.9ppdcn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VsdscoCeg38QTJeCPOo5o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MvSP7A9X0FcdUb3MNrujj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bLEVx3oZGPiD8LAc_93ik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sZlgtg_DG1RC1k9gjFXge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9qqt2AtwfnaeZybf29Zt3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cnTwvHv85O0s4FuBVvbts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0pfgy8AdiK7lCpHttlVP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MiTryHpZ9yE1TCvaWM3ye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0KiP0h5bNQc5ecIX0WB3m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atJjbeAJ5.EcJqxRl9RAq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R4vbTDN0Vx8MiqMDAGsZI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TXEQwfzYCBjgeTd4S4SXc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Txk93l4gazFKLt0kckRgm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d3DJG0zRxJV_gNomozysK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rVxeyH_1c52o_amHOV.tK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4dX94odE322EQxUR1hE8l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_oriGXocC2GrwYItc6Ux_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6ZnzIIHHG_OWzmryb_Ri5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PE64.xbyyr5yZZbMvFzZN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FWYSFVCCxhpwWP6RkGMt0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sRJUpYsLZ.RmDRsDIk_.0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mpsZyF6i68pVNbCDuqsqg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wS.B05gCnvbovkoenAzzV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zg1kNZ4CUmOqcJWnNOPC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Ysc6SgtSc7u7h8eE.wVYh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6JTpMxChRU0__iyzGXupG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k73HhJe4HQFkKSlwfr6.3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ovsLT1h6mqvmr.c7vFYvu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bDZRoQ0b0ZycovuLLxg4T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JsPSiwz1vtxL.FG0Lx6j4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whfw_VNWmNVD3YPq92hZA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wrGEWZUqi49uD7jCwAoEV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CShjjYARcalKEn_teMG5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0Sm1.EoIPzS8TY0bWZL0J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y45Ej63555PnXDPq7a4K3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1xQuRnRslHVPdOtjEzlqg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LwB1A.rk6MaPDQqS47Nyy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cEzNsCWeHHQzyHkbCpJ.l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svCpzZTvuVm.cSP4Dqocw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0CDD4Qj5Dkyy23CX1tOfD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bLEVx3oZGPiD8LAc_93ik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d3DJG0zRxJV_gNomozysK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Ysc6SgtSc7u7h8eE.wVYh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y45Ej63555PnXDPq7a4K3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HKOlwzoR3EJo_Zoz_9XN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HKOlwzoR3EJo_Zoz_9XN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Syjp.c4RhrLy0ijuZMiDA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ELvmOtqsH1vO17reFVAPJ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RhuZwG9rihcJWpFljsN0Y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NcZF0rVdF47QheTS3XgwQ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EINouTClA.h4PTm6ZplCa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ZXYWTIwOGU5kMzIFSRcY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mJpYjoeWWwcmbvd3Uw9gl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jkGL8cuCpv_rNhn4KEpwV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IATbzjsMgYXIB4awU7GKl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YmoiQYrB5PMLOKrJ.8s2P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Syjp.c4RhrLy0ijuZMiDA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Br6StRqMjLJY2Iebc1_ut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VHfc1C0wei4wue.66QeyN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Pjs7eOJ0DAi8sHQxSUuoR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Ymhgw9iO9I89tL09Tecdm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xYWOFY1b9jRDh5fIWPBhi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lRm2GWFoKGQBhGAPQr7DK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MYTs.a1IJoQh1lrBKcm3H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ZOXxKka5ils34InctCXPD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WB2cKnIeSHOfTTEmeog90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XXxCMzgrcn22OJiKJTY46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LvmOtqsH1vO17reFVAPJ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dDoJY4AmqUffcwH__hQoT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tQ3uKG405rDvY.41BDGZI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N0Zy.IrQaNCPkiOX7Kh11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3esnlfi8gLfGJrnLFQV2a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MxWEepCEKuaD56sY3QNuR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ZI.AYHFZCIjEyM0ffzvwN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TigCLv47DRZjfGe2a4FJ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MK9i7e2GUYJdKqolZrDAh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MvSP7A9X0FcdUb3MNrujj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sZlgtg_DG1RC1k9gjFXge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RhuZwG9rihcJWpFljsN0Y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9qqt2AtwfnaeZybf29Zt3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oqHVIH4TLZ5aVRan9x3C4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lq0r26zKwvwBRx3rE.JFn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atJjbeAJ5.EcJqxRl9RAq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RMAD4lsGjSbeLrOOPX5r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dsOqnRRAVj4Gc0ClPfB.a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nRjsxEvJsBR.nzHV5kD0z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_PxiJsPsQMBvdmr8R1Zv.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VXV6XcsyH3Fl_Mfd3o9oC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WB2cKnIeSHOfTTEmeog90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dYbYsBUYCboCEblTLdiZR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MxWEepCEKuaD56sY3QNuR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J9.cBX2VOw2H8xCODWU5A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MhVyYU9BOB27nWoWKbvqQ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XnmbAteZl_41ljesirOjF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l5nE3EkU6m.9hzfgpoS4o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wrGEWZUqi49uD7jCwAoEV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JsPSiwz1vtxL.FG0Lx6j4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CShjjYARcalKEn_teMG5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0Sm1.EoIPzS8TY0bWZL0J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mJpYjoeWWwcmbvd3Uw9gl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1xQuRnRslHVPdOtjEzlqg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LwB1A.rk6MaPDQqS47Nyy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cEzNsCWeHHQzyHkbCpJ.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svCpzZTvuVm.cSP4Dqocw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0CDD4Qj5Dkyy23CX1tOfD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bLEVx3oZGPiD8LAc_93ik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d3DJG0zRxJV_gNomozysK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Ysc6SgtSc7u7h8eE.wVYh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y45Ej63555PnXDPq7a4K3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hHKOlwzoR3EJo_Zoz_9XN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ZXYWTIwOGU5kMzIFSRcY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Syjp.c4RhrLy0ijuZMiDA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ELvmOtqsH1vO17reFVAPJ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RhuZwG9rihcJWpFljsN0Y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EINouTClA.h4PTm6ZplCa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_.9EUB6KHxtQ5jPGW4E8n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VHfc1C0wei4wue.66QeyN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7KQoImsicKWbZ86jS4hmM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mwvtRwOdFyFNeqBaUvWtU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9XMUtQqeifQFWA5R5zeTa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Pjs7eOJ0DAi8sHQxSUuoR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EINouTClA.h4PTm6ZplCa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QjdY8mwhmQIqEJLQuDIc2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Br6StRqMjLJY2Iebc1_ut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nqLpCrpo3R2euKvaMvN0l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3T47Laf25kQZiAZzB1X2a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3YKLLDEtKqZC06Trvakcx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A22FbbVVSuOHsqS9MQzN1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CePD0ZYkDgeioHlpFJtyo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ZOXxKka5ils34InctCXPD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MvSP7A9X0FcdUb3MNrujj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9qqt2AtwfnaeZybf29Zt3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NcZF0rVdF47QheTS3XgwQ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r8F91mJe0fewYnzp0BqIE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lN8m3dV8146hOM7F2BUev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N8sykdLUCUmiGcG7l4.1g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Z9giRTL_XBKYfM6q4XQd9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NdEM_dYvny.A0w6FuCOJv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jpTifAVs.hWBg5wOPNmUK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R1Gjz1xT1U6kNAn5.A5xS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cnxvms4ASJfmLQPPSkWmF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XXLYOm8t.sgVno0HkAQ79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atJjbeAJ5.EcJqxRl9RAq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9XMUtQqeifQFWA5R5zeTa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SyQAbj5qOXJa2DI4CG.ss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r8F91mJe0fewYnzp0BqIE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tQ3uKG405rDvY.41BDGZI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r8F91mJe0fewYnzp0BqIE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tQ3uKG405rDvY.41BDGZI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3esnlfi8gLfGJrnLFQV2a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3esnlfi8gLfGJrnLFQV2a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tQ3uKG405rDvY.41BDGZI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3esnlfi8gLfGJrnLFQV2a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tQ3uKG405rDvY.41BDGZI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6_XbNQxkH8xZP1zAO9IrM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3esnlfi8gLfGJrnLFQV2a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3esnlfi8gLfGJrnLFQV2a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tQ3uKG405rDvY.41BDGZI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tQ3uKG405rDvY.41BDGZI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3esnlfi8gLfGJrnLFQV2a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tQ3uKG405rDvY.41BDGZI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3esnlfi8gLfGJrnLFQV2a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tQ3uKG405rDvY.41BDGZI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3esnlfi8gLfGJrnLFQV2a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tQ3uKG405rDvY.41BDGZI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Pjs7eOJ0DAi8sHQxSUuoR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3esnlfi8gLfGJrnLFQV2a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tQ3uKG405rDvY.41BDGZI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3esnlfi8gLfGJrnLFQV2a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tQ3uKG405rDvY.41BDGZI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3esnlfi8gLfGJrnLFQV2a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J9.cBX2VOw2H8xCODWU5A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J9.cBX2VOw2H8xCODWU5A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3T47Laf25kQZiAZzB1X2a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3T47Laf25kQZiAZzB1X2a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XXLYOm8t.sgVno0HkAQ79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X0_eV7QodzFw..6f9Gcar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tQ3uKG405rDvY.41BDGZI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tQ3uKG405rDvY.41BDGZI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3esnlfi8gLfGJrnLFQV2a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3esnlfi8gLfGJrnLFQV2a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XXLYOm8t.sgVno0HkAQ79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J9.cBX2VOw2H8xCODWU5A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3T47Laf25kQZiAZzB1X2a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XXLYOm8t.sgVno0HkAQ79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3esnlfi8gLfGJrnLFQV2a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tQ3uKG405rDvY.41BDGZI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FWjmFgecKQT1CfkUS5.c3w"/>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mJpYjoeWWwcmbvd3Uw9gl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J9.cBX2VOw2H8xCODWU5A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dYbYsBUYCboCEblTLdiZR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ZXYWTIwOGU5kMzIFSRcY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NcZF0rVdF47QheTS3XgwQ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xYWOFY1b9jRDh5fIWPBhi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3T47Laf25kQZiAZzB1X2a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XXLYOm8t.sgVno0HkAQ79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tQ3uKG405rDvY.41BDGZI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3esnlfi8gLfGJrnLFQV2a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VHfc1C0wei4wue.66QeyN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QjdY8mwhmQIqEJLQuDIc2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7KQoImsicKWbZ86jS4hmM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uznMktiEtYbDnuZgut_w4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_.9EUB6KHxtQ5jPGW4E8n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mwvtRwOdFyFNeqBaUvWtU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5MNzC5muGuBVzLGawjTvW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WkTrGKPX4x.HbbIEHFJnE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9aECOnDa6wRYrKBawSdhC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srGxq7WnFY0EbujwNkzVk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Ymhgw9iO9I89tL09Tecdm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xYWOFY1b9jRDh5fIWPBhi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A22FbbVVSuOHsqS9MQzN1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CePD0ZYkDgeioHlpFJtyo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ZOXxKka5ils34InctCXPD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0eGMgRlX_G87DL1Kcj.rE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tQwa.1DwQr9V0tJvSiiJa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guGUOP4OIUG8Tp61Q5XZL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Rnoea1o63K3tkofH2Vc4n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tQ3uKG405rDvY.41BDGZI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Vx49KZnvBZ5fhmAqZK0kH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VX1AFylpVJ2ctQ408g4XM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5QuP9UCsOiIQkmjnwjL8Q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3jx3n8jTLpuABSnhufGCp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4J3q6lngsWrjB5zHHNFAA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9SZF95q2bMPpOZn44qjiy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ClrBvYTra_qGzwqTud8vx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WI6VDn_64404pUNvsuTnx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FikQynMCJTm76hfBIe1Ye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Gu8lk4E7hWVBPe0CgxKhR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go8DRHdEbWsXAgR1k6lh4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N3ljh_MNZquVvoE2ZsUie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zQRH59F9b2T1ywyPAgbBJ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Tf4PUwHnarv6n4PPMBUVx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qv3TS8JwKvCG0tVWIxkj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ktq1IKsTEP6YzhSJrF1_A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aAa7Ls8O1IShsXlm29.C4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EZtPHwqOglnAI7_7D5zwe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NPkwGNf9WxjgNamMsteor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u_ZqcX_g5eWVdCxE0Tnm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G7eSvnt9e.Vy5ZievfsNh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XKCpVCUJf4TbXsQRY3z6c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86PTqrqRn4dECC6LDt0C5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r.smOjVut.zwExW_MPi36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nzurKX0ySK2a8_pp8Pv.E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3esnlfi8gLfGJrnLFQV2a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ZvWgfxczqKOp.IA7KXBhr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xsFu2LMRDVII6KOrC7qLT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MvSP7A9X0FcdUb3MNrujj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sZlgtg_DG1RC1k9gjFXge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9qqt2AtwfnaeZybf29Zt3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48ejQICylL3yUbKyxtoC8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N8sykdLUCUmiGcG7l4.1g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M932x_xOxlMlhUNd1dTnP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nmbAteZl_41ljesirOjF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3GtW5zEFej5KO.S8si9hJ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SyQAbj5qOXJa2DI4CG.ss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fXa3zAf4fXSo45gSx6E_v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GkDGgRJOU_p6.N8RakAts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NdEM_dYvny.A0w6FuCOJv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4caU3NGeKXJp.5KuNqlcy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cnxvms4ASJfmLQPPSkWmF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R1Gjz1xT1U6kNAn5.A5xS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roJebFLmwGvP1Wb6sLvvy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60bYY7Yh95wtGmiV2CjzCA"/>
</p:tagLst>
</file>

<file path=ppt/theme/theme1.xml><?xml version="1.0" encoding="utf-8"?>
<a:theme xmlns:a="http://schemas.openxmlformats.org/drawingml/2006/main" name="Region Kronoberg ljus">
  <a:themeElements>
    <a:clrScheme name="Region Kronoberg LJUS">
      <a:dk1>
        <a:sysClr val="windowText" lastClr="000000"/>
      </a:dk1>
      <a:lt1>
        <a:sysClr val="window" lastClr="FFFFFF"/>
      </a:lt1>
      <a:dk2>
        <a:srgbClr val="412682"/>
      </a:dk2>
      <a:lt2>
        <a:srgbClr val="E13288"/>
      </a:lt2>
      <a:accent1>
        <a:srgbClr val="83B81A"/>
      </a:accent1>
      <a:accent2>
        <a:srgbClr val="1E6633"/>
      </a:accent2>
      <a:accent3>
        <a:srgbClr val="412682"/>
      </a:accent3>
      <a:accent4>
        <a:srgbClr val="FBD300"/>
      </a:accent4>
      <a:accent5>
        <a:srgbClr val="F39800"/>
      </a:accent5>
      <a:accent6>
        <a:srgbClr val="BCB1AB"/>
      </a:accent6>
      <a:hlink>
        <a:srgbClr val="E13288"/>
      </a:hlink>
      <a:folHlink>
        <a:srgbClr val="009EE0"/>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3039035-E9F3-4C3A-B587-8C531F5D8C63}" vid="{BC2B6388-CDCB-4389-ADE0-5FCEC97757FD}"/>
    </a:ext>
  </a:extLst>
</a:theme>
</file>

<file path=ppt/theme/theme2.xml><?xml version="1.0" encoding="utf-8"?>
<a:theme xmlns:a="http://schemas.openxmlformats.org/drawingml/2006/main" name="Region Kronoberg MÖRK">
  <a:themeElements>
    <a:clrScheme name="Region Kronoberg MÖRK">
      <a:dk1>
        <a:sysClr val="windowText" lastClr="000000"/>
      </a:dk1>
      <a:lt1>
        <a:sysClr val="window" lastClr="FFFFFF"/>
      </a:lt1>
      <a:dk2>
        <a:srgbClr val="E13288"/>
      </a:dk2>
      <a:lt2>
        <a:srgbClr val="83B81A"/>
      </a:lt2>
      <a:accent1>
        <a:srgbClr val="009EE0"/>
      </a:accent1>
      <a:accent2>
        <a:srgbClr val="F39800"/>
      </a:accent2>
      <a:accent3>
        <a:srgbClr val="FBD300"/>
      </a:accent3>
      <a:accent4>
        <a:srgbClr val="412682"/>
      </a:accent4>
      <a:accent5>
        <a:srgbClr val="83B81A"/>
      </a:accent5>
      <a:accent6>
        <a:srgbClr val="BCB1AB"/>
      </a:accent6>
      <a:hlink>
        <a:srgbClr val="E13288"/>
      </a:hlink>
      <a:folHlink>
        <a:srgbClr val="1E6633"/>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3039035-E9F3-4C3A-B587-8C531F5D8C63}" vid="{7619DAD0-3D17-4DF0-B11C-CDFABD332832}"/>
    </a:ext>
  </a:extLst>
</a:theme>
</file>

<file path=ppt/theme/theme3.xml><?xml version="1.0" encoding="utf-8"?>
<a:theme xmlns:a="http://schemas.openxmlformats.org/drawingml/2006/main" name="1_Region Kronoberg ljus">
  <a:themeElements>
    <a:clrScheme name="Region Kronoberg LJUS">
      <a:dk1>
        <a:sysClr val="windowText" lastClr="000000"/>
      </a:dk1>
      <a:lt1>
        <a:sysClr val="window" lastClr="FFFFFF"/>
      </a:lt1>
      <a:dk2>
        <a:srgbClr val="412682"/>
      </a:dk2>
      <a:lt2>
        <a:srgbClr val="E13288"/>
      </a:lt2>
      <a:accent1>
        <a:srgbClr val="83B81A"/>
      </a:accent1>
      <a:accent2>
        <a:srgbClr val="1E6633"/>
      </a:accent2>
      <a:accent3>
        <a:srgbClr val="412682"/>
      </a:accent3>
      <a:accent4>
        <a:srgbClr val="FBD300"/>
      </a:accent4>
      <a:accent5>
        <a:srgbClr val="F39800"/>
      </a:accent5>
      <a:accent6>
        <a:srgbClr val="BCB1AB"/>
      </a:accent6>
      <a:hlink>
        <a:srgbClr val="E13288"/>
      </a:hlink>
      <a:folHlink>
        <a:srgbClr val="009EE0"/>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3039035-E9F3-4C3A-B587-8C531F5D8C63}" vid="{BC2B6388-CDCB-4389-ADE0-5FCEC97757FD}"/>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Kronoberg mall</Template>
  <TotalTime>4063</TotalTime>
  <Words>1132</Words>
  <Application>Microsoft Office PowerPoint</Application>
  <PresentationFormat>Bredbild</PresentationFormat>
  <Paragraphs>245</Paragraphs>
  <Slides>13</Slides>
  <Notes>11</Notes>
  <HiddenSlides>0</HiddenSlides>
  <MMClips>0</MMClips>
  <ScaleCrop>false</ScaleCrop>
  <HeadingPairs>
    <vt:vector size="8" baseType="variant">
      <vt:variant>
        <vt:lpstr>Använt teckensnitt</vt:lpstr>
      </vt:variant>
      <vt:variant>
        <vt:i4>7</vt:i4>
      </vt:variant>
      <vt:variant>
        <vt:lpstr>Tema</vt:lpstr>
      </vt:variant>
      <vt:variant>
        <vt:i4>3</vt:i4>
      </vt:variant>
      <vt:variant>
        <vt:lpstr>Serverprogram för OLE-inbäddning</vt:lpstr>
      </vt:variant>
      <vt:variant>
        <vt:i4>1</vt:i4>
      </vt:variant>
      <vt:variant>
        <vt:lpstr>Bildrubriker</vt:lpstr>
      </vt:variant>
      <vt:variant>
        <vt:i4>13</vt:i4>
      </vt:variant>
    </vt:vector>
  </HeadingPairs>
  <TitlesOfParts>
    <vt:vector size="24" baseType="lpstr">
      <vt:lpstr>Arial</vt:lpstr>
      <vt:lpstr>Calibri</vt:lpstr>
      <vt:lpstr>Times New Roman</vt:lpstr>
      <vt:lpstr>Brandon Grotesque Medium</vt:lpstr>
      <vt:lpstr>Brandon Grotesque Black</vt:lpstr>
      <vt:lpstr>MS Mincho</vt:lpstr>
      <vt:lpstr>Brandon Grotesque Bold</vt:lpstr>
      <vt:lpstr>Region Kronoberg ljus</vt:lpstr>
      <vt:lpstr>Region Kronoberg MÖRK</vt:lpstr>
      <vt:lpstr>1_Region Kronoberg ljus</vt:lpstr>
      <vt:lpstr>think-cell Slide</vt:lpstr>
      <vt:lpstr>PowerPoint-presentation</vt:lpstr>
      <vt:lpstr>Om projektet</vt:lpstr>
      <vt:lpstr>Mål och syfte</vt:lpstr>
      <vt:lpstr>PowerPoint-presentation</vt:lpstr>
      <vt:lpstr>PowerPoint-presentation</vt:lpstr>
      <vt:lpstr>Sammanfattning – Så tar vi hand om effekterna  på väg mot nära vård </vt:lpstr>
      <vt:lpstr>Införandeplan</vt:lpstr>
      <vt:lpstr>Införandeplan</vt:lpstr>
      <vt:lpstr>Införandeplan</vt:lpstr>
      <vt:lpstr>Införandeplan</vt:lpstr>
      <vt:lpstr>Folktandvården</vt:lpstr>
      <vt:lpstr>Mer om taligenkänning &amp; boka/kalla-processen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Frithiof Magnus HSJ omst prog närm kronob</dc:creator>
  <cp:lastModifiedBy>Kenstam Maria RST kommunikationsavd</cp:lastModifiedBy>
  <cp:revision>219</cp:revision>
  <dcterms:created xsi:type="dcterms:W3CDTF">2022-01-26T10:43:07Z</dcterms:created>
  <dcterms:modified xsi:type="dcterms:W3CDTF">2022-06-20T11:53:54Z</dcterms:modified>
</cp:coreProperties>
</file>