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81" r:id="rId3"/>
    <p:sldId id="282" r:id="rId4"/>
    <p:sldId id="279" r:id="rId5"/>
    <p:sldId id="280" r:id="rId6"/>
    <p:sldId id="277" r:id="rId7"/>
    <p:sldId id="278" r:id="rId8"/>
    <p:sldId id="273" r:id="rId9"/>
    <p:sldId id="274" r:id="rId10"/>
    <p:sldId id="275" r:id="rId11"/>
    <p:sldId id="258" r:id="rId12"/>
    <p:sldId id="289" r:id="rId13"/>
    <p:sldId id="287" r:id="rId14"/>
    <p:sldId id="265" r:id="rId15"/>
    <p:sldId id="266" r:id="rId16"/>
    <p:sldId id="267" r:id="rId17"/>
    <p:sldId id="268" r:id="rId18"/>
    <p:sldId id="269" r:id="rId19"/>
    <p:sldId id="272" r:id="rId20"/>
    <p:sldId id="283" r:id="rId21"/>
    <p:sldId id="296" r:id="rId22"/>
    <p:sldId id="300" r:id="rId23"/>
    <p:sldId id="292" r:id="rId24"/>
    <p:sldId id="294" r:id="rId25"/>
    <p:sldId id="298" r:id="rId26"/>
    <p:sldId id="295" r:id="rId2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3288"/>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6" autoAdjust="0"/>
    <p:restoredTop sz="94629" autoAdjust="0"/>
  </p:normalViewPr>
  <p:slideViewPr>
    <p:cSldViewPr>
      <p:cViewPr varScale="1">
        <p:scale>
          <a:sx n="109" d="100"/>
          <a:sy n="109" d="100"/>
        </p:scale>
        <p:origin x="1674"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7DA615A5-4812-49D7-98D9-41060132BF00}" type="datetimeFigureOut">
              <a:rPr lang="sv-SE" smtClean="0"/>
              <a:t>2017-04-20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222900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DA615A5-4812-49D7-98D9-41060132BF00}" type="datetimeFigureOut">
              <a:rPr lang="sv-SE" smtClean="0"/>
              <a:t>2017-04-20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2850537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DA615A5-4812-49D7-98D9-41060132BF00}" type="datetimeFigureOut">
              <a:rPr lang="sv-SE" smtClean="0"/>
              <a:t>2017-04-20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300578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DA615A5-4812-49D7-98D9-41060132BF00}" type="datetimeFigureOut">
              <a:rPr lang="sv-SE" smtClean="0"/>
              <a:t>2017-04-20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138622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DA615A5-4812-49D7-98D9-41060132BF00}" type="datetimeFigureOut">
              <a:rPr lang="sv-SE" smtClean="0"/>
              <a:t>2017-04-20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259290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7DA615A5-4812-49D7-98D9-41060132BF00}" type="datetimeFigureOut">
              <a:rPr lang="sv-SE" smtClean="0"/>
              <a:t>2017-04-20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208834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7DA615A5-4812-49D7-98D9-41060132BF00}" type="datetimeFigureOut">
              <a:rPr lang="sv-SE" smtClean="0"/>
              <a:t>2017-04-20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1134184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7DA615A5-4812-49D7-98D9-41060132BF00}" type="datetimeFigureOut">
              <a:rPr lang="sv-SE" smtClean="0"/>
              <a:t>2017-04-20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397640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DA615A5-4812-49D7-98D9-41060132BF00}" type="datetimeFigureOut">
              <a:rPr lang="sv-SE" smtClean="0"/>
              <a:t>2017-04-20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2767647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DA615A5-4812-49D7-98D9-41060132BF00}" type="datetimeFigureOut">
              <a:rPr lang="sv-SE" smtClean="0"/>
              <a:t>2017-04-20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15470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DA615A5-4812-49D7-98D9-41060132BF00}" type="datetimeFigureOut">
              <a:rPr lang="sv-SE" smtClean="0"/>
              <a:t>2017-04-20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61482FE-3C36-4C57-B600-C2D4C6921838}" type="slidenum">
              <a:rPr lang="sv-SE" smtClean="0"/>
              <a:t>‹#›</a:t>
            </a:fld>
            <a:endParaRPr lang="sv-SE"/>
          </a:p>
        </p:txBody>
      </p:sp>
    </p:spTree>
    <p:extLst>
      <p:ext uri="{BB962C8B-B14F-4D97-AF65-F5344CB8AC3E}">
        <p14:creationId xmlns:p14="http://schemas.microsoft.com/office/powerpoint/2010/main" val="109027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615A5-4812-49D7-98D9-41060132BF00}" type="datetimeFigureOut">
              <a:rPr lang="sv-SE" smtClean="0"/>
              <a:t>2017-04-20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482FE-3C36-4C57-B600-C2D4C6921838}" type="slidenum">
              <a:rPr lang="sv-SE" smtClean="0"/>
              <a:t>‹#›</a:t>
            </a:fld>
            <a:endParaRPr lang="sv-SE"/>
          </a:p>
        </p:txBody>
      </p:sp>
    </p:spTree>
    <p:extLst>
      <p:ext uri="{BB962C8B-B14F-4D97-AF65-F5344CB8AC3E}">
        <p14:creationId xmlns:p14="http://schemas.microsoft.com/office/powerpoint/2010/main" val="1497831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450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821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755576" y="1628800"/>
            <a:ext cx="7560840" cy="3816429"/>
          </a:xfrm>
          <a:prstGeom prst="rect">
            <a:avLst/>
          </a:prstGeom>
        </p:spPr>
        <p:txBody>
          <a:bodyPr wrap="square">
            <a:spAutoFit/>
          </a:bodyPr>
          <a:lstStyle/>
          <a:p>
            <a:pPr lvl="0"/>
            <a:r>
              <a:rPr lang="sv-SE" sz="3200" dirty="0"/>
              <a:t>Längre tillbaka i tiden fanns var­ken datorer, surfplattor eller smarta telefoner. Idag är det väldigt vanligt och vi har glädje och nytta av teknikutvecklingen. Hur tänker du att det ser ut i framtiden</a:t>
            </a:r>
            <a:r>
              <a:rPr lang="sv-SE" sz="3200" dirty="0" smtClean="0"/>
              <a:t>?</a:t>
            </a:r>
          </a:p>
          <a:p>
            <a:pPr lvl="0"/>
            <a:r>
              <a:rPr lang="sv-SE" sz="3200" dirty="0" smtClean="0"/>
              <a:t> </a:t>
            </a:r>
          </a:p>
          <a:p>
            <a:pPr lvl="0"/>
            <a:r>
              <a:rPr lang="sv-SE" sz="3200" dirty="0" smtClean="0"/>
              <a:t>Vad </a:t>
            </a:r>
            <a:r>
              <a:rPr lang="sv-SE" sz="3200" dirty="0"/>
              <a:t>använder vi digitala medier till då?</a:t>
            </a:r>
            <a:r>
              <a:rPr lang="sv-SE" dirty="0"/>
              <a:t/>
            </a:r>
            <a:br>
              <a:rPr lang="sv-SE" dirty="0"/>
            </a:br>
            <a:endParaRPr lang="sv-SE" dirty="0"/>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a:solidFill>
                  <a:srgbClr val="E13288"/>
                </a:solidFill>
              </a:rPr>
              <a:t>5</a:t>
            </a:r>
          </a:p>
        </p:txBody>
      </p:sp>
    </p:spTree>
    <p:extLst>
      <p:ext uri="{BB962C8B-B14F-4D97-AF65-F5344CB8AC3E}">
        <p14:creationId xmlns:p14="http://schemas.microsoft.com/office/powerpoint/2010/main" val="142323098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388" y="596900"/>
            <a:ext cx="8023225" cy="566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050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755576" y="1444048"/>
            <a:ext cx="7776864" cy="2554545"/>
          </a:xfrm>
          <a:prstGeom prst="rect">
            <a:avLst/>
          </a:prstGeom>
        </p:spPr>
        <p:txBody>
          <a:bodyPr wrap="square">
            <a:spAutoFit/>
          </a:bodyPr>
          <a:lstStyle/>
          <a:p>
            <a:r>
              <a:rPr lang="sv-SE" sz="3200" dirty="0"/>
              <a:t>Du har suttit framför datorn och spelat dataspel länge och börjar få huvudvärk och ont i nacken. </a:t>
            </a:r>
            <a:endParaRPr lang="sv-SE" sz="3200" dirty="0" smtClean="0"/>
          </a:p>
          <a:p>
            <a:endParaRPr lang="sv-SE" sz="3200" dirty="0"/>
          </a:p>
          <a:p>
            <a:r>
              <a:rPr lang="sv-SE" sz="3200" dirty="0" smtClean="0"/>
              <a:t>Vad </a:t>
            </a:r>
            <a:r>
              <a:rPr lang="sv-SE" sz="3200" dirty="0"/>
              <a:t>gör du och vad tänker du?</a:t>
            </a:r>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a:solidFill>
                  <a:srgbClr val="E13288"/>
                </a:solidFill>
              </a:rPr>
              <a:t>6</a:t>
            </a:r>
          </a:p>
        </p:txBody>
      </p:sp>
    </p:spTree>
    <p:extLst>
      <p:ext uri="{BB962C8B-B14F-4D97-AF65-F5344CB8AC3E}">
        <p14:creationId xmlns:p14="http://schemas.microsoft.com/office/powerpoint/2010/main" val="234777285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
        <p:nvSpPr>
          <p:cNvPr id="3" name="Underrubrik 2"/>
          <p:cNvSpPr>
            <a:spLocks noGrp="1"/>
          </p:cNvSpPr>
          <p:nvPr>
            <p:ph type="subTitle" idx="1"/>
          </p:nvPr>
        </p:nvSpPr>
        <p:spPr/>
        <p:txBody>
          <a:bodyPr/>
          <a:lstStyle/>
          <a:p>
            <a:endParaRPr lang="sv-SE"/>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8192"/>
            <a:ext cx="9144000" cy="6461615"/>
          </a:xfrm>
          <a:prstGeom prst="rect">
            <a:avLst/>
          </a:prstGeom>
        </p:spPr>
      </p:pic>
    </p:spTree>
    <p:extLst>
      <p:ext uri="{BB962C8B-B14F-4D97-AF65-F5344CB8AC3E}">
        <p14:creationId xmlns:p14="http://schemas.microsoft.com/office/powerpoint/2010/main" val="14320718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899592" y="1942797"/>
            <a:ext cx="7416824" cy="2062103"/>
          </a:xfrm>
          <a:prstGeom prst="rect">
            <a:avLst/>
          </a:prstGeom>
        </p:spPr>
        <p:txBody>
          <a:bodyPr wrap="square">
            <a:spAutoFit/>
          </a:bodyPr>
          <a:lstStyle/>
          <a:p>
            <a:r>
              <a:rPr lang="sv-SE" sz="3200" dirty="0"/>
              <a:t>Du har flera gånger blivit </a:t>
            </a:r>
            <a:r>
              <a:rPr lang="sv-SE" sz="3200" dirty="0" smtClean="0"/>
              <a:t>utsatt för kränkningar </a:t>
            </a:r>
            <a:r>
              <a:rPr lang="sv-SE" sz="3200" dirty="0"/>
              <a:t>på nätet. </a:t>
            </a:r>
          </a:p>
          <a:p>
            <a:endParaRPr lang="sv-SE" sz="3200" dirty="0"/>
          </a:p>
          <a:p>
            <a:r>
              <a:rPr lang="sv-SE" sz="3200" dirty="0"/>
              <a:t>Hur hanterar du det?</a:t>
            </a:r>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a:solidFill>
                  <a:srgbClr val="E13288"/>
                </a:solidFill>
              </a:rPr>
              <a:t>7</a:t>
            </a:r>
          </a:p>
        </p:txBody>
      </p:sp>
    </p:spTree>
    <p:extLst>
      <p:ext uri="{BB962C8B-B14F-4D97-AF65-F5344CB8AC3E}">
        <p14:creationId xmlns:p14="http://schemas.microsoft.com/office/powerpoint/2010/main" val="6761735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3033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683568" y="1916832"/>
            <a:ext cx="7920880" cy="2062103"/>
          </a:xfrm>
          <a:prstGeom prst="rect">
            <a:avLst/>
          </a:prstGeom>
        </p:spPr>
        <p:txBody>
          <a:bodyPr wrap="square">
            <a:spAutoFit/>
          </a:bodyPr>
          <a:lstStyle/>
          <a:p>
            <a:r>
              <a:rPr lang="sv-SE" sz="3200" dirty="0"/>
              <a:t>På nätet finns mycket informa­tion. </a:t>
            </a:r>
            <a:endParaRPr lang="sv-SE" sz="3200" dirty="0" smtClean="0"/>
          </a:p>
          <a:p>
            <a:endParaRPr lang="sv-SE" sz="3200" dirty="0"/>
          </a:p>
          <a:p>
            <a:r>
              <a:rPr lang="sv-SE" sz="3200" dirty="0" smtClean="0"/>
              <a:t>Hur </a:t>
            </a:r>
            <a:r>
              <a:rPr lang="sv-SE" sz="3200" dirty="0"/>
              <a:t>vet du att den information du tar del av stämmer?</a:t>
            </a:r>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a:solidFill>
                  <a:srgbClr val="E13288"/>
                </a:solidFill>
              </a:rPr>
              <a:t>8</a:t>
            </a:r>
          </a:p>
        </p:txBody>
      </p:sp>
    </p:spTree>
    <p:extLst>
      <p:ext uri="{BB962C8B-B14F-4D97-AF65-F5344CB8AC3E}">
        <p14:creationId xmlns:p14="http://schemas.microsoft.com/office/powerpoint/2010/main" val="107166509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3211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971600" y="1628800"/>
            <a:ext cx="7416824" cy="3816429"/>
          </a:xfrm>
          <a:prstGeom prst="rect">
            <a:avLst/>
          </a:prstGeom>
        </p:spPr>
        <p:txBody>
          <a:bodyPr wrap="square">
            <a:spAutoFit/>
          </a:bodyPr>
          <a:lstStyle/>
          <a:p>
            <a:pPr lvl="0"/>
            <a:r>
              <a:rPr lang="sv-SE" sz="3200" dirty="0"/>
              <a:t>Du kan mycket </a:t>
            </a:r>
            <a:r>
              <a:rPr lang="sv-SE" sz="3200" dirty="0" smtClean="0"/>
              <a:t>mer om </a:t>
            </a:r>
            <a:r>
              <a:rPr lang="sv-SE" sz="3200" dirty="0"/>
              <a:t>hur man använder surfplattor, mobiltelefoner och hur man hittar information på nätet än </a:t>
            </a:r>
            <a:r>
              <a:rPr lang="sv-SE" sz="3200" dirty="0" smtClean="0"/>
              <a:t>vad vuxna kan. </a:t>
            </a:r>
          </a:p>
          <a:p>
            <a:pPr lvl="0"/>
            <a:endParaRPr lang="sv-SE" sz="3200" dirty="0"/>
          </a:p>
          <a:p>
            <a:pPr lvl="0"/>
            <a:r>
              <a:rPr lang="sv-SE" sz="3200" dirty="0" smtClean="0"/>
              <a:t>Brukar </a:t>
            </a:r>
            <a:r>
              <a:rPr lang="sv-SE" sz="3200" dirty="0"/>
              <a:t>du hjälpa någon vuxen med det och i så fall med vad?</a:t>
            </a:r>
            <a:r>
              <a:rPr lang="sv-SE" dirty="0"/>
              <a:t/>
            </a:r>
            <a:br>
              <a:rPr lang="sv-SE" dirty="0"/>
            </a:br>
            <a:endParaRPr lang="sv-SE" dirty="0"/>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smtClean="0">
                <a:solidFill>
                  <a:srgbClr val="E13288"/>
                </a:solidFill>
              </a:rPr>
              <a:t>9</a:t>
            </a:r>
            <a:endParaRPr lang="sv-SE" sz="2800" dirty="0">
              <a:solidFill>
                <a:srgbClr val="E13288"/>
              </a:solidFill>
            </a:endParaRPr>
          </a:p>
        </p:txBody>
      </p:sp>
    </p:spTree>
    <p:extLst>
      <p:ext uri="{BB962C8B-B14F-4D97-AF65-F5344CB8AC3E}">
        <p14:creationId xmlns:p14="http://schemas.microsoft.com/office/powerpoint/2010/main" val="284072864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6107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7739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971600" y="1628800"/>
            <a:ext cx="7416824" cy="3046988"/>
          </a:xfrm>
          <a:prstGeom prst="rect">
            <a:avLst/>
          </a:prstGeom>
        </p:spPr>
        <p:txBody>
          <a:bodyPr wrap="square">
            <a:spAutoFit/>
          </a:bodyPr>
          <a:lstStyle/>
          <a:p>
            <a:pPr lvl="0"/>
            <a:r>
              <a:rPr lang="sv-SE" sz="3200" dirty="0" smtClean="0"/>
              <a:t>Det </a:t>
            </a:r>
            <a:r>
              <a:rPr lang="sv-SE" sz="3200" dirty="0"/>
              <a:t>finns </a:t>
            </a:r>
            <a:r>
              <a:rPr lang="sv-SE" sz="3200" dirty="0" err="1"/>
              <a:t>app:ar</a:t>
            </a:r>
            <a:r>
              <a:rPr lang="sv-SE" sz="3200" dirty="0"/>
              <a:t> som mäter hur mycket tid du använder din telefon. Hur lång tid tycker du är bra för dig? </a:t>
            </a:r>
            <a:endParaRPr lang="sv-SE" sz="3200" dirty="0" smtClean="0"/>
          </a:p>
          <a:p>
            <a:pPr lvl="0"/>
            <a:endParaRPr lang="sv-SE" sz="3200" dirty="0"/>
          </a:p>
          <a:p>
            <a:pPr lvl="0"/>
            <a:r>
              <a:rPr lang="sv-SE" sz="3200" dirty="0" smtClean="0"/>
              <a:t>Tycker </a:t>
            </a:r>
            <a:r>
              <a:rPr lang="sv-SE" sz="3200" dirty="0"/>
              <a:t>du att de vuxna ska bestämma över hur mycket du använder din telefon? </a:t>
            </a:r>
            <a:endParaRPr lang="sv-SE" dirty="0"/>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smtClean="0">
                <a:solidFill>
                  <a:srgbClr val="E13288"/>
                </a:solidFill>
              </a:rPr>
              <a:t>10</a:t>
            </a:r>
            <a:endParaRPr lang="sv-SE" sz="2800" dirty="0">
              <a:solidFill>
                <a:srgbClr val="E13288"/>
              </a:solidFill>
            </a:endParaRPr>
          </a:p>
        </p:txBody>
      </p:sp>
    </p:spTree>
    <p:extLst>
      <p:ext uri="{BB962C8B-B14F-4D97-AF65-F5344CB8AC3E}">
        <p14:creationId xmlns:p14="http://schemas.microsoft.com/office/powerpoint/2010/main" val="401849097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1292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971600" y="1628800"/>
            <a:ext cx="7416824" cy="2554545"/>
          </a:xfrm>
          <a:prstGeom prst="rect">
            <a:avLst/>
          </a:prstGeom>
        </p:spPr>
        <p:txBody>
          <a:bodyPr wrap="square">
            <a:spAutoFit/>
          </a:bodyPr>
          <a:lstStyle/>
          <a:p>
            <a:pPr lvl="0"/>
            <a:r>
              <a:rPr lang="sv-SE" sz="3200" dirty="0" smtClean="0"/>
              <a:t>Du och dina vänner sitter och fikar på ett café. Alla utom du surfar på mobilen och du tycker det är tråkigt.</a:t>
            </a:r>
          </a:p>
          <a:p>
            <a:pPr lvl="0"/>
            <a:endParaRPr lang="sv-SE" sz="3200" dirty="0"/>
          </a:p>
          <a:p>
            <a:pPr lvl="0"/>
            <a:r>
              <a:rPr lang="sv-SE" sz="3200" dirty="0" smtClean="0"/>
              <a:t>Vad gör du?</a:t>
            </a:r>
            <a:endParaRPr lang="sv-SE" dirty="0"/>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smtClean="0">
                <a:solidFill>
                  <a:srgbClr val="E13288"/>
                </a:solidFill>
              </a:rPr>
              <a:t>11</a:t>
            </a:r>
            <a:endParaRPr lang="sv-SE" sz="2800" dirty="0">
              <a:solidFill>
                <a:srgbClr val="E13288"/>
              </a:solidFill>
            </a:endParaRPr>
          </a:p>
        </p:txBody>
      </p:sp>
    </p:spTree>
    <p:extLst>
      <p:ext uri="{BB962C8B-B14F-4D97-AF65-F5344CB8AC3E}">
        <p14:creationId xmlns:p14="http://schemas.microsoft.com/office/powerpoint/2010/main" val="81145448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37180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971600" y="1628800"/>
            <a:ext cx="7416824" cy="1569660"/>
          </a:xfrm>
          <a:prstGeom prst="rect">
            <a:avLst/>
          </a:prstGeom>
        </p:spPr>
        <p:txBody>
          <a:bodyPr wrap="square">
            <a:spAutoFit/>
          </a:bodyPr>
          <a:lstStyle/>
          <a:p>
            <a:pPr lvl="0"/>
            <a:r>
              <a:rPr lang="sv-SE" sz="3200" dirty="0" smtClean="0"/>
              <a:t>Till vad använder du de digitala medierna (telefon, surfplatta) och vad tycker du är bra med dem?</a:t>
            </a:r>
            <a:endParaRPr lang="sv-SE" dirty="0"/>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smtClean="0">
                <a:solidFill>
                  <a:srgbClr val="E13288"/>
                </a:solidFill>
              </a:rPr>
              <a:t>12</a:t>
            </a:r>
            <a:endParaRPr lang="sv-SE" sz="2800" dirty="0">
              <a:solidFill>
                <a:srgbClr val="E13288"/>
              </a:solidFill>
            </a:endParaRPr>
          </a:p>
        </p:txBody>
      </p:sp>
    </p:spTree>
    <p:extLst>
      <p:ext uri="{BB962C8B-B14F-4D97-AF65-F5344CB8AC3E}">
        <p14:creationId xmlns:p14="http://schemas.microsoft.com/office/powerpoint/2010/main" val="194264636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45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611560" y="1556792"/>
            <a:ext cx="7992888" cy="3046988"/>
          </a:xfrm>
          <a:prstGeom prst="rect">
            <a:avLst/>
          </a:prstGeom>
        </p:spPr>
        <p:txBody>
          <a:bodyPr wrap="square">
            <a:spAutoFit/>
          </a:bodyPr>
          <a:lstStyle/>
          <a:p>
            <a:r>
              <a:rPr lang="sv-SE" sz="3200" dirty="0"/>
              <a:t>Du läser något på sociala medier som upprör dig. Du kommenterar och delar inlägget och flera av dina vänner gör samma sak. Det visar sig sedan att informationen inte är sann. </a:t>
            </a:r>
          </a:p>
          <a:p>
            <a:endParaRPr lang="sv-SE" sz="3200" dirty="0"/>
          </a:p>
          <a:p>
            <a:r>
              <a:rPr lang="sv-SE" sz="3200" dirty="0"/>
              <a:t>Hur tänker du kring detta?</a:t>
            </a:r>
          </a:p>
        </p:txBody>
      </p:sp>
      <p:sp>
        <p:nvSpPr>
          <p:cNvPr id="2" name="textruta 1"/>
          <p:cNvSpPr txBox="1"/>
          <p:nvPr/>
        </p:nvSpPr>
        <p:spPr>
          <a:xfrm>
            <a:off x="395536" y="332656"/>
            <a:ext cx="864096" cy="523220"/>
          </a:xfrm>
          <a:prstGeom prst="rect">
            <a:avLst/>
          </a:prstGeom>
          <a:noFill/>
        </p:spPr>
        <p:txBody>
          <a:bodyPr wrap="square" rtlCol="0">
            <a:spAutoFit/>
          </a:bodyPr>
          <a:lstStyle/>
          <a:p>
            <a:r>
              <a:rPr lang="sv-SE" sz="2800" dirty="0" smtClean="0">
                <a:solidFill>
                  <a:srgbClr val="E13288"/>
                </a:solidFill>
              </a:rPr>
              <a:t>1</a:t>
            </a:r>
            <a:endParaRPr lang="sv-SE" sz="2800" dirty="0">
              <a:solidFill>
                <a:srgbClr val="E13288"/>
              </a:solidFill>
            </a:endParaRPr>
          </a:p>
        </p:txBody>
      </p:sp>
    </p:spTree>
    <p:extLst>
      <p:ext uri="{BB962C8B-B14F-4D97-AF65-F5344CB8AC3E}">
        <p14:creationId xmlns:p14="http://schemas.microsoft.com/office/powerpoint/2010/main" val="252725715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403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760512" y="1412776"/>
            <a:ext cx="7704856" cy="4031873"/>
          </a:xfrm>
          <a:prstGeom prst="rect">
            <a:avLst/>
          </a:prstGeom>
        </p:spPr>
        <p:txBody>
          <a:bodyPr wrap="square">
            <a:spAutoFit/>
          </a:bodyPr>
          <a:lstStyle/>
          <a:p>
            <a:r>
              <a:rPr lang="sv-SE" sz="3200" dirty="0"/>
              <a:t>Du är aktiv på sociala medier och du känner att du vill ha full koll på vad som händer där. När du lägger dig för natten har du svårt att sätta telefonen på ljudlös/</a:t>
            </a:r>
            <a:r>
              <a:rPr lang="sv-SE" sz="3200" dirty="0" err="1"/>
              <a:t>sovläge</a:t>
            </a:r>
            <a:r>
              <a:rPr lang="sv-SE" sz="3200" dirty="0"/>
              <a:t> vilket resulterar i att du väcks flera gånger per natt. </a:t>
            </a:r>
            <a:endParaRPr lang="sv-SE" sz="3200" dirty="0" smtClean="0"/>
          </a:p>
          <a:p>
            <a:endParaRPr lang="sv-SE" sz="3200" dirty="0"/>
          </a:p>
          <a:p>
            <a:r>
              <a:rPr lang="sv-SE" sz="3200" dirty="0" smtClean="0"/>
              <a:t>Hur </a:t>
            </a:r>
            <a:r>
              <a:rPr lang="sv-SE" sz="3200" dirty="0"/>
              <a:t>tänker du och hur gör du för att motverka detta?</a:t>
            </a:r>
          </a:p>
        </p:txBody>
      </p:sp>
      <p:sp>
        <p:nvSpPr>
          <p:cNvPr id="5" name="textruta 4"/>
          <p:cNvSpPr txBox="1"/>
          <p:nvPr/>
        </p:nvSpPr>
        <p:spPr>
          <a:xfrm>
            <a:off x="395536" y="332656"/>
            <a:ext cx="864096" cy="523220"/>
          </a:xfrm>
          <a:prstGeom prst="rect">
            <a:avLst/>
          </a:prstGeom>
          <a:noFill/>
        </p:spPr>
        <p:txBody>
          <a:bodyPr wrap="square" rtlCol="0">
            <a:spAutoFit/>
          </a:bodyPr>
          <a:lstStyle/>
          <a:p>
            <a:r>
              <a:rPr lang="sv-SE" sz="2800" dirty="0">
                <a:solidFill>
                  <a:srgbClr val="E13288"/>
                </a:solidFill>
              </a:rPr>
              <a:t>2</a:t>
            </a:r>
          </a:p>
        </p:txBody>
      </p:sp>
    </p:spTree>
    <p:extLst>
      <p:ext uri="{BB962C8B-B14F-4D97-AF65-F5344CB8AC3E}">
        <p14:creationId xmlns:p14="http://schemas.microsoft.com/office/powerpoint/2010/main" val="255997169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727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041698" y="1556792"/>
            <a:ext cx="7344816" cy="3539430"/>
          </a:xfrm>
          <a:prstGeom prst="rect">
            <a:avLst/>
          </a:prstGeom>
        </p:spPr>
        <p:txBody>
          <a:bodyPr wrap="square">
            <a:spAutoFit/>
          </a:bodyPr>
          <a:lstStyle/>
          <a:p>
            <a:r>
              <a:rPr lang="sv-SE" sz="3200" dirty="0"/>
              <a:t>Du är väldigt duktig på ett visst dataspel och spelar med andra ungdomar över hela världen. För att gå vidare i spelet måste du vara aktiv på olika tider under dygnet. </a:t>
            </a:r>
            <a:endParaRPr lang="sv-SE" sz="3200" dirty="0" smtClean="0"/>
          </a:p>
          <a:p>
            <a:endParaRPr lang="sv-SE" sz="3200" dirty="0"/>
          </a:p>
          <a:p>
            <a:r>
              <a:rPr lang="sv-SE" sz="3200" dirty="0" smtClean="0"/>
              <a:t>Hur </a:t>
            </a:r>
            <a:r>
              <a:rPr lang="sv-SE" sz="3200" dirty="0"/>
              <a:t>påverkar det dig och vad blir konsekvenserna?</a:t>
            </a:r>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a:solidFill>
                  <a:srgbClr val="E13288"/>
                </a:solidFill>
              </a:rPr>
              <a:t>3</a:t>
            </a:r>
          </a:p>
        </p:txBody>
      </p:sp>
    </p:spTree>
    <p:extLst>
      <p:ext uri="{BB962C8B-B14F-4D97-AF65-F5344CB8AC3E}">
        <p14:creationId xmlns:p14="http://schemas.microsoft.com/office/powerpoint/2010/main" val="239630464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
            <a:ext cx="91440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4090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755576" y="1556792"/>
            <a:ext cx="7704856" cy="3046988"/>
          </a:xfrm>
          <a:prstGeom prst="rect">
            <a:avLst/>
          </a:prstGeom>
        </p:spPr>
        <p:txBody>
          <a:bodyPr wrap="square">
            <a:spAutoFit/>
          </a:bodyPr>
          <a:lstStyle/>
          <a:p>
            <a:r>
              <a:rPr lang="sv-SE" sz="3200" dirty="0"/>
              <a:t>Ett filmklipp från en fest du var på sprids snabbt via sociala medier. Du vet att en av deltagarna på festen har tagit illa vid sig då personen vid tillfället </a:t>
            </a:r>
            <a:r>
              <a:rPr lang="sv-SE" sz="3200" dirty="0" smtClean="0"/>
              <a:t>var </a:t>
            </a:r>
            <a:r>
              <a:rPr lang="sv-SE" sz="3200" dirty="0"/>
              <a:t>full. </a:t>
            </a:r>
            <a:endParaRPr lang="sv-SE" sz="3200" dirty="0" smtClean="0"/>
          </a:p>
          <a:p>
            <a:endParaRPr lang="sv-SE" sz="3200" dirty="0"/>
          </a:p>
          <a:p>
            <a:r>
              <a:rPr lang="sv-SE" sz="3200" dirty="0" smtClean="0"/>
              <a:t>Hur </a:t>
            </a:r>
            <a:r>
              <a:rPr lang="sv-SE" sz="3200" dirty="0"/>
              <a:t>tänker du kring detta?</a:t>
            </a:r>
          </a:p>
        </p:txBody>
      </p:sp>
      <p:sp>
        <p:nvSpPr>
          <p:cNvPr id="3" name="textruta 2"/>
          <p:cNvSpPr txBox="1"/>
          <p:nvPr/>
        </p:nvSpPr>
        <p:spPr>
          <a:xfrm>
            <a:off x="395536" y="332656"/>
            <a:ext cx="864096" cy="523220"/>
          </a:xfrm>
          <a:prstGeom prst="rect">
            <a:avLst/>
          </a:prstGeom>
          <a:noFill/>
        </p:spPr>
        <p:txBody>
          <a:bodyPr wrap="square" rtlCol="0">
            <a:spAutoFit/>
          </a:bodyPr>
          <a:lstStyle/>
          <a:p>
            <a:r>
              <a:rPr lang="sv-SE" sz="2800" dirty="0">
                <a:solidFill>
                  <a:srgbClr val="E13288"/>
                </a:solidFill>
              </a:rPr>
              <a:t>4</a:t>
            </a:r>
          </a:p>
        </p:txBody>
      </p:sp>
    </p:spTree>
    <p:extLst>
      <p:ext uri="{BB962C8B-B14F-4D97-AF65-F5344CB8AC3E}">
        <p14:creationId xmlns:p14="http://schemas.microsoft.com/office/powerpoint/2010/main" val="148772786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9732</TotalTime>
  <Words>422</Words>
  <Application>Microsoft Office PowerPoint</Application>
  <PresentationFormat>Bildspel på skärmen (4:3)</PresentationFormat>
  <Paragraphs>46</Paragraphs>
  <Slides>26</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26</vt:i4>
      </vt:variant>
    </vt:vector>
  </HeadingPairs>
  <TitlesOfParts>
    <vt:vector size="29" baseType="lpstr">
      <vt:lpstr>Arial</vt:lpstr>
      <vt:lpstr>Calibri</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Region Kronoberg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khaojfo</dc:title>
  <dc:creator>Melin Johanna RST kommunikationsavd</dc:creator>
  <cp:lastModifiedBy>Anna Persson</cp:lastModifiedBy>
  <cp:revision>25</cp:revision>
  <dcterms:created xsi:type="dcterms:W3CDTF">2016-10-18T08:34:46Z</dcterms:created>
  <dcterms:modified xsi:type="dcterms:W3CDTF">2017-04-20T06:23:08Z</dcterms:modified>
</cp:coreProperties>
</file>