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58" r:id="rId4"/>
    <p:sldId id="262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2026-04-21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2026-04-21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kern="0" spc="0" baseline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BA09D94-537C-47C0-85DC-50B8238CD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05" y="5577801"/>
            <a:ext cx="3719832" cy="1125303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1F9E6E-3B53-4C8D-8853-6690315CF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C68E59-6CF2-4180-9D0D-ED6354CCE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124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vara på tre rader</a:t>
            </a:r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Ämne/titel/namn/datum</a:t>
            </a:r>
          </a:p>
        </p:txBody>
      </p:sp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885E01-55C5-43DB-A8A3-7FE3E48F5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04" y="2269788"/>
            <a:ext cx="7663845" cy="23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F7AC337-9AA2-4B92-BCBC-58B95047C0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67" y="6200467"/>
            <a:ext cx="1923918" cy="5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2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00" spc="0" baseline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+mn-lt"/>
              </a:rPr>
              <a:t>Vill du hjälpa </a:t>
            </a:r>
            <a:r>
              <a:rPr lang="sv-SE" dirty="0">
                <a:latin typeface="+mn-lt"/>
              </a:rPr>
              <a:t>oss att förbättra vår verksamhet?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3E1004-F5BC-4652-B27F-49B816CB4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9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6594C08-4DB2-417A-96A5-74100ED0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29" y="1665316"/>
            <a:ext cx="5797985" cy="3172692"/>
          </a:xfrm>
        </p:spPr>
        <p:txBody>
          <a:bodyPr/>
          <a:lstStyle/>
          <a:p>
            <a:r>
              <a:rPr lang="sv-SE" sz="4400" dirty="0">
                <a:solidFill>
                  <a:schemeClr val="accent1"/>
                </a:solidFill>
              </a:rPr>
              <a:t>Vi söker </a:t>
            </a:r>
            <a:r>
              <a:rPr lang="sv-SE" sz="4400" dirty="0"/>
              <a:t>dig som vill bidra med dina erfarenheter som patient.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6FC1363F-BBC5-4B88-B56C-C22291D92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349001DA-1F39-4076-BEBB-732FF63120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08613" cy="6124575"/>
          </a:xfrm>
        </p:spPr>
      </p:pic>
    </p:spTree>
    <p:extLst>
      <p:ext uri="{BB962C8B-B14F-4D97-AF65-F5344CB8AC3E}">
        <p14:creationId xmlns:p14="http://schemas.microsoft.com/office/powerpoint/2010/main" val="4628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142FAB-2177-42C2-83A7-B8FCD6F5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044"/>
            <a:ext cx="10515600" cy="1286284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Är du </a:t>
            </a:r>
            <a:r>
              <a:rPr lang="sv-SE" dirty="0"/>
              <a:t>intresserad?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C660F15-3927-4832-8755-02CDD4275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A63A69-9B4D-42FD-BD64-440788F67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30FE3D5-CAAD-44A6-8258-0C7239637D78}"/>
              </a:ext>
            </a:extLst>
          </p:cNvPr>
          <p:cNvSpPr txBox="1"/>
          <p:nvPr/>
        </p:nvSpPr>
        <p:spPr>
          <a:xfrm>
            <a:off x="2044931" y="2826328"/>
            <a:ext cx="8437418" cy="2402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2400" b="1" dirty="0"/>
              <a:t>Kontakta:</a:t>
            </a:r>
            <a:r>
              <a:rPr lang="sv-SE" sz="2400" dirty="0"/>
              <a:t> [Namn/kontaktväg och kontaktuppgifter]</a:t>
            </a:r>
          </a:p>
        </p:txBody>
      </p:sp>
    </p:spTree>
    <p:extLst>
      <p:ext uri="{BB962C8B-B14F-4D97-AF65-F5344CB8AC3E}">
        <p14:creationId xmlns:p14="http://schemas.microsoft.com/office/powerpoint/2010/main" val="35249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7C59F19-5565-4EE4-83E7-46C0AFB74EA5}" vid="{3C536F54-A646-479B-9A0A-A827889F4D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1177_mall_ppt_smartsign</Template>
  <TotalTime>194</TotalTime>
  <Words>35</Words>
  <Application>Microsoft Office PowerPoint</Application>
  <PresentationFormat>Bredbild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1177 Vårguiden</vt:lpstr>
      <vt:lpstr>Vill du hjälpa oss att förbättra vår verksamhet?</vt:lpstr>
      <vt:lpstr>Vi söker dig som vill bidra med dina erfarenheter som patient.</vt:lpstr>
      <vt:lpstr>Är du intresserad?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kommer att stå här och kan vara på tre rader</dc:title>
  <dc:creator>Nilsson Marika RSS kommunikationsavd gr1</dc:creator>
  <cp:lastModifiedBy>Nilsson Marika RSS kommunikationsavd gr1</cp:lastModifiedBy>
  <cp:revision>5</cp:revision>
  <dcterms:created xsi:type="dcterms:W3CDTF">2026-04-16T08:07:21Z</dcterms:created>
  <dcterms:modified xsi:type="dcterms:W3CDTF">2026-04-21T08:43:57Z</dcterms:modified>
</cp:coreProperties>
</file>