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handoutMasterIdLst>
    <p:handoutMasterId r:id="rId30"/>
  </p:handoutMasterIdLst>
  <p:sldIdLst>
    <p:sldId id="257" r:id="rId2"/>
    <p:sldId id="259" r:id="rId3"/>
    <p:sldId id="260" r:id="rId4"/>
    <p:sldId id="262" r:id="rId5"/>
    <p:sldId id="261" r:id="rId6"/>
    <p:sldId id="263" r:id="rId7"/>
    <p:sldId id="274" r:id="rId8"/>
    <p:sldId id="268" r:id="rId9"/>
    <p:sldId id="278" r:id="rId10"/>
    <p:sldId id="281" r:id="rId11"/>
    <p:sldId id="279" r:id="rId12"/>
    <p:sldId id="275" r:id="rId13"/>
    <p:sldId id="264" r:id="rId14"/>
    <p:sldId id="276" r:id="rId15"/>
    <p:sldId id="286" r:id="rId16"/>
    <p:sldId id="287" r:id="rId17"/>
    <p:sldId id="288" r:id="rId18"/>
    <p:sldId id="282" r:id="rId19"/>
    <p:sldId id="277" r:id="rId20"/>
    <p:sldId id="280" r:id="rId21"/>
    <p:sldId id="273" r:id="rId22"/>
    <p:sldId id="271" r:id="rId23"/>
    <p:sldId id="283" r:id="rId24"/>
    <p:sldId id="285" r:id="rId25"/>
    <p:sldId id="267" r:id="rId26"/>
    <p:sldId id="272" r:id="rId27"/>
    <p:sldId id="284" r:id="rId28"/>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70" autoAdjust="0"/>
    <p:restoredTop sz="94660"/>
  </p:normalViewPr>
  <p:slideViewPr>
    <p:cSldViewPr snapToGrid="0">
      <p:cViewPr varScale="1">
        <p:scale>
          <a:sx n="78" d="100"/>
          <a:sy n="78" d="100"/>
        </p:scale>
        <p:origin x="64" y="6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82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626BE91-6AD9-4F0C-A3B3-EFEEAEF9A6CA}" type="datetimeFigureOut">
              <a:rPr lang="sv-SE" smtClean="0"/>
              <a:t>2024-11-22</a:t>
            </a:fld>
            <a:endParaRPr lang="sv-SE"/>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F3EDAF-AA29-4B52-9B64-931FC8669904}" type="slidenum">
              <a:rPr lang="sv-SE" smtClean="0"/>
              <a:t>‹#›</a:t>
            </a:fld>
            <a:endParaRPr lang="sv-SE"/>
          </a:p>
        </p:txBody>
      </p:sp>
    </p:spTree>
    <p:extLst>
      <p:ext uri="{BB962C8B-B14F-4D97-AF65-F5344CB8AC3E}">
        <p14:creationId xmlns:p14="http://schemas.microsoft.com/office/powerpoint/2010/main" val="34137509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89CE23-7E15-4D19-899C-300097DF1D83}" type="datetimeFigureOut">
              <a:rPr lang="sv-SE" smtClean="0"/>
              <a:t>2024-11-22</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90CDCA-DADC-42C9-B8AB-DA734AC42CC4}" type="slidenum">
              <a:rPr lang="sv-SE" smtClean="0"/>
              <a:t>‹#›</a:t>
            </a:fld>
            <a:endParaRPr lang="sv-SE"/>
          </a:p>
        </p:txBody>
      </p:sp>
    </p:spTree>
    <p:extLst>
      <p:ext uri="{BB962C8B-B14F-4D97-AF65-F5344CB8AC3E}">
        <p14:creationId xmlns:p14="http://schemas.microsoft.com/office/powerpoint/2010/main" val="169169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t">
            <a:normAutofit/>
          </a:bodyPr>
          <a:lstStyle>
            <a:lvl1pPr algn="l">
              <a:defRPr sz="5400"/>
            </a:lvl1pPr>
          </a:lstStyle>
          <a:p>
            <a:r>
              <a:rPr lang="sv-SE"/>
              <a:t>Klicka här för att ändra format</a:t>
            </a:r>
            <a:endParaRPr lang="en-US" dirty="0"/>
          </a:p>
        </p:txBody>
      </p:sp>
      <p:sp>
        <p:nvSpPr>
          <p:cNvPr id="3" name="Subtitle 2"/>
          <p:cNvSpPr>
            <a:spLocks noGrp="1"/>
          </p:cNvSpPr>
          <p:nvPr>
            <p:ph type="subTitle" idx="1"/>
          </p:nvPr>
        </p:nvSpPr>
        <p:spPr>
          <a:xfrm>
            <a:off x="9144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en-US"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3534EC4E-653F-44F8-91A4-8055E33ABF2E}" type="slidenum">
              <a:rPr lang="sv-SE" smtClean="0"/>
              <a:t>‹#›</a:t>
            </a:fld>
            <a:endParaRPr lang="sv-SE"/>
          </a:p>
        </p:txBody>
      </p:sp>
    </p:spTree>
    <p:extLst>
      <p:ext uri="{BB962C8B-B14F-4D97-AF65-F5344CB8AC3E}">
        <p14:creationId xmlns:p14="http://schemas.microsoft.com/office/powerpoint/2010/main" val="2444913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6750996" y="792875"/>
            <a:ext cx="4602804" cy="4873625"/>
          </a:xfrm>
          <a:prstGeom prst="round2DiagRect">
            <a:avLst>
              <a:gd name="adj1" fmla="val 41753"/>
              <a:gd name="adj2" fmla="val 0"/>
            </a:avLst>
          </a:prstGeom>
        </p:spPr>
        <p:txBody>
          <a:bodyPr anchor="t">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dirty="0"/>
          </a:p>
        </p:txBody>
      </p:sp>
      <p:sp>
        <p:nvSpPr>
          <p:cNvPr id="2" name="Title 1"/>
          <p:cNvSpPr>
            <a:spLocks noGrp="1"/>
          </p:cNvSpPr>
          <p:nvPr>
            <p:ph type="title"/>
          </p:nvPr>
        </p:nvSpPr>
        <p:spPr>
          <a:xfrm>
            <a:off x="839788" y="457200"/>
            <a:ext cx="4977352" cy="1600200"/>
          </a:xfrm>
        </p:spPr>
        <p:txBody>
          <a:bodyPr anchor="b"/>
          <a:lstStyle>
            <a:lvl1pPr>
              <a:defRPr sz="3200"/>
            </a:lvl1pPr>
          </a:lstStyle>
          <a:p>
            <a:r>
              <a:rPr lang="sv-SE"/>
              <a:t>Klicka här för att ändra format</a:t>
            </a:r>
            <a:endParaRPr lang="en-US" dirty="0"/>
          </a:p>
        </p:txBody>
      </p:sp>
      <p:sp>
        <p:nvSpPr>
          <p:cNvPr id="4" name="Text Placeholder 3"/>
          <p:cNvSpPr>
            <a:spLocks noGrp="1"/>
          </p:cNvSpPr>
          <p:nvPr>
            <p:ph type="body" sz="half" idx="2"/>
          </p:nvPr>
        </p:nvSpPr>
        <p:spPr>
          <a:xfrm>
            <a:off x="839788" y="2057400"/>
            <a:ext cx="497735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3534EC4E-653F-44F8-91A4-8055E33ABF2E}" type="slidenum">
              <a:rPr lang="sv-SE" smtClean="0"/>
              <a:t>‹#›</a:t>
            </a:fld>
            <a:endParaRPr lang="sv-SE"/>
          </a:p>
        </p:txBody>
      </p:sp>
    </p:spTree>
    <p:extLst>
      <p:ext uri="{BB962C8B-B14F-4D97-AF65-F5344CB8AC3E}">
        <p14:creationId xmlns:p14="http://schemas.microsoft.com/office/powerpoint/2010/main" val="249831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Content Placeholder 2"/>
          <p:cNvSpPr>
            <a:spLocks noGrp="1"/>
          </p:cNvSpPr>
          <p:nvPr>
            <p:ph idx="1"/>
          </p:nvPr>
        </p:nvSpPr>
        <p:spPr>
          <a:xfrm>
            <a:off x="838200" y="1825625"/>
            <a:ext cx="10515600" cy="4156886"/>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3534EC4E-653F-44F8-91A4-8055E33ABF2E}" type="slidenum">
              <a:rPr lang="sv-SE" smtClean="0"/>
              <a:t>‹#›</a:t>
            </a:fld>
            <a:endParaRPr lang="sv-SE"/>
          </a:p>
        </p:txBody>
      </p:sp>
    </p:spTree>
    <p:extLst>
      <p:ext uri="{BB962C8B-B14F-4D97-AF65-F5344CB8AC3E}">
        <p14:creationId xmlns:p14="http://schemas.microsoft.com/office/powerpoint/2010/main" val="3173531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sv-SE"/>
              <a:t>Klicka här för att ändra format</a:t>
            </a:r>
            <a:endParaRPr lang="en-US" dirty="0"/>
          </a:p>
        </p:txBody>
      </p:sp>
      <p:sp>
        <p:nvSpPr>
          <p:cNvPr id="3" name="Text Placeholder 2"/>
          <p:cNvSpPr>
            <a:spLocks noGrp="1"/>
          </p:cNvSpPr>
          <p:nvPr>
            <p:ph type="body" idx="1"/>
          </p:nvPr>
        </p:nvSpPr>
        <p:spPr>
          <a:xfrm>
            <a:off x="831851" y="4589468"/>
            <a:ext cx="10515600" cy="13735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3534EC4E-653F-44F8-91A4-8055E33ABF2E}" type="slidenum">
              <a:rPr lang="sv-SE" smtClean="0"/>
              <a:t>‹#›</a:t>
            </a:fld>
            <a:endParaRPr lang="sv-SE"/>
          </a:p>
        </p:txBody>
      </p:sp>
    </p:spTree>
    <p:extLst>
      <p:ext uri="{BB962C8B-B14F-4D97-AF65-F5344CB8AC3E}">
        <p14:creationId xmlns:p14="http://schemas.microsoft.com/office/powerpoint/2010/main" val="1433462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Content Placeholder 2"/>
          <p:cNvSpPr>
            <a:spLocks noGrp="1"/>
          </p:cNvSpPr>
          <p:nvPr>
            <p:ph sz="half" idx="1"/>
          </p:nvPr>
        </p:nvSpPr>
        <p:spPr>
          <a:xfrm>
            <a:off x="838200" y="1825625"/>
            <a:ext cx="5181600" cy="4176341"/>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172200" y="1825625"/>
            <a:ext cx="5181600" cy="4176341"/>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3534EC4E-653F-44F8-91A4-8055E33ABF2E}" type="slidenum">
              <a:rPr lang="sv-SE" smtClean="0"/>
              <a:t>‹#›</a:t>
            </a:fld>
            <a:endParaRPr lang="sv-SE"/>
          </a:p>
        </p:txBody>
      </p:sp>
    </p:spTree>
    <p:extLst>
      <p:ext uri="{BB962C8B-B14F-4D97-AF65-F5344CB8AC3E}">
        <p14:creationId xmlns:p14="http://schemas.microsoft.com/office/powerpoint/2010/main" val="1207723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sv-SE"/>
              <a:t>Klicka här för att ändra format</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Content Placeholder 3"/>
          <p:cNvSpPr>
            <a:spLocks noGrp="1"/>
          </p:cNvSpPr>
          <p:nvPr>
            <p:ph sz="half" idx="2"/>
          </p:nvPr>
        </p:nvSpPr>
        <p:spPr>
          <a:xfrm>
            <a:off x="839789"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172202"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3534EC4E-653F-44F8-91A4-8055E33ABF2E}" type="slidenum">
              <a:rPr lang="sv-SE" smtClean="0"/>
              <a:t>‹#›</a:t>
            </a:fld>
            <a:endParaRPr lang="sv-SE"/>
          </a:p>
        </p:txBody>
      </p:sp>
    </p:spTree>
    <p:extLst>
      <p:ext uri="{BB962C8B-B14F-4D97-AF65-F5344CB8AC3E}">
        <p14:creationId xmlns:p14="http://schemas.microsoft.com/office/powerpoint/2010/main" val="2762229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ild i loggan">
    <p:spTree>
      <p:nvGrpSpPr>
        <p:cNvPr id="1" name=""/>
        <p:cNvGrpSpPr/>
        <p:nvPr/>
      </p:nvGrpSpPr>
      <p:grpSpPr>
        <a:xfrm>
          <a:off x="0" y="0"/>
          <a:ext cx="0" cy="0"/>
          <a:chOff x="0" y="0"/>
          <a:chExt cx="0" cy="0"/>
        </a:xfrm>
      </p:grpSpPr>
      <p:sp>
        <p:nvSpPr>
          <p:cNvPr id="6" name="Platshållare för bild 12"/>
          <p:cNvSpPr>
            <a:spLocks noGrp="1"/>
          </p:cNvSpPr>
          <p:nvPr>
            <p:ph type="pic" sz="quarter" idx="16"/>
          </p:nvPr>
        </p:nvSpPr>
        <p:spPr>
          <a:xfrm>
            <a:off x="3699716" y="752595"/>
            <a:ext cx="4792568" cy="5352811"/>
          </a:xfrm>
          <a:custGeom>
            <a:avLst/>
            <a:gdLst>
              <a:gd name="connsiteX0" fmla="*/ 2347784 w 4658627"/>
              <a:gd name="connsiteY0" fmla="*/ 2619633 h 5029200"/>
              <a:gd name="connsiteX1" fmla="*/ 4000915 w 4658627"/>
              <a:gd name="connsiteY1" fmla="*/ 2619633 h 5029200"/>
              <a:gd name="connsiteX2" fmla="*/ 4658627 w 4658627"/>
              <a:gd name="connsiteY2" fmla="*/ 3277345 h 5029200"/>
              <a:gd name="connsiteX3" fmla="*/ 4658627 w 4658627"/>
              <a:gd name="connsiteY3" fmla="*/ 5029200 h 5029200"/>
              <a:gd name="connsiteX4" fmla="*/ 3005496 w 4658627"/>
              <a:gd name="connsiteY4" fmla="*/ 5029200 h 5029200"/>
              <a:gd name="connsiteX5" fmla="*/ 2347784 w 4658627"/>
              <a:gd name="connsiteY5" fmla="*/ 4371488 h 5029200"/>
              <a:gd name="connsiteX6" fmla="*/ 1014234 w 4658627"/>
              <a:gd name="connsiteY6" fmla="*/ 656840 h 5029200"/>
              <a:gd name="connsiteX7" fmla="*/ 695997 w 4658627"/>
              <a:gd name="connsiteY7" fmla="*/ 947352 h 5029200"/>
              <a:gd name="connsiteX8" fmla="*/ 1014234 w 4658627"/>
              <a:gd name="connsiteY8" fmla="*/ 1237864 h 5029200"/>
              <a:gd name="connsiteX9" fmla="*/ 1332471 w 4658627"/>
              <a:gd name="connsiteY9" fmla="*/ 947352 h 5029200"/>
              <a:gd name="connsiteX10" fmla="*/ 1014234 w 4658627"/>
              <a:gd name="connsiteY10" fmla="*/ 656840 h 5029200"/>
              <a:gd name="connsiteX11" fmla="*/ 3005496 w 4658627"/>
              <a:gd name="connsiteY11" fmla="*/ 0 h 5029200"/>
              <a:gd name="connsiteX12" fmla="*/ 4658627 w 4658627"/>
              <a:gd name="connsiteY12" fmla="*/ 0 h 5029200"/>
              <a:gd name="connsiteX13" fmla="*/ 4658627 w 4658627"/>
              <a:gd name="connsiteY13" fmla="*/ 1751855 h 5029200"/>
              <a:gd name="connsiteX14" fmla="*/ 4000915 w 4658627"/>
              <a:gd name="connsiteY14" fmla="*/ 2409567 h 5029200"/>
              <a:gd name="connsiteX15" fmla="*/ 2347784 w 4658627"/>
              <a:gd name="connsiteY15" fmla="*/ 2409567 h 5029200"/>
              <a:gd name="connsiteX16" fmla="*/ 2347784 w 4658627"/>
              <a:gd name="connsiteY16" fmla="*/ 657712 h 5029200"/>
              <a:gd name="connsiteX17" fmla="*/ 3005496 w 4658627"/>
              <a:gd name="connsiteY17" fmla="*/ 0 h 5029200"/>
              <a:gd name="connsiteX18" fmla="*/ 0 w 4658627"/>
              <a:gd name="connsiteY18" fmla="*/ 0 h 5029200"/>
              <a:gd name="connsiteX19" fmla="*/ 1399484 w 4658627"/>
              <a:gd name="connsiteY19" fmla="*/ 0 h 5029200"/>
              <a:gd name="connsiteX20" fmla="*/ 2131540 w 4658627"/>
              <a:gd name="connsiteY20" fmla="*/ 732056 h 5029200"/>
              <a:gd name="connsiteX21" fmla="*/ 2131540 w 4658627"/>
              <a:gd name="connsiteY21" fmla="*/ 5029200 h 5029200"/>
              <a:gd name="connsiteX22" fmla="*/ 732056 w 4658627"/>
              <a:gd name="connsiteY22" fmla="*/ 5029200 h 5029200"/>
              <a:gd name="connsiteX23" fmla="*/ 0 w 4658627"/>
              <a:gd name="connsiteY23" fmla="*/ 4297144 h 5029200"/>
              <a:gd name="connsiteX0" fmla="*/ 2347784 w 4658627"/>
              <a:gd name="connsiteY0" fmla="*/ 2619633 h 5260206"/>
              <a:gd name="connsiteX1" fmla="*/ 4000915 w 4658627"/>
              <a:gd name="connsiteY1" fmla="*/ 2619633 h 5260206"/>
              <a:gd name="connsiteX2" fmla="*/ 4658627 w 4658627"/>
              <a:gd name="connsiteY2" fmla="*/ 3277345 h 5260206"/>
              <a:gd name="connsiteX3" fmla="*/ 4658627 w 4658627"/>
              <a:gd name="connsiteY3" fmla="*/ 5029200 h 5260206"/>
              <a:gd name="connsiteX4" fmla="*/ 3005496 w 4658627"/>
              <a:gd name="connsiteY4" fmla="*/ 5029200 h 5260206"/>
              <a:gd name="connsiteX5" fmla="*/ 2347784 w 4658627"/>
              <a:gd name="connsiteY5" fmla="*/ 4371488 h 5260206"/>
              <a:gd name="connsiteX6" fmla="*/ 2347784 w 4658627"/>
              <a:gd name="connsiteY6" fmla="*/ 2619633 h 5260206"/>
              <a:gd name="connsiteX7" fmla="*/ 1014234 w 4658627"/>
              <a:gd name="connsiteY7" fmla="*/ 656840 h 5260206"/>
              <a:gd name="connsiteX8" fmla="*/ 695997 w 4658627"/>
              <a:gd name="connsiteY8" fmla="*/ 947352 h 5260206"/>
              <a:gd name="connsiteX9" fmla="*/ 1014234 w 4658627"/>
              <a:gd name="connsiteY9" fmla="*/ 1237864 h 5260206"/>
              <a:gd name="connsiteX10" fmla="*/ 1332471 w 4658627"/>
              <a:gd name="connsiteY10" fmla="*/ 947352 h 5260206"/>
              <a:gd name="connsiteX11" fmla="*/ 1014234 w 4658627"/>
              <a:gd name="connsiteY11" fmla="*/ 656840 h 5260206"/>
              <a:gd name="connsiteX12" fmla="*/ 3005496 w 4658627"/>
              <a:gd name="connsiteY12" fmla="*/ 0 h 5260206"/>
              <a:gd name="connsiteX13" fmla="*/ 4658627 w 4658627"/>
              <a:gd name="connsiteY13" fmla="*/ 0 h 5260206"/>
              <a:gd name="connsiteX14" fmla="*/ 4658627 w 4658627"/>
              <a:gd name="connsiteY14" fmla="*/ 1751855 h 5260206"/>
              <a:gd name="connsiteX15" fmla="*/ 4000915 w 4658627"/>
              <a:gd name="connsiteY15" fmla="*/ 2409567 h 5260206"/>
              <a:gd name="connsiteX16" fmla="*/ 2347784 w 4658627"/>
              <a:gd name="connsiteY16" fmla="*/ 2409567 h 5260206"/>
              <a:gd name="connsiteX17" fmla="*/ 2347784 w 4658627"/>
              <a:gd name="connsiteY17" fmla="*/ 657712 h 5260206"/>
              <a:gd name="connsiteX18" fmla="*/ 3005496 w 4658627"/>
              <a:gd name="connsiteY18" fmla="*/ 0 h 5260206"/>
              <a:gd name="connsiteX19" fmla="*/ 0 w 4658627"/>
              <a:gd name="connsiteY19" fmla="*/ 0 h 5260206"/>
              <a:gd name="connsiteX20" fmla="*/ 1399484 w 4658627"/>
              <a:gd name="connsiteY20" fmla="*/ 0 h 5260206"/>
              <a:gd name="connsiteX21" fmla="*/ 2131540 w 4658627"/>
              <a:gd name="connsiteY21" fmla="*/ 732056 h 5260206"/>
              <a:gd name="connsiteX22" fmla="*/ 2131540 w 4658627"/>
              <a:gd name="connsiteY22" fmla="*/ 5029200 h 5260206"/>
              <a:gd name="connsiteX23" fmla="*/ 693555 w 4658627"/>
              <a:gd name="connsiteY23" fmla="*/ 5260206 h 5260206"/>
              <a:gd name="connsiteX24" fmla="*/ 0 w 4658627"/>
              <a:gd name="connsiteY24" fmla="*/ 4297144 h 5260206"/>
              <a:gd name="connsiteX25" fmla="*/ 0 w 4658627"/>
              <a:gd name="connsiteY25" fmla="*/ 0 h 5260206"/>
              <a:gd name="connsiteX0" fmla="*/ 2347784 w 4658627"/>
              <a:gd name="connsiteY0" fmla="*/ 2619633 h 5317958"/>
              <a:gd name="connsiteX1" fmla="*/ 4000915 w 4658627"/>
              <a:gd name="connsiteY1" fmla="*/ 2619633 h 5317958"/>
              <a:gd name="connsiteX2" fmla="*/ 4658627 w 4658627"/>
              <a:gd name="connsiteY2" fmla="*/ 3277345 h 5317958"/>
              <a:gd name="connsiteX3" fmla="*/ 4658627 w 4658627"/>
              <a:gd name="connsiteY3" fmla="*/ 5029200 h 5317958"/>
              <a:gd name="connsiteX4" fmla="*/ 3005496 w 4658627"/>
              <a:gd name="connsiteY4" fmla="*/ 5029200 h 5317958"/>
              <a:gd name="connsiteX5" fmla="*/ 2347784 w 4658627"/>
              <a:gd name="connsiteY5" fmla="*/ 4371488 h 5317958"/>
              <a:gd name="connsiteX6" fmla="*/ 2347784 w 4658627"/>
              <a:gd name="connsiteY6" fmla="*/ 2619633 h 5317958"/>
              <a:gd name="connsiteX7" fmla="*/ 1014234 w 4658627"/>
              <a:gd name="connsiteY7" fmla="*/ 656840 h 5317958"/>
              <a:gd name="connsiteX8" fmla="*/ 695997 w 4658627"/>
              <a:gd name="connsiteY8" fmla="*/ 947352 h 5317958"/>
              <a:gd name="connsiteX9" fmla="*/ 1014234 w 4658627"/>
              <a:gd name="connsiteY9" fmla="*/ 1237864 h 5317958"/>
              <a:gd name="connsiteX10" fmla="*/ 1332471 w 4658627"/>
              <a:gd name="connsiteY10" fmla="*/ 947352 h 5317958"/>
              <a:gd name="connsiteX11" fmla="*/ 1014234 w 4658627"/>
              <a:gd name="connsiteY11" fmla="*/ 656840 h 5317958"/>
              <a:gd name="connsiteX12" fmla="*/ 3005496 w 4658627"/>
              <a:gd name="connsiteY12" fmla="*/ 0 h 5317958"/>
              <a:gd name="connsiteX13" fmla="*/ 4658627 w 4658627"/>
              <a:gd name="connsiteY13" fmla="*/ 0 h 5317958"/>
              <a:gd name="connsiteX14" fmla="*/ 4658627 w 4658627"/>
              <a:gd name="connsiteY14" fmla="*/ 1751855 h 5317958"/>
              <a:gd name="connsiteX15" fmla="*/ 4000915 w 4658627"/>
              <a:gd name="connsiteY15" fmla="*/ 2409567 h 5317958"/>
              <a:gd name="connsiteX16" fmla="*/ 2347784 w 4658627"/>
              <a:gd name="connsiteY16" fmla="*/ 2409567 h 5317958"/>
              <a:gd name="connsiteX17" fmla="*/ 2347784 w 4658627"/>
              <a:gd name="connsiteY17" fmla="*/ 657712 h 5317958"/>
              <a:gd name="connsiteX18" fmla="*/ 3005496 w 4658627"/>
              <a:gd name="connsiteY18" fmla="*/ 0 h 5317958"/>
              <a:gd name="connsiteX19" fmla="*/ 0 w 4658627"/>
              <a:gd name="connsiteY19" fmla="*/ 0 h 5317958"/>
              <a:gd name="connsiteX20" fmla="*/ 1399484 w 4658627"/>
              <a:gd name="connsiteY20" fmla="*/ 0 h 5317958"/>
              <a:gd name="connsiteX21" fmla="*/ 2131540 w 4658627"/>
              <a:gd name="connsiteY21" fmla="*/ 732056 h 5317958"/>
              <a:gd name="connsiteX22" fmla="*/ 2141165 w 4658627"/>
              <a:gd name="connsiteY22" fmla="*/ 5317958 h 5317958"/>
              <a:gd name="connsiteX23" fmla="*/ 693555 w 4658627"/>
              <a:gd name="connsiteY23" fmla="*/ 5260206 h 5317958"/>
              <a:gd name="connsiteX24" fmla="*/ 0 w 4658627"/>
              <a:gd name="connsiteY24" fmla="*/ 4297144 h 5317958"/>
              <a:gd name="connsiteX25" fmla="*/ 0 w 4658627"/>
              <a:gd name="connsiteY25" fmla="*/ 0 h 5317958"/>
              <a:gd name="connsiteX0" fmla="*/ 2347784 w 4658627"/>
              <a:gd name="connsiteY0" fmla="*/ 2619633 h 5317958"/>
              <a:gd name="connsiteX1" fmla="*/ 4000915 w 4658627"/>
              <a:gd name="connsiteY1" fmla="*/ 2619633 h 5317958"/>
              <a:gd name="connsiteX2" fmla="*/ 4658627 w 4658627"/>
              <a:gd name="connsiteY2" fmla="*/ 3277345 h 5317958"/>
              <a:gd name="connsiteX3" fmla="*/ 4658627 w 4658627"/>
              <a:gd name="connsiteY3" fmla="*/ 5029200 h 5317958"/>
              <a:gd name="connsiteX4" fmla="*/ 3005496 w 4658627"/>
              <a:gd name="connsiteY4" fmla="*/ 5029200 h 5317958"/>
              <a:gd name="connsiteX5" fmla="*/ 2347784 w 4658627"/>
              <a:gd name="connsiteY5" fmla="*/ 4371488 h 5317958"/>
              <a:gd name="connsiteX6" fmla="*/ 2347784 w 4658627"/>
              <a:gd name="connsiteY6" fmla="*/ 2619633 h 5317958"/>
              <a:gd name="connsiteX7" fmla="*/ 1014234 w 4658627"/>
              <a:gd name="connsiteY7" fmla="*/ 656840 h 5317958"/>
              <a:gd name="connsiteX8" fmla="*/ 695997 w 4658627"/>
              <a:gd name="connsiteY8" fmla="*/ 947352 h 5317958"/>
              <a:gd name="connsiteX9" fmla="*/ 1014234 w 4658627"/>
              <a:gd name="connsiteY9" fmla="*/ 1237864 h 5317958"/>
              <a:gd name="connsiteX10" fmla="*/ 1332471 w 4658627"/>
              <a:gd name="connsiteY10" fmla="*/ 947352 h 5317958"/>
              <a:gd name="connsiteX11" fmla="*/ 1014234 w 4658627"/>
              <a:gd name="connsiteY11" fmla="*/ 656840 h 5317958"/>
              <a:gd name="connsiteX12" fmla="*/ 3005496 w 4658627"/>
              <a:gd name="connsiteY12" fmla="*/ 0 h 5317958"/>
              <a:gd name="connsiteX13" fmla="*/ 4658627 w 4658627"/>
              <a:gd name="connsiteY13" fmla="*/ 0 h 5317958"/>
              <a:gd name="connsiteX14" fmla="*/ 4658627 w 4658627"/>
              <a:gd name="connsiteY14" fmla="*/ 1751855 h 5317958"/>
              <a:gd name="connsiteX15" fmla="*/ 4000915 w 4658627"/>
              <a:gd name="connsiteY15" fmla="*/ 2409567 h 5317958"/>
              <a:gd name="connsiteX16" fmla="*/ 2347784 w 4658627"/>
              <a:gd name="connsiteY16" fmla="*/ 2409567 h 5317958"/>
              <a:gd name="connsiteX17" fmla="*/ 2347784 w 4658627"/>
              <a:gd name="connsiteY17" fmla="*/ 657712 h 5317958"/>
              <a:gd name="connsiteX18" fmla="*/ 3005496 w 4658627"/>
              <a:gd name="connsiteY18" fmla="*/ 0 h 5317958"/>
              <a:gd name="connsiteX19" fmla="*/ 0 w 4658627"/>
              <a:gd name="connsiteY19" fmla="*/ 0 h 5317958"/>
              <a:gd name="connsiteX20" fmla="*/ 1399484 w 4658627"/>
              <a:gd name="connsiteY20" fmla="*/ 0 h 5317958"/>
              <a:gd name="connsiteX21" fmla="*/ 2131540 w 4658627"/>
              <a:gd name="connsiteY21" fmla="*/ 732056 h 5317958"/>
              <a:gd name="connsiteX22" fmla="*/ 2141165 w 4658627"/>
              <a:gd name="connsiteY22" fmla="*/ 5317958 h 5317958"/>
              <a:gd name="connsiteX23" fmla="*/ 712806 w 4658627"/>
              <a:gd name="connsiteY23" fmla="*/ 5289082 h 5317958"/>
              <a:gd name="connsiteX24" fmla="*/ 0 w 4658627"/>
              <a:gd name="connsiteY24" fmla="*/ 4297144 h 5317958"/>
              <a:gd name="connsiteX25" fmla="*/ 0 w 4658627"/>
              <a:gd name="connsiteY25" fmla="*/ 0 h 5317958"/>
              <a:gd name="connsiteX0" fmla="*/ 2347784 w 4658627"/>
              <a:gd name="connsiteY0" fmla="*/ 2619633 h 5317958"/>
              <a:gd name="connsiteX1" fmla="*/ 4000915 w 4658627"/>
              <a:gd name="connsiteY1" fmla="*/ 2619633 h 5317958"/>
              <a:gd name="connsiteX2" fmla="*/ 4658627 w 4658627"/>
              <a:gd name="connsiteY2" fmla="*/ 3277345 h 5317958"/>
              <a:gd name="connsiteX3" fmla="*/ 4658627 w 4658627"/>
              <a:gd name="connsiteY3" fmla="*/ 5029200 h 5317958"/>
              <a:gd name="connsiteX4" fmla="*/ 3005496 w 4658627"/>
              <a:gd name="connsiteY4" fmla="*/ 5029200 h 5317958"/>
              <a:gd name="connsiteX5" fmla="*/ 2347784 w 4658627"/>
              <a:gd name="connsiteY5" fmla="*/ 4371488 h 5317958"/>
              <a:gd name="connsiteX6" fmla="*/ 2347784 w 4658627"/>
              <a:gd name="connsiteY6" fmla="*/ 2619633 h 5317958"/>
              <a:gd name="connsiteX7" fmla="*/ 1014234 w 4658627"/>
              <a:gd name="connsiteY7" fmla="*/ 656840 h 5317958"/>
              <a:gd name="connsiteX8" fmla="*/ 695997 w 4658627"/>
              <a:gd name="connsiteY8" fmla="*/ 947352 h 5317958"/>
              <a:gd name="connsiteX9" fmla="*/ 1014234 w 4658627"/>
              <a:gd name="connsiteY9" fmla="*/ 1237864 h 5317958"/>
              <a:gd name="connsiteX10" fmla="*/ 1332471 w 4658627"/>
              <a:gd name="connsiteY10" fmla="*/ 947352 h 5317958"/>
              <a:gd name="connsiteX11" fmla="*/ 1014234 w 4658627"/>
              <a:gd name="connsiteY11" fmla="*/ 656840 h 5317958"/>
              <a:gd name="connsiteX12" fmla="*/ 3005496 w 4658627"/>
              <a:gd name="connsiteY12" fmla="*/ 0 h 5317958"/>
              <a:gd name="connsiteX13" fmla="*/ 4658627 w 4658627"/>
              <a:gd name="connsiteY13" fmla="*/ 0 h 5317958"/>
              <a:gd name="connsiteX14" fmla="*/ 4658627 w 4658627"/>
              <a:gd name="connsiteY14" fmla="*/ 1751855 h 5317958"/>
              <a:gd name="connsiteX15" fmla="*/ 4000915 w 4658627"/>
              <a:gd name="connsiteY15" fmla="*/ 2409567 h 5317958"/>
              <a:gd name="connsiteX16" fmla="*/ 2347784 w 4658627"/>
              <a:gd name="connsiteY16" fmla="*/ 2409567 h 5317958"/>
              <a:gd name="connsiteX17" fmla="*/ 2347784 w 4658627"/>
              <a:gd name="connsiteY17" fmla="*/ 657712 h 5317958"/>
              <a:gd name="connsiteX18" fmla="*/ 3005496 w 4658627"/>
              <a:gd name="connsiteY18" fmla="*/ 0 h 5317958"/>
              <a:gd name="connsiteX19" fmla="*/ 0 w 4658627"/>
              <a:gd name="connsiteY19" fmla="*/ 0 h 5317958"/>
              <a:gd name="connsiteX20" fmla="*/ 1399484 w 4658627"/>
              <a:gd name="connsiteY20" fmla="*/ 0 h 5317958"/>
              <a:gd name="connsiteX21" fmla="*/ 2131540 w 4658627"/>
              <a:gd name="connsiteY21" fmla="*/ 732056 h 5317958"/>
              <a:gd name="connsiteX22" fmla="*/ 2141165 w 4658627"/>
              <a:gd name="connsiteY22" fmla="*/ 5317958 h 5317958"/>
              <a:gd name="connsiteX23" fmla="*/ 712806 w 4658627"/>
              <a:gd name="connsiteY23" fmla="*/ 5289082 h 5317958"/>
              <a:gd name="connsiteX24" fmla="*/ 0 w 4658627"/>
              <a:gd name="connsiteY24" fmla="*/ 4297144 h 5317958"/>
              <a:gd name="connsiteX25" fmla="*/ 0 w 4658627"/>
              <a:gd name="connsiteY25" fmla="*/ 0 h 5317958"/>
              <a:gd name="connsiteX0" fmla="*/ 2347784 w 4658627"/>
              <a:gd name="connsiteY0" fmla="*/ 2619633 h 5317958"/>
              <a:gd name="connsiteX1" fmla="*/ 4000915 w 4658627"/>
              <a:gd name="connsiteY1" fmla="*/ 2619633 h 5317958"/>
              <a:gd name="connsiteX2" fmla="*/ 4658627 w 4658627"/>
              <a:gd name="connsiteY2" fmla="*/ 3277345 h 5317958"/>
              <a:gd name="connsiteX3" fmla="*/ 4658627 w 4658627"/>
              <a:gd name="connsiteY3" fmla="*/ 5029200 h 5317958"/>
              <a:gd name="connsiteX4" fmla="*/ 3005496 w 4658627"/>
              <a:gd name="connsiteY4" fmla="*/ 5029200 h 5317958"/>
              <a:gd name="connsiteX5" fmla="*/ 2347784 w 4658627"/>
              <a:gd name="connsiteY5" fmla="*/ 4371488 h 5317958"/>
              <a:gd name="connsiteX6" fmla="*/ 2347784 w 4658627"/>
              <a:gd name="connsiteY6" fmla="*/ 2619633 h 5317958"/>
              <a:gd name="connsiteX7" fmla="*/ 1014234 w 4658627"/>
              <a:gd name="connsiteY7" fmla="*/ 656840 h 5317958"/>
              <a:gd name="connsiteX8" fmla="*/ 695997 w 4658627"/>
              <a:gd name="connsiteY8" fmla="*/ 947352 h 5317958"/>
              <a:gd name="connsiteX9" fmla="*/ 1014234 w 4658627"/>
              <a:gd name="connsiteY9" fmla="*/ 1314866 h 5317958"/>
              <a:gd name="connsiteX10" fmla="*/ 1332471 w 4658627"/>
              <a:gd name="connsiteY10" fmla="*/ 947352 h 5317958"/>
              <a:gd name="connsiteX11" fmla="*/ 1014234 w 4658627"/>
              <a:gd name="connsiteY11" fmla="*/ 656840 h 5317958"/>
              <a:gd name="connsiteX12" fmla="*/ 3005496 w 4658627"/>
              <a:gd name="connsiteY12" fmla="*/ 0 h 5317958"/>
              <a:gd name="connsiteX13" fmla="*/ 4658627 w 4658627"/>
              <a:gd name="connsiteY13" fmla="*/ 0 h 5317958"/>
              <a:gd name="connsiteX14" fmla="*/ 4658627 w 4658627"/>
              <a:gd name="connsiteY14" fmla="*/ 1751855 h 5317958"/>
              <a:gd name="connsiteX15" fmla="*/ 4000915 w 4658627"/>
              <a:gd name="connsiteY15" fmla="*/ 2409567 h 5317958"/>
              <a:gd name="connsiteX16" fmla="*/ 2347784 w 4658627"/>
              <a:gd name="connsiteY16" fmla="*/ 2409567 h 5317958"/>
              <a:gd name="connsiteX17" fmla="*/ 2347784 w 4658627"/>
              <a:gd name="connsiteY17" fmla="*/ 657712 h 5317958"/>
              <a:gd name="connsiteX18" fmla="*/ 3005496 w 4658627"/>
              <a:gd name="connsiteY18" fmla="*/ 0 h 5317958"/>
              <a:gd name="connsiteX19" fmla="*/ 0 w 4658627"/>
              <a:gd name="connsiteY19" fmla="*/ 0 h 5317958"/>
              <a:gd name="connsiteX20" fmla="*/ 1399484 w 4658627"/>
              <a:gd name="connsiteY20" fmla="*/ 0 h 5317958"/>
              <a:gd name="connsiteX21" fmla="*/ 2131540 w 4658627"/>
              <a:gd name="connsiteY21" fmla="*/ 732056 h 5317958"/>
              <a:gd name="connsiteX22" fmla="*/ 2141165 w 4658627"/>
              <a:gd name="connsiteY22" fmla="*/ 5317958 h 5317958"/>
              <a:gd name="connsiteX23" fmla="*/ 712806 w 4658627"/>
              <a:gd name="connsiteY23" fmla="*/ 5289082 h 5317958"/>
              <a:gd name="connsiteX24" fmla="*/ 0 w 4658627"/>
              <a:gd name="connsiteY24" fmla="*/ 4297144 h 5317958"/>
              <a:gd name="connsiteX25" fmla="*/ 0 w 4658627"/>
              <a:gd name="connsiteY25" fmla="*/ 0 h 5317958"/>
              <a:gd name="connsiteX0" fmla="*/ 2347784 w 4658627"/>
              <a:gd name="connsiteY0" fmla="*/ 2619633 h 5317958"/>
              <a:gd name="connsiteX1" fmla="*/ 4000915 w 4658627"/>
              <a:gd name="connsiteY1" fmla="*/ 2619633 h 5317958"/>
              <a:gd name="connsiteX2" fmla="*/ 4658627 w 4658627"/>
              <a:gd name="connsiteY2" fmla="*/ 3277345 h 5317958"/>
              <a:gd name="connsiteX3" fmla="*/ 4658627 w 4658627"/>
              <a:gd name="connsiteY3" fmla="*/ 5029200 h 5317958"/>
              <a:gd name="connsiteX4" fmla="*/ 3005496 w 4658627"/>
              <a:gd name="connsiteY4" fmla="*/ 5029200 h 5317958"/>
              <a:gd name="connsiteX5" fmla="*/ 2347784 w 4658627"/>
              <a:gd name="connsiteY5" fmla="*/ 4371488 h 5317958"/>
              <a:gd name="connsiteX6" fmla="*/ 2347784 w 4658627"/>
              <a:gd name="connsiteY6" fmla="*/ 2619633 h 5317958"/>
              <a:gd name="connsiteX7" fmla="*/ 1014234 w 4658627"/>
              <a:gd name="connsiteY7" fmla="*/ 599089 h 5317958"/>
              <a:gd name="connsiteX8" fmla="*/ 695997 w 4658627"/>
              <a:gd name="connsiteY8" fmla="*/ 947352 h 5317958"/>
              <a:gd name="connsiteX9" fmla="*/ 1014234 w 4658627"/>
              <a:gd name="connsiteY9" fmla="*/ 1314866 h 5317958"/>
              <a:gd name="connsiteX10" fmla="*/ 1332471 w 4658627"/>
              <a:gd name="connsiteY10" fmla="*/ 947352 h 5317958"/>
              <a:gd name="connsiteX11" fmla="*/ 1014234 w 4658627"/>
              <a:gd name="connsiteY11" fmla="*/ 599089 h 5317958"/>
              <a:gd name="connsiteX12" fmla="*/ 3005496 w 4658627"/>
              <a:gd name="connsiteY12" fmla="*/ 0 h 5317958"/>
              <a:gd name="connsiteX13" fmla="*/ 4658627 w 4658627"/>
              <a:gd name="connsiteY13" fmla="*/ 0 h 5317958"/>
              <a:gd name="connsiteX14" fmla="*/ 4658627 w 4658627"/>
              <a:gd name="connsiteY14" fmla="*/ 1751855 h 5317958"/>
              <a:gd name="connsiteX15" fmla="*/ 4000915 w 4658627"/>
              <a:gd name="connsiteY15" fmla="*/ 2409567 h 5317958"/>
              <a:gd name="connsiteX16" fmla="*/ 2347784 w 4658627"/>
              <a:gd name="connsiteY16" fmla="*/ 2409567 h 5317958"/>
              <a:gd name="connsiteX17" fmla="*/ 2347784 w 4658627"/>
              <a:gd name="connsiteY17" fmla="*/ 657712 h 5317958"/>
              <a:gd name="connsiteX18" fmla="*/ 3005496 w 4658627"/>
              <a:gd name="connsiteY18" fmla="*/ 0 h 5317958"/>
              <a:gd name="connsiteX19" fmla="*/ 0 w 4658627"/>
              <a:gd name="connsiteY19" fmla="*/ 0 h 5317958"/>
              <a:gd name="connsiteX20" fmla="*/ 1399484 w 4658627"/>
              <a:gd name="connsiteY20" fmla="*/ 0 h 5317958"/>
              <a:gd name="connsiteX21" fmla="*/ 2131540 w 4658627"/>
              <a:gd name="connsiteY21" fmla="*/ 732056 h 5317958"/>
              <a:gd name="connsiteX22" fmla="*/ 2141165 w 4658627"/>
              <a:gd name="connsiteY22" fmla="*/ 5317958 h 5317958"/>
              <a:gd name="connsiteX23" fmla="*/ 712806 w 4658627"/>
              <a:gd name="connsiteY23" fmla="*/ 5289082 h 5317958"/>
              <a:gd name="connsiteX24" fmla="*/ 0 w 4658627"/>
              <a:gd name="connsiteY24" fmla="*/ 4297144 h 5317958"/>
              <a:gd name="connsiteX25" fmla="*/ 0 w 4658627"/>
              <a:gd name="connsiteY25" fmla="*/ 0 h 5317958"/>
              <a:gd name="connsiteX0" fmla="*/ 2347784 w 4658627"/>
              <a:gd name="connsiteY0" fmla="*/ 2619633 h 5317958"/>
              <a:gd name="connsiteX1" fmla="*/ 4000915 w 4658627"/>
              <a:gd name="connsiteY1" fmla="*/ 2619633 h 5317958"/>
              <a:gd name="connsiteX2" fmla="*/ 4658627 w 4658627"/>
              <a:gd name="connsiteY2" fmla="*/ 3277345 h 5317958"/>
              <a:gd name="connsiteX3" fmla="*/ 4658627 w 4658627"/>
              <a:gd name="connsiteY3" fmla="*/ 5029200 h 5317958"/>
              <a:gd name="connsiteX4" fmla="*/ 3005496 w 4658627"/>
              <a:gd name="connsiteY4" fmla="*/ 5029200 h 5317958"/>
              <a:gd name="connsiteX5" fmla="*/ 2347784 w 4658627"/>
              <a:gd name="connsiteY5" fmla="*/ 4371488 h 5317958"/>
              <a:gd name="connsiteX6" fmla="*/ 2347784 w 4658627"/>
              <a:gd name="connsiteY6" fmla="*/ 2619633 h 5317958"/>
              <a:gd name="connsiteX7" fmla="*/ 1014234 w 4658627"/>
              <a:gd name="connsiteY7" fmla="*/ 599089 h 5317958"/>
              <a:gd name="connsiteX8" fmla="*/ 657496 w 4658627"/>
              <a:gd name="connsiteY8" fmla="*/ 956977 h 5317958"/>
              <a:gd name="connsiteX9" fmla="*/ 1014234 w 4658627"/>
              <a:gd name="connsiteY9" fmla="*/ 1314866 h 5317958"/>
              <a:gd name="connsiteX10" fmla="*/ 1332471 w 4658627"/>
              <a:gd name="connsiteY10" fmla="*/ 947352 h 5317958"/>
              <a:gd name="connsiteX11" fmla="*/ 1014234 w 4658627"/>
              <a:gd name="connsiteY11" fmla="*/ 599089 h 5317958"/>
              <a:gd name="connsiteX12" fmla="*/ 3005496 w 4658627"/>
              <a:gd name="connsiteY12" fmla="*/ 0 h 5317958"/>
              <a:gd name="connsiteX13" fmla="*/ 4658627 w 4658627"/>
              <a:gd name="connsiteY13" fmla="*/ 0 h 5317958"/>
              <a:gd name="connsiteX14" fmla="*/ 4658627 w 4658627"/>
              <a:gd name="connsiteY14" fmla="*/ 1751855 h 5317958"/>
              <a:gd name="connsiteX15" fmla="*/ 4000915 w 4658627"/>
              <a:gd name="connsiteY15" fmla="*/ 2409567 h 5317958"/>
              <a:gd name="connsiteX16" fmla="*/ 2347784 w 4658627"/>
              <a:gd name="connsiteY16" fmla="*/ 2409567 h 5317958"/>
              <a:gd name="connsiteX17" fmla="*/ 2347784 w 4658627"/>
              <a:gd name="connsiteY17" fmla="*/ 657712 h 5317958"/>
              <a:gd name="connsiteX18" fmla="*/ 3005496 w 4658627"/>
              <a:gd name="connsiteY18" fmla="*/ 0 h 5317958"/>
              <a:gd name="connsiteX19" fmla="*/ 0 w 4658627"/>
              <a:gd name="connsiteY19" fmla="*/ 0 h 5317958"/>
              <a:gd name="connsiteX20" fmla="*/ 1399484 w 4658627"/>
              <a:gd name="connsiteY20" fmla="*/ 0 h 5317958"/>
              <a:gd name="connsiteX21" fmla="*/ 2131540 w 4658627"/>
              <a:gd name="connsiteY21" fmla="*/ 732056 h 5317958"/>
              <a:gd name="connsiteX22" fmla="*/ 2141165 w 4658627"/>
              <a:gd name="connsiteY22" fmla="*/ 5317958 h 5317958"/>
              <a:gd name="connsiteX23" fmla="*/ 712806 w 4658627"/>
              <a:gd name="connsiteY23" fmla="*/ 5289082 h 5317958"/>
              <a:gd name="connsiteX24" fmla="*/ 0 w 4658627"/>
              <a:gd name="connsiteY24" fmla="*/ 4297144 h 5317958"/>
              <a:gd name="connsiteX25" fmla="*/ 0 w 4658627"/>
              <a:gd name="connsiteY25" fmla="*/ 0 h 5317958"/>
              <a:gd name="connsiteX0" fmla="*/ 2347784 w 4658627"/>
              <a:gd name="connsiteY0" fmla="*/ 2619633 h 5317958"/>
              <a:gd name="connsiteX1" fmla="*/ 4000915 w 4658627"/>
              <a:gd name="connsiteY1" fmla="*/ 2619633 h 5317958"/>
              <a:gd name="connsiteX2" fmla="*/ 4658627 w 4658627"/>
              <a:gd name="connsiteY2" fmla="*/ 3277345 h 5317958"/>
              <a:gd name="connsiteX3" fmla="*/ 4658627 w 4658627"/>
              <a:gd name="connsiteY3" fmla="*/ 5029200 h 5317958"/>
              <a:gd name="connsiteX4" fmla="*/ 3005496 w 4658627"/>
              <a:gd name="connsiteY4" fmla="*/ 5029200 h 5317958"/>
              <a:gd name="connsiteX5" fmla="*/ 2347784 w 4658627"/>
              <a:gd name="connsiteY5" fmla="*/ 4371488 h 5317958"/>
              <a:gd name="connsiteX6" fmla="*/ 2347784 w 4658627"/>
              <a:gd name="connsiteY6" fmla="*/ 2619633 h 5317958"/>
              <a:gd name="connsiteX7" fmla="*/ 1014234 w 4658627"/>
              <a:gd name="connsiteY7" fmla="*/ 599089 h 5317958"/>
              <a:gd name="connsiteX8" fmla="*/ 657496 w 4658627"/>
              <a:gd name="connsiteY8" fmla="*/ 956977 h 5317958"/>
              <a:gd name="connsiteX9" fmla="*/ 1014234 w 4658627"/>
              <a:gd name="connsiteY9" fmla="*/ 1314866 h 5317958"/>
              <a:gd name="connsiteX10" fmla="*/ 1390222 w 4658627"/>
              <a:gd name="connsiteY10" fmla="*/ 966603 h 5317958"/>
              <a:gd name="connsiteX11" fmla="*/ 1014234 w 4658627"/>
              <a:gd name="connsiteY11" fmla="*/ 599089 h 5317958"/>
              <a:gd name="connsiteX12" fmla="*/ 3005496 w 4658627"/>
              <a:gd name="connsiteY12" fmla="*/ 0 h 5317958"/>
              <a:gd name="connsiteX13" fmla="*/ 4658627 w 4658627"/>
              <a:gd name="connsiteY13" fmla="*/ 0 h 5317958"/>
              <a:gd name="connsiteX14" fmla="*/ 4658627 w 4658627"/>
              <a:gd name="connsiteY14" fmla="*/ 1751855 h 5317958"/>
              <a:gd name="connsiteX15" fmla="*/ 4000915 w 4658627"/>
              <a:gd name="connsiteY15" fmla="*/ 2409567 h 5317958"/>
              <a:gd name="connsiteX16" fmla="*/ 2347784 w 4658627"/>
              <a:gd name="connsiteY16" fmla="*/ 2409567 h 5317958"/>
              <a:gd name="connsiteX17" fmla="*/ 2347784 w 4658627"/>
              <a:gd name="connsiteY17" fmla="*/ 657712 h 5317958"/>
              <a:gd name="connsiteX18" fmla="*/ 3005496 w 4658627"/>
              <a:gd name="connsiteY18" fmla="*/ 0 h 5317958"/>
              <a:gd name="connsiteX19" fmla="*/ 0 w 4658627"/>
              <a:gd name="connsiteY19" fmla="*/ 0 h 5317958"/>
              <a:gd name="connsiteX20" fmla="*/ 1399484 w 4658627"/>
              <a:gd name="connsiteY20" fmla="*/ 0 h 5317958"/>
              <a:gd name="connsiteX21" fmla="*/ 2131540 w 4658627"/>
              <a:gd name="connsiteY21" fmla="*/ 732056 h 5317958"/>
              <a:gd name="connsiteX22" fmla="*/ 2141165 w 4658627"/>
              <a:gd name="connsiteY22" fmla="*/ 5317958 h 5317958"/>
              <a:gd name="connsiteX23" fmla="*/ 712806 w 4658627"/>
              <a:gd name="connsiteY23" fmla="*/ 5289082 h 5317958"/>
              <a:gd name="connsiteX24" fmla="*/ 0 w 4658627"/>
              <a:gd name="connsiteY24" fmla="*/ 4297144 h 5317958"/>
              <a:gd name="connsiteX25" fmla="*/ 0 w 4658627"/>
              <a:gd name="connsiteY25" fmla="*/ 0 h 5317958"/>
              <a:gd name="connsiteX0" fmla="*/ 2347784 w 4658627"/>
              <a:gd name="connsiteY0" fmla="*/ 2619633 h 5317958"/>
              <a:gd name="connsiteX1" fmla="*/ 4000915 w 4658627"/>
              <a:gd name="connsiteY1" fmla="*/ 2619633 h 5317958"/>
              <a:gd name="connsiteX2" fmla="*/ 4658627 w 4658627"/>
              <a:gd name="connsiteY2" fmla="*/ 3277345 h 5317958"/>
              <a:gd name="connsiteX3" fmla="*/ 4658627 w 4658627"/>
              <a:gd name="connsiteY3" fmla="*/ 5029200 h 5317958"/>
              <a:gd name="connsiteX4" fmla="*/ 3005496 w 4658627"/>
              <a:gd name="connsiteY4" fmla="*/ 5029200 h 5317958"/>
              <a:gd name="connsiteX5" fmla="*/ 2347784 w 4658627"/>
              <a:gd name="connsiteY5" fmla="*/ 4371488 h 5317958"/>
              <a:gd name="connsiteX6" fmla="*/ 2347784 w 4658627"/>
              <a:gd name="connsiteY6" fmla="*/ 2619633 h 5317958"/>
              <a:gd name="connsiteX7" fmla="*/ 1014234 w 4658627"/>
              <a:gd name="connsiteY7" fmla="*/ 599089 h 5317958"/>
              <a:gd name="connsiteX8" fmla="*/ 657496 w 4658627"/>
              <a:gd name="connsiteY8" fmla="*/ 956977 h 5317958"/>
              <a:gd name="connsiteX9" fmla="*/ 1014234 w 4658627"/>
              <a:gd name="connsiteY9" fmla="*/ 1314866 h 5317958"/>
              <a:gd name="connsiteX10" fmla="*/ 1390222 w 4658627"/>
              <a:gd name="connsiteY10" fmla="*/ 966603 h 5317958"/>
              <a:gd name="connsiteX11" fmla="*/ 1014234 w 4658627"/>
              <a:gd name="connsiteY11" fmla="*/ 599089 h 5317958"/>
              <a:gd name="connsiteX12" fmla="*/ 3005496 w 4658627"/>
              <a:gd name="connsiteY12" fmla="*/ 0 h 5317958"/>
              <a:gd name="connsiteX13" fmla="*/ 4658627 w 4658627"/>
              <a:gd name="connsiteY13" fmla="*/ 0 h 5317958"/>
              <a:gd name="connsiteX14" fmla="*/ 4658627 w 4658627"/>
              <a:gd name="connsiteY14" fmla="*/ 1751855 h 5317958"/>
              <a:gd name="connsiteX15" fmla="*/ 4000915 w 4658627"/>
              <a:gd name="connsiteY15" fmla="*/ 2409567 h 5317958"/>
              <a:gd name="connsiteX16" fmla="*/ 2347784 w 4658627"/>
              <a:gd name="connsiteY16" fmla="*/ 2409567 h 5317958"/>
              <a:gd name="connsiteX17" fmla="*/ 2347784 w 4658627"/>
              <a:gd name="connsiteY17" fmla="*/ 657712 h 5317958"/>
              <a:gd name="connsiteX18" fmla="*/ 3005496 w 4658627"/>
              <a:gd name="connsiteY18" fmla="*/ 0 h 5317958"/>
              <a:gd name="connsiteX19" fmla="*/ 0 w 4658627"/>
              <a:gd name="connsiteY19" fmla="*/ 0 h 5317958"/>
              <a:gd name="connsiteX20" fmla="*/ 1399484 w 4658627"/>
              <a:gd name="connsiteY20" fmla="*/ 0 h 5317958"/>
              <a:gd name="connsiteX21" fmla="*/ 2131540 w 4658627"/>
              <a:gd name="connsiteY21" fmla="*/ 732056 h 5317958"/>
              <a:gd name="connsiteX22" fmla="*/ 2141165 w 4658627"/>
              <a:gd name="connsiteY22" fmla="*/ 5317958 h 5317958"/>
              <a:gd name="connsiteX23" fmla="*/ 712806 w 4658627"/>
              <a:gd name="connsiteY23" fmla="*/ 5289082 h 5317958"/>
              <a:gd name="connsiteX24" fmla="*/ 0 w 4658627"/>
              <a:gd name="connsiteY24" fmla="*/ 4297144 h 5317958"/>
              <a:gd name="connsiteX25" fmla="*/ 0 w 4658627"/>
              <a:gd name="connsiteY25" fmla="*/ 0 h 5317958"/>
              <a:gd name="connsiteX0" fmla="*/ 2347784 w 4658627"/>
              <a:gd name="connsiteY0" fmla="*/ 2619633 h 5317958"/>
              <a:gd name="connsiteX1" fmla="*/ 4000915 w 4658627"/>
              <a:gd name="connsiteY1" fmla="*/ 2619633 h 5317958"/>
              <a:gd name="connsiteX2" fmla="*/ 4658627 w 4658627"/>
              <a:gd name="connsiteY2" fmla="*/ 3277345 h 5317958"/>
              <a:gd name="connsiteX3" fmla="*/ 4658627 w 4658627"/>
              <a:gd name="connsiteY3" fmla="*/ 5029200 h 5317958"/>
              <a:gd name="connsiteX4" fmla="*/ 3005496 w 4658627"/>
              <a:gd name="connsiteY4" fmla="*/ 5029200 h 5317958"/>
              <a:gd name="connsiteX5" fmla="*/ 2347784 w 4658627"/>
              <a:gd name="connsiteY5" fmla="*/ 4371488 h 5317958"/>
              <a:gd name="connsiteX6" fmla="*/ 2347784 w 4658627"/>
              <a:gd name="connsiteY6" fmla="*/ 2619633 h 5317958"/>
              <a:gd name="connsiteX7" fmla="*/ 1014234 w 4658627"/>
              <a:gd name="connsiteY7" fmla="*/ 599089 h 5317958"/>
              <a:gd name="connsiteX8" fmla="*/ 657496 w 4658627"/>
              <a:gd name="connsiteY8" fmla="*/ 956977 h 5317958"/>
              <a:gd name="connsiteX9" fmla="*/ 1014234 w 4658627"/>
              <a:gd name="connsiteY9" fmla="*/ 1314866 h 5317958"/>
              <a:gd name="connsiteX10" fmla="*/ 1390222 w 4658627"/>
              <a:gd name="connsiteY10" fmla="*/ 966603 h 5317958"/>
              <a:gd name="connsiteX11" fmla="*/ 1014234 w 4658627"/>
              <a:gd name="connsiteY11" fmla="*/ 599089 h 5317958"/>
              <a:gd name="connsiteX12" fmla="*/ 3005496 w 4658627"/>
              <a:gd name="connsiteY12" fmla="*/ 0 h 5317958"/>
              <a:gd name="connsiteX13" fmla="*/ 4658627 w 4658627"/>
              <a:gd name="connsiteY13" fmla="*/ 0 h 5317958"/>
              <a:gd name="connsiteX14" fmla="*/ 4658627 w 4658627"/>
              <a:gd name="connsiteY14" fmla="*/ 1751855 h 5317958"/>
              <a:gd name="connsiteX15" fmla="*/ 4000915 w 4658627"/>
              <a:gd name="connsiteY15" fmla="*/ 2409567 h 5317958"/>
              <a:gd name="connsiteX16" fmla="*/ 2347784 w 4658627"/>
              <a:gd name="connsiteY16" fmla="*/ 2409567 h 5317958"/>
              <a:gd name="connsiteX17" fmla="*/ 2347784 w 4658627"/>
              <a:gd name="connsiteY17" fmla="*/ 657712 h 5317958"/>
              <a:gd name="connsiteX18" fmla="*/ 3005496 w 4658627"/>
              <a:gd name="connsiteY18" fmla="*/ 0 h 5317958"/>
              <a:gd name="connsiteX19" fmla="*/ 0 w 4658627"/>
              <a:gd name="connsiteY19" fmla="*/ 0 h 5317958"/>
              <a:gd name="connsiteX20" fmla="*/ 1399484 w 4658627"/>
              <a:gd name="connsiteY20" fmla="*/ 0 h 5317958"/>
              <a:gd name="connsiteX21" fmla="*/ 2131540 w 4658627"/>
              <a:gd name="connsiteY21" fmla="*/ 732056 h 5317958"/>
              <a:gd name="connsiteX22" fmla="*/ 2141165 w 4658627"/>
              <a:gd name="connsiteY22" fmla="*/ 5317958 h 5317958"/>
              <a:gd name="connsiteX23" fmla="*/ 712806 w 4658627"/>
              <a:gd name="connsiteY23" fmla="*/ 5289082 h 5317958"/>
              <a:gd name="connsiteX24" fmla="*/ 0 w 4658627"/>
              <a:gd name="connsiteY24" fmla="*/ 4297144 h 5317958"/>
              <a:gd name="connsiteX25" fmla="*/ 0 w 4658627"/>
              <a:gd name="connsiteY25" fmla="*/ 0 h 5317958"/>
              <a:gd name="connsiteX0" fmla="*/ 2347784 w 4658627"/>
              <a:gd name="connsiteY0" fmla="*/ 2619633 h 5317958"/>
              <a:gd name="connsiteX1" fmla="*/ 4000915 w 4658627"/>
              <a:gd name="connsiteY1" fmla="*/ 2619633 h 5317958"/>
              <a:gd name="connsiteX2" fmla="*/ 4658627 w 4658627"/>
              <a:gd name="connsiteY2" fmla="*/ 3277345 h 5317958"/>
              <a:gd name="connsiteX3" fmla="*/ 4658627 w 4658627"/>
              <a:gd name="connsiteY3" fmla="*/ 5029200 h 5317958"/>
              <a:gd name="connsiteX4" fmla="*/ 3005496 w 4658627"/>
              <a:gd name="connsiteY4" fmla="*/ 5029200 h 5317958"/>
              <a:gd name="connsiteX5" fmla="*/ 2347784 w 4658627"/>
              <a:gd name="connsiteY5" fmla="*/ 4371488 h 5317958"/>
              <a:gd name="connsiteX6" fmla="*/ 2347784 w 4658627"/>
              <a:gd name="connsiteY6" fmla="*/ 2619633 h 5317958"/>
              <a:gd name="connsiteX7" fmla="*/ 1014234 w 4658627"/>
              <a:gd name="connsiteY7" fmla="*/ 599089 h 5317958"/>
              <a:gd name="connsiteX8" fmla="*/ 657496 w 4658627"/>
              <a:gd name="connsiteY8" fmla="*/ 956977 h 5317958"/>
              <a:gd name="connsiteX9" fmla="*/ 1014234 w 4658627"/>
              <a:gd name="connsiteY9" fmla="*/ 1314866 h 5317958"/>
              <a:gd name="connsiteX10" fmla="*/ 1390222 w 4658627"/>
              <a:gd name="connsiteY10" fmla="*/ 966603 h 5317958"/>
              <a:gd name="connsiteX11" fmla="*/ 1014234 w 4658627"/>
              <a:gd name="connsiteY11" fmla="*/ 599089 h 5317958"/>
              <a:gd name="connsiteX12" fmla="*/ 3005496 w 4658627"/>
              <a:gd name="connsiteY12" fmla="*/ 0 h 5317958"/>
              <a:gd name="connsiteX13" fmla="*/ 4658627 w 4658627"/>
              <a:gd name="connsiteY13" fmla="*/ 0 h 5317958"/>
              <a:gd name="connsiteX14" fmla="*/ 4658627 w 4658627"/>
              <a:gd name="connsiteY14" fmla="*/ 1751855 h 5317958"/>
              <a:gd name="connsiteX15" fmla="*/ 4000915 w 4658627"/>
              <a:gd name="connsiteY15" fmla="*/ 2409567 h 5317958"/>
              <a:gd name="connsiteX16" fmla="*/ 2347784 w 4658627"/>
              <a:gd name="connsiteY16" fmla="*/ 2409567 h 5317958"/>
              <a:gd name="connsiteX17" fmla="*/ 2347784 w 4658627"/>
              <a:gd name="connsiteY17" fmla="*/ 657712 h 5317958"/>
              <a:gd name="connsiteX18" fmla="*/ 3005496 w 4658627"/>
              <a:gd name="connsiteY18" fmla="*/ 0 h 5317958"/>
              <a:gd name="connsiteX19" fmla="*/ 0 w 4658627"/>
              <a:gd name="connsiteY19" fmla="*/ 0 h 5317958"/>
              <a:gd name="connsiteX20" fmla="*/ 1399484 w 4658627"/>
              <a:gd name="connsiteY20" fmla="*/ 0 h 5317958"/>
              <a:gd name="connsiteX21" fmla="*/ 2131540 w 4658627"/>
              <a:gd name="connsiteY21" fmla="*/ 732056 h 5317958"/>
              <a:gd name="connsiteX22" fmla="*/ 2141165 w 4658627"/>
              <a:gd name="connsiteY22" fmla="*/ 5317958 h 5317958"/>
              <a:gd name="connsiteX23" fmla="*/ 712806 w 4658627"/>
              <a:gd name="connsiteY23" fmla="*/ 5289082 h 5317958"/>
              <a:gd name="connsiteX24" fmla="*/ 0 w 4658627"/>
              <a:gd name="connsiteY24" fmla="*/ 4297144 h 5317958"/>
              <a:gd name="connsiteX25" fmla="*/ 0 w 4658627"/>
              <a:gd name="connsiteY25" fmla="*/ 0 h 5317958"/>
              <a:gd name="connsiteX0" fmla="*/ 2347784 w 4658627"/>
              <a:gd name="connsiteY0" fmla="*/ 2619633 h 5317958"/>
              <a:gd name="connsiteX1" fmla="*/ 4000915 w 4658627"/>
              <a:gd name="connsiteY1" fmla="*/ 2619633 h 5317958"/>
              <a:gd name="connsiteX2" fmla="*/ 4658627 w 4658627"/>
              <a:gd name="connsiteY2" fmla="*/ 3277345 h 5317958"/>
              <a:gd name="connsiteX3" fmla="*/ 4658627 w 4658627"/>
              <a:gd name="connsiteY3" fmla="*/ 5029200 h 5317958"/>
              <a:gd name="connsiteX4" fmla="*/ 3005496 w 4658627"/>
              <a:gd name="connsiteY4" fmla="*/ 5029200 h 5317958"/>
              <a:gd name="connsiteX5" fmla="*/ 2347784 w 4658627"/>
              <a:gd name="connsiteY5" fmla="*/ 4371488 h 5317958"/>
              <a:gd name="connsiteX6" fmla="*/ 2347784 w 4658627"/>
              <a:gd name="connsiteY6" fmla="*/ 2619633 h 5317958"/>
              <a:gd name="connsiteX7" fmla="*/ 1014234 w 4658627"/>
              <a:gd name="connsiteY7" fmla="*/ 599089 h 5317958"/>
              <a:gd name="connsiteX8" fmla="*/ 657496 w 4658627"/>
              <a:gd name="connsiteY8" fmla="*/ 956977 h 5317958"/>
              <a:gd name="connsiteX9" fmla="*/ 1014234 w 4658627"/>
              <a:gd name="connsiteY9" fmla="*/ 1314866 h 5317958"/>
              <a:gd name="connsiteX10" fmla="*/ 1390222 w 4658627"/>
              <a:gd name="connsiteY10" fmla="*/ 966603 h 5317958"/>
              <a:gd name="connsiteX11" fmla="*/ 1014234 w 4658627"/>
              <a:gd name="connsiteY11" fmla="*/ 599089 h 5317958"/>
              <a:gd name="connsiteX12" fmla="*/ 3005496 w 4658627"/>
              <a:gd name="connsiteY12" fmla="*/ 0 h 5317958"/>
              <a:gd name="connsiteX13" fmla="*/ 4658627 w 4658627"/>
              <a:gd name="connsiteY13" fmla="*/ 0 h 5317958"/>
              <a:gd name="connsiteX14" fmla="*/ 4658627 w 4658627"/>
              <a:gd name="connsiteY14" fmla="*/ 1751855 h 5317958"/>
              <a:gd name="connsiteX15" fmla="*/ 4000915 w 4658627"/>
              <a:gd name="connsiteY15" fmla="*/ 2409567 h 5317958"/>
              <a:gd name="connsiteX16" fmla="*/ 2347784 w 4658627"/>
              <a:gd name="connsiteY16" fmla="*/ 2409567 h 5317958"/>
              <a:gd name="connsiteX17" fmla="*/ 2347784 w 4658627"/>
              <a:gd name="connsiteY17" fmla="*/ 657712 h 5317958"/>
              <a:gd name="connsiteX18" fmla="*/ 3005496 w 4658627"/>
              <a:gd name="connsiteY18" fmla="*/ 0 h 5317958"/>
              <a:gd name="connsiteX19" fmla="*/ 0 w 4658627"/>
              <a:gd name="connsiteY19" fmla="*/ 0 h 5317958"/>
              <a:gd name="connsiteX20" fmla="*/ 1399484 w 4658627"/>
              <a:gd name="connsiteY20" fmla="*/ 0 h 5317958"/>
              <a:gd name="connsiteX21" fmla="*/ 2131540 w 4658627"/>
              <a:gd name="connsiteY21" fmla="*/ 732056 h 5317958"/>
              <a:gd name="connsiteX22" fmla="*/ 2141165 w 4658627"/>
              <a:gd name="connsiteY22" fmla="*/ 5317958 h 5317958"/>
              <a:gd name="connsiteX23" fmla="*/ 712806 w 4658627"/>
              <a:gd name="connsiteY23" fmla="*/ 5289082 h 5317958"/>
              <a:gd name="connsiteX24" fmla="*/ 0 w 4658627"/>
              <a:gd name="connsiteY24" fmla="*/ 4297144 h 5317958"/>
              <a:gd name="connsiteX25" fmla="*/ 0 w 4658627"/>
              <a:gd name="connsiteY25" fmla="*/ 0 h 5317958"/>
              <a:gd name="connsiteX0" fmla="*/ 2347784 w 4658627"/>
              <a:gd name="connsiteY0" fmla="*/ 2619633 h 5317958"/>
              <a:gd name="connsiteX1" fmla="*/ 4000915 w 4658627"/>
              <a:gd name="connsiteY1" fmla="*/ 2619633 h 5317958"/>
              <a:gd name="connsiteX2" fmla="*/ 4658627 w 4658627"/>
              <a:gd name="connsiteY2" fmla="*/ 3277345 h 5317958"/>
              <a:gd name="connsiteX3" fmla="*/ 4658627 w 4658627"/>
              <a:gd name="connsiteY3" fmla="*/ 5029200 h 5317958"/>
              <a:gd name="connsiteX4" fmla="*/ 3005496 w 4658627"/>
              <a:gd name="connsiteY4" fmla="*/ 5029200 h 5317958"/>
              <a:gd name="connsiteX5" fmla="*/ 2347784 w 4658627"/>
              <a:gd name="connsiteY5" fmla="*/ 4371488 h 5317958"/>
              <a:gd name="connsiteX6" fmla="*/ 2347784 w 4658627"/>
              <a:gd name="connsiteY6" fmla="*/ 2619633 h 5317958"/>
              <a:gd name="connsiteX7" fmla="*/ 1014234 w 4658627"/>
              <a:gd name="connsiteY7" fmla="*/ 599089 h 5317958"/>
              <a:gd name="connsiteX8" fmla="*/ 657496 w 4658627"/>
              <a:gd name="connsiteY8" fmla="*/ 956977 h 5317958"/>
              <a:gd name="connsiteX9" fmla="*/ 1014234 w 4658627"/>
              <a:gd name="connsiteY9" fmla="*/ 1314866 h 5317958"/>
              <a:gd name="connsiteX10" fmla="*/ 1390222 w 4658627"/>
              <a:gd name="connsiteY10" fmla="*/ 966603 h 5317958"/>
              <a:gd name="connsiteX11" fmla="*/ 1014234 w 4658627"/>
              <a:gd name="connsiteY11" fmla="*/ 599089 h 5317958"/>
              <a:gd name="connsiteX12" fmla="*/ 3005496 w 4658627"/>
              <a:gd name="connsiteY12" fmla="*/ 0 h 5317958"/>
              <a:gd name="connsiteX13" fmla="*/ 4658627 w 4658627"/>
              <a:gd name="connsiteY13" fmla="*/ 0 h 5317958"/>
              <a:gd name="connsiteX14" fmla="*/ 4658627 w 4658627"/>
              <a:gd name="connsiteY14" fmla="*/ 1751855 h 5317958"/>
              <a:gd name="connsiteX15" fmla="*/ 4000915 w 4658627"/>
              <a:gd name="connsiteY15" fmla="*/ 2409567 h 5317958"/>
              <a:gd name="connsiteX16" fmla="*/ 2415161 w 4658627"/>
              <a:gd name="connsiteY16" fmla="*/ 2563571 h 5317958"/>
              <a:gd name="connsiteX17" fmla="*/ 2347784 w 4658627"/>
              <a:gd name="connsiteY17" fmla="*/ 657712 h 5317958"/>
              <a:gd name="connsiteX18" fmla="*/ 3005496 w 4658627"/>
              <a:gd name="connsiteY18" fmla="*/ 0 h 5317958"/>
              <a:gd name="connsiteX19" fmla="*/ 0 w 4658627"/>
              <a:gd name="connsiteY19" fmla="*/ 0 h 5317958"/>
              <a:gd name="connsiteX20" fmla="*/ 1399484 w 4658627"/>
              <a:gd name="connsiteY20" fmla="*/ 0 h 5317958"/>
              <a:gd name="connsiteX21" fmla="*/ 2131540 w 4658627"/>
              <a:gd name="connsiteY21" fmla="*/ 732056 h 5317958"/>
              <a:gd name="connsiteX22" fmla="*/ 2141165 w 4658627"/>
              <a:gd name="connsiteY22" fmla="*/ 5317958 h 5317958"/>
              <a:gd name="connsiteX23" fmla="*/ 712806 w 4658627"/>
              <a:gd name="connsiteY23" fmla="*/ 5289082 h 5317958"/>
              <a:gd name="connsiteX24" fmla="*/ 0 w 4658627"/>
              <a:gd name="connsiteY24" fmla="*/ 4297144 h 5317958"/>
              <a:gd name="connsiteX25" fmla="*/ 0 w 4658627"/>
              <a:gd name="connsiteY25" fmla="*/ 0 h 5317958"/>
              <a:gd name="connsiteX0" fmla="*/ 2347784 w 4783755"/>
              <a:gd name="connsiteY0" fmla="*/ 2619633 h 5317958"/>
              <a:gd name="connsiteX1" fmla="*/ 4000915 w 4783755"/>
              <a:gd name="connsiteY1" fmla="*/ 2619633 h 5317958"/>
              <a:gd name="connsiteX2" fmla="*/ 4658627 w 4783755"/>
              <a:gd name="connsiteY2" fmla="*/ 3277345 h 5317958"/>
              <a:gd name="connsiteX3" fmla="*/ 4658627 w 4783755"/>
              <a:gd name="connsiteY3" fmla="*/ 5029200 h 5317958"/>
              <a:gd name="connsiteX4" fmla="*/ 3005496 w 4783755"/>
              <a:gd name="connsiteY4" fmla="*/ 5029200 h 5317958"/>
              <a:gd name="connsiteX5" fmla="*/ 2347784 w 4783755"/>
              <a:gd name="connsiteY5" fmla="*/ 4371488 h 5317958"/>
              <a:gd name="connsiteX6" fmla="*/ 2347784 w 4783755"/>
              <a:gd name="connsiteY6" fmla="*/ 2619633 h 5317958"/>
              <a:gd name="connsiteX7" fmla="*/ 1014234 w 4783755"/>
              <a:gd name="connsiteY7" fmla="*/ 599089 h 5317958"/>
              <a:gd name="connsiteX8" fmla="*/ 657496 w 4783755"/>
              <a:gd name="connsiteY8" fmla="*/ 956977 h 5317958"/>
              <a:gd name="connsiteX9" fmla="*/ 1014234 w 4783755"/>
              <a:gd name="connsiteY9" fmla="*/ 1314866 h 5317958"/>
              <a:gd name="connsiteX10" fmla="*/ 1390222 w 4783755"/>
              <a:gd name="connsiteY10" fmla="*/ 966603 h 5317958"/>
              <a:gd name="connsiteX11" fmla="*/ 1014234 w 4783755"/>
              <a:gd name="connsiteY11" fmla="*/ 599089 h 5317958"/>
              <a:gd name="connsiteX12" fmla="*/ 3005496 w 4783755"/>
              <a:gd name="connsiteY12" fmla="*/ 0 h 5317958"/>
              <a:gd name="connsiteX13" fmla="*/ 4783755 w 4783755"/>
              <a:gd name="connsiteY13" fmla="*/ 9625 h 5317958"/>
              <a:gd name="connsiteX14" fmla="*/ 4658627 w 4783755"/>
              <a:gd name="connsiteY14" fmla="*/ 1751855 h 5317958"/>
              <a:gd name="connsiteX15" fmla="*/ 4000915 w 4783755"/>
              <a:gd name="connsiteY15" fmla="*/ 2409567 h 5317958"/>
              <a:gd name="connsiteX16" fmla="*/ 2415161 w 4783755"/>
              <a:gd name="connsiteY16" fmla="*/ 2563571 h 5317958"/>
              <a:gd name="connsiteX17" fmla="*/ 2347784 w 4783755"/>
              <a:gd name="connsiteY17" fmla="*/ 657712 h 5317958"/>
              <a:gd name="connsiteX18" fmla="*/ 3005496 w 4783755"/>
              <a:gd name="connsiteY18" fmla="*/ 0 h 5317958"/>
              <a:gd name="connsiteX19" fmla="*/ 0 w 4783755"/>
              <a:gd name="connsiteY19" fmla="*/ 0 h 5317958"/>
              <a:gd name="connsiteX20" fmla="*/ 1399484 w 4783755"/>
              <a:gd name="connsiteY20" fmla="*/ 0 h 5317958"/>
              <a:gd name="connsiteX21" fmla="*/ 2131540 w 4783755"/>
              <a:gd name="connsiteY21" fmla="*/ 732056 h 5317958"/>
              <a:gd name="connsiteX22" fmla="*/ 2141165 w 4783755"/>
              <a:gd name="connsiteY22" fmla="*/ 5317958 h 5317958"/>
              <a:gd name="connsiteX23" fmla="*/ 712806 w 4783755"/>
              <a:gd name="connsiteY23" fmla="*/ 5289082 h 5317958"/>
              <a:gd name="connsiteX24" fmla="*/ 0 w 4783755"/>
              <a:gd name="connsiteY24" fmla="*/ 4297144 h 5317958"/>
              <a:gd name="connsiteX25" fmla="*/ 0 w 4783755"/>
              <a:gd name="connsiteY25" fmla="*/ 0 h 5317958"/>
              <a:gd name="connsiteX0" fmla="*/ 2347784 w 4785489"/>
              <a:gd name="connsiteY0" fmla="*/ 2619633 h 5317958"/>
              <a:gd name="connsiteX1" fmla="*/ 4000915 w 4785489"/>
              <a:gd name="connsiteY1" fmla="*/ 2619633 h 5317958"/>
              <a:gd name="connsiteX2" fmla="*/ 4658627 w 4785489"/>
              <a:gd name="connsiteY2" fmla="*/ 3277345 h 5317958"/>
              <a:gd name="connsiteX3" fmla="*/ 4658627 w 4785489"/>
              <a:gd name="connsiteY3" fmla="*/ 5029200 h 5317958"/>
              <a:gd name="connsiteX4" fmla="*/ 3005496 w 4785489"/>
              <a:gd name="connsiteY4" fmla="*/ 5029200 h 5317958"/>
              <a:gd name="connsiteX5" fmla="*/ 2347784 w 4785489"/>
              <a:gd name="connsiteY5" fmla="*/ 4371488 h 5317958"/>
              <a:gd name="connsiteX6" fmla="*/ 2347784 w 4785489"/>
              <a:gd name="connsiteY6" fmla="*/ 2619633 h 5317958"/>
              <a:gd name="connsiteX7" fmla="*/ 1014234 w 4785489"/>
              <a:gd name="connsiteY7" fmla="*/ 599089 h 5317958"/>
              <a:gd name="connsiteX8" fmla="*/ 657496 w 4785489"/>
              <a:gd name="connsiteY8" fmla="*/ 956977 h 5317958"/>
              <a:gd name="connsiteX9" fmla="*/ 1014234 w 4785489"/>
              <a:gd name="connsiteY9" fmla="*/ 1314866 h 5317958"/>
              <a:gd name="connsiteX10" fmla="*/ 1390222 w 4785489"/>
              <a:gd name="connsiteY10" fmla="*/ 966603 h 5317958"/>
              <a:gd name="connsiteX11" fmla="*/ 1014234 w 4785489"/>
              <a:gd name="connsiteY11" fmla="*/ 599089 h 5317958"/>
              <a:gd name="connsiteX12" fmla="*/ 3005496 w 4785489"/>
              <a:gd name="connsiteY12" fmla="*/ 0 h 5317958"/>
              <a:gd name="connsiteX13" fmla="*/ 4783755 w 4785489"/>
              <a:gd name="connsiteY13" fmla="*/ 9625 h 5317958"/>
              <a:gd name="connsiteX14" fmla="*/ 4658627 w 4785489"/>
              <a:gd name="connsiteY14" fmla="*/ 1751855 h 5317958"/>
              <a:gd name="connsiteX15" fmla="*/ 4000915 w 4785489"/>
              <a:gd name="connsiteY15" fmla="*/ 2409567 h 5317958"/>
              <a:gd name="connsiteX16" fmla="*/ 2415161 w 4785489"/>
              <a:gd name="connsiteY16" fmla="*/ 2563571 h 5317958"/>
              <a:gd name="connsiteX17" fmla="*/ 2347784 w 4785489"/>
              <a:gd name="connsiteY17" fmla="*/ 657712 h 5317958"/>
              <a:gd name="connsiteX18" fmla="*/ 3005496 w 4785489"/>
              <a:gd name="connsiteY18" fmla="*/ 0 h 5317958"/>
              <a:gd name="connsiteX19" fmla="*/ 0 w 4785489"/>
              <a:gd name="connsiteY19" fmla="*/ 0 h 5317958"/>
              <a:gd name="connsiteX20" fmla="*/ 1399484 w 4785489"/>
              <a:gd name="connsiteY20" fmla="*/ 0 h 5317958"/>
              <a:gd name="connsiteX21" fmla="*/ 2131540 w 4785489"/>
              <a:gd name="connsiteY21" fmla="*/ 732056 h 5317958"/>
              <a:gd name="connsiteX22" fmla="*/ 2141165 w 4785489"/>
              <a:gd name="connsiteY22" fmla="*/ 5317958 h 5317958"/>
              <a:gd name="connsiteX23" fmla="*/ 712806 w 4785489"/>
              <a:gd name="connsiteY23" fmla="*/ 5289082 h 5317958"/>
              <a:gd name="connsiteX24" fmla="*/ 0 w 4785489"/>
              <a:gd name="connsiteY24" fmla="*/ 4297144 h 5317958"/>
              <a:gd name="connsiteX25" fmla="*/ 0 w 4785489"/>
              <a:gd name="connsiteY25" fmla="*/ 0 h 5317958"/>
              <a:gd name="connsiteX0" fmla="*/ 2347784 w 4783755"/>
              <a:gd name="connsiteY0" fmla="*/ 2619633 h 5317958"/>
              <a:gd name="connsiteX1" fmla="*/ 4000915 w 4783755"/>
              <a:gd name="connsiteY1" fmla="*/ 2619633 h 5317958"/>
              <a:gd name="connsiteX2" fmla="*/ 4658627 w 4783755"/>
              <a:gd name="connsiteY2" fmla="*/ 3277345 h 5317958"/>
              <a:gd name="connsiteX3" fmla="*/ 4658627 w 4783755"/>
              <a:gd name="connsiteY3" fmla="*/ 5029200 h 5317958"/>
              <a:gd name="connsiteX4" fmla="*/ 3005496 w 4783755"/>
              <a:gd name="connsiteY4" fmla="*/ 5029200 h 5317958"/>
              <a:gd name="connsiteX5" fmla="*/ 2347784 w 4783755"/>
              <a:gd name="connsiteY5" fmla="*/ 4371488 h 5317958"/>
              <a:gd name="connsiteX6" fmla="*/ 2347784 w 4783755"/>
              <a:gd name="connsiteY6" fmla="*/ 2619633 h 5317958"/>
              <a:gd name="connsiteX7" fmla="*/ 1014234 w 4783755"/>
              <a:gd name="connsiteY7" fmla="*/ 599089 h 5317958"/>
              <a:gd name="connsiteX8" fmla="*/ 657496 w 4783755"/>
              <a:gd name="connsiteY8" fmla="*/ 956977 h 5317958"/>
              <a:gd name="connsiteX9" fmla="*/ 1014234 w 4783755"/>
              <a:gd name="connsiteY9" fmla="*/ 1314866 h 5317958"/>
              <a:gd name="connsiteX10" fmla="*/ 1390222 w 4783755"/>
              <a:gd name="connsiteY10" fmla="*/ 966603 h 5317958"/>
              <a:gd name="connsiteX11" fmla="*/ 1014234 w 4783755"/>
              <a:gd name="connsiteY11" fmla="*/ 599089 h 5317958"/>
              <a:gd name="connsiteX12" fmla="*/ 3005496 w 4783755"/>
              <a:gd name="connsiteY12" fmla="*/ 0 h 5317958"/>
              <a:gd name="connsiteX13" fmla="*/ 4783755 w 4783755"/>
              <a:gd name="connsiteY13" fmla="*/ 9625 h 5317958"/>
              <a:gd name="connsiteX14" fmla="*/ 4658627 w 4783755"/>
              <a:gd name="connsiteY14" fmla="*/ 1751855 h 5317958"/>
              <a:gd name="connsiteX15" fmla="*/ 4000915 w 4783755"/>
              <a:gd name="connsiteY15" fmla="*/ 2409567 h 5317958"/>
              <a:gd name="connsiteX16" fmla="*/ 2415161 w 4783755"/>
              <a:gd name="connsiteY16" fmla="*/ 2563571 h 5317958"/>
              <a:gd name="connsiteX17" fmla="*/ 2347784 w 4783755"/>
              <a:gd name="connsiteY17" fmla="*/ 657712 h 5317958"/>
              <a:gd name="connsiteX18" fmla="*/ 3005496 w 4783755"/>
              <a:gd name="connsiteY18" fmla="*/ 0 h 5317958"/>
              <a:gd name="connsiteX19" fmla="*/ 0 w 4783755"/>
              <a:gd name="connsiteY19" fmla="*/ 0 h 5317958"/>
              <a:gd name="connsiteX20" fmla="*/ 1399484 w 4783755"/>
              <a:gd name="connsiteY20" fmla="*/ 0 h 5317958"/>
              <a:gd name="connsiteX21" fmla="*/ 2131540 w 4783755"/>
              <a:gd name="connsiteY21" fmla="*/ 732056 h 5317958"/>
              <a:gd name="connsiteX22" fmla="*/ 2141165 w 4783755"/>
              <a:gd name="connsiteY22" fmla="*/ 5317958 h 5317958"/>
              <a:gd name="connsiteX23" fmla="*/ 712806 w 4783755"/>
              <a:gd name="connsiteY23" fmla="*/ 5289082 h 5317958"/>
              <a:gd name="connsiteX24" fmla="*/ 0 w 4783755"/>
              <a:gd name="connsiteY24" fmla="*/ 4297144 h 5317958"/>
              <a:gd name="connsiteX25" fmla="*/ 0 w 4783755"/>
              <a:gd name="connsiteY25" fmla="*/ 0 h 5317958"/>
              <a:gd name="connsiteX0" fmla="*/ 2347784 w 4783755"/>
              <a:gd name="connsiteY0" fmla="*/ 2619633 h 5317958"/>
              <a:gd name="connsiteX1" fmla="*/ 4000915 w 4783755"/>
              <a:gd name="connsiteY1" fmla="*/ 2619633 h 5317958"/>
              <a:gd name="connsiteX2" fmla="*/ 4658627 w 4783755"/>
              <a:gd name="connsiteY2" fmla="*/ 3277345 h 5317958"/>
              <a:gd name="connsiteX3" fmla="*/ 4658627 w 4783755"/>
              <a:gd name="connsiteY3" fmla="*/ 5029200 h 5317958"/>
              <a:gd name="connsiteX4" fmla="*/ 3005496 w 4783755"/>
              <a:gd name="connsiteY4" fmla="*/ 5029200 h 5317958"/>
              <a:gd name="connsiteX5" fmla="*/ 2347784 w 4783755"/>
              <a:gd name="connsiteY5" fmla="*/ 4371488 h 5317958"/>
              <a:gd name="connsiteX6" fmla="*/ 2347784 w 4783755"/>
              <a:gd name="connsiteY6" fmla="*/ 2619633 h 5317958"/>
              <a:gd name="connsiteX7" fmla="*/ 1014234 w 4783755"/>
              <a:gd name="connsiteY7" fmla="*/ 599089 h 5317958"/>
              <a:gd name="connsiteX8" fmla="*/ 657496 w 4783755"/>
              <a:gd name="connsiteY8" fmla="*/ 956977 h 5317958"/>
              <a:gd name="connsiteX9" fmla="*/ 1014234 w 4783755"/>
              <a:gd name="connsiteY9" fmla="*/ 1314866 h 5317958"/>
              <a:gd name="connsiteX10" fmla="*/ 1390222 w 4783755"/>
              <a:gd name="connsiteY10" fmla="*/ 966603 h 5317958"/>
              <a:gd name="connsiteX11" fmla="*/ 1014234 w 4783755"/>
              <a:gd name="connsiteY11" fmla="*/ 599089 h 5317958"/>
              <a:gd name="connsiteX12" fmla="*/ 3178751 w 4783755"/>
              <a:gd name="connsiteY12" fmla="*/ 38501 h 5317958"/>
              <a:gd name="connsiteX13" fmla="*/ 4783755 w 4783755"/>
              <a:gd name="connsiteY13" fmla="*/ 9625 h 5317958"/>
              <a:gd name="connsiteX14" fmla="*/ 4658627 w 4783755"/>
              <a:gd name="connsiteY14" fmla="*/ 1751855 h 5317958"/>
              <a:gd name="connsiteX15" fmla="*/ 4000915 w 4783755"/>
              <a:gd name="connsiteY15" fmla="*/ 2409567 h 5317958"/>
              <a:gd name="connsiteX16" fmla="*/ 2415161 w 4783755"/>
              <a:gd name="connsiteY16" fmla="*/ 2563571 h 5317958"/>
              <a:gd name="connsiteX17" fmla="*/ 2347784 w 4783755"/>
              <a:gd name="connsiteY17" fmla="*/ 657712 h 5317958"/>
              <a:gd name="connsiteX18" fmla="*/ 3178751 w 4783755"/>
              <a:gd name="connsiteY18" fmla="*/ 38501 h 5317958"/>
              <a:gd name="connsiteX19" fmla="*/ 0 w 4783755"/>
              <a:gd name="connsiteY19" fmla="*/ 0 h 5317958"/>
              <a:gd name="connsiteX20" fmla="*/ 1399484 w 4783755"/>
              <a:gd name="connsiteY20" fmla="*/ 0 h 5317958"/>
              <a:gd name="connsiteX21" fmla="*/ 2131540 w 4783755"/>
              <a:gd name="connsiteY21" fmla="*/ 732056 h 5317958"/>
              <a:gd name="connsiteX22" fmla="*/ 2141165 w 4783755"/>
              <a:gd name="connsiteY22" fmla="*/ 5317958 h 5317958"/>
              <a:gd name="connsiteX23" fmla="*/ 712806 w 4783755"/>
              <a:gd name="connsiteY23" fmla="*/ 5289082 h 5317958"/>
              <a:gd name="connsiteX24" fmla="*/ 0 w 4783755"/>
              <a:gd name="connsiteY24" fmla="*/ 4297144 h 5317958"/>
              <a:gd name="connsiteX25" fmla="*/ 0 w 4783755"/>
              <a:gd name="connsiteY25" fmla="*/ 0 h 5317958"/>
              <a:gd name="connsiteX0" fmla="*/ 2347784 w 4783755"/>
              <a:gd name="connsiteY0" fmla="*/ 2619633 h 5317958"/>
              <a:gd name="connsiteX1" fmla="*/ 4000915 w 4783755"/>
              <a:gd name="connsiteY1" fmla="*/ 2619633 h 5317958"/>
              <a:gd name="connsiteX2" fmla="*/ 4658627 w 4783755"/>
              <a:gd name="connsiteY2" fmla="*/ 3277345 h 5317958"/>
              <a:gd name="connsiteX3" fmla="*/ 4658627 w 4783755"/>
              <a:gd name="connsiteY3" fmla="*/ 5029200 h 5317958"/>
              <a:gd name="connsiteX4" fmla="*/ 3005496 w 4783755"/>
              <a:gd name="connsiteY4" fmla="*/ 5029200 h 5317958"/>
              <a:gd name="connsiteX5" fmla="*/ 2347784 w 4783755"/>
              <a:gd name="connsiteY5" fmla="*/ 4371488 h 5317958"/>
              <a:gd name="connsiteX6" fmla="*/ 2347784 w 4783755"/>
              <a:gd name="connsiteY6" fmla="*/ 2619633 h 5317958"/>
              <a:gd name="connsiteX7" fmla="*/ 1014234 w 4783755"/>
              <a:gd name="connsiteY7" fmla="*/ 599089 h 5317958"/>
              <a:gd name="connsiteX8" fmla="*/ 657496 w 4783755"/>
              <a:gd name="connsiteY8" fmla="*/ 956977 h 5317958"/>
              <a:gd name="connsiteX9" fmla="*/ 1014234 w 4783755"/>
              <a:gd name="connsiteY9" fmla="*/ 1314866 h 5317958"/>
              <a:gd name="connsiteX10" fmla="*/ 1390222 w 4783755"/>
              <a:gd name="connsiteY10" fmla="*/ 966603 h 5317958"/>
              <a:gd name="connsiteX11" fmla="*/ 1014234 w 4783755"/>
              <a:gd name="connsiteY11" fmla="*/ 599089 h 5317958"/>
              <a:gd name="connsiteX12" fmla="*/ 3178751 w 4783755"/>
              <a:gd name="connsiteY12" fmla="*/ 38501 h 5317958"/>
              <a:gd name="connsiteX13" fmla="*/ 4783755 w 4783755"/>
              <a:gd name="connsiteY13" fmla="*/ 9625 h 5317958"/>
              <a:gd name="connsiteX14" fmla="*/ 4658627 w 4783755"/>
              <a:gd name="connsiteY14" fmla="*/ 1751855 h 5317958"/>
              <a:gd name="connsiteX15" fmla="*/ 4000915 w 4783755"/>
              <a:gd name="connsiteY15" fmla="*/ 2409567 h 5317958"/>
              <a:gd name="connsiteX16" fmla="*/ 2415161 w 4783755"/>
              <a:gd name="connsiteY16" fmla="*/ 2563571 h 5317958"/>
              <a:gd name="connsiteX17" fmla="*/ 2415160 w 4783755"/>
              <a:gd name="connsiteY17" fmla="*/ 888718 h 5317958"/>
              <a:gd name="connsiteX18" fmla="*/ 3178751 w 4783755"/>
              <a:gd name="connsiteY18" fmla="*/ 38501 h 5317958"/>
              <a:gd name="connsiteX19" fmla="*/ 0 w 4783755"/>
              <a:gd name="connsiteY19" fmla="*/ 0 h 5317958"/>
              <a:gd name="connsiteX20" fmla="*/ 1399484 w 4783755"/>
              <a:gd name="connsiteY20" fmla="*/ 0 h 5317958"/>
              <a:gd name="connsiteX21" fmla="*/ 2131540 w 4783755"/>
              <a:gd name="connsiteY21" fmla="*/ 732056 h 5317958"/>
              <a:gd name="connsiteX22" fmla="*/ 2141165 w 4783755"/>
              <a:gd name="connsiteY22" fmla="*/ 5317958 h 5317958"/>
              <a:gd name="connsiteX23" fmla="*/ 712806 w 4783755"/>
              <a:gd name="connsiteY23" fmla="*/ 5289082 h 5317958"/>
              <a:gd name="connsiteX24" fmla="*/ 0 w 4783755"/>
              <a:gd name="connsiteY24" fmla="*/ 4297144 h 5317958"/>
              <a:gd name="connsiteX25" fmla="*/ 0 w 4783755"/>
              <a:gd name="connsiteY25" fmla="*/ 0 h 5317958"/>
              <a:gd name="connsiteX0" fmla="*/ 2347784 w 4783755"/>
              <a:gd name="connsiteY0" fmla="*/ 2619633 h 5317958"/>
              <a:gd name="connsiteX1" fmla="*/ 4000915 w 4783755"/>
              <a:gd name="connsiteY1" fmla="*/ 2619633 h 5317958"/>
              <a:gd name="connsiteX2" fmla="*/ 4658627 w 4783755"/>
              <a:gd name="connsiteY2" fmla="*/ 3277345 h 5317958"/>
              <a:gd name="connsiteX3" fmla="*/ 4658627 w 4783755"/>
              <a:gd name="connsiteY3" fmla="*/ 5029200 h 5317958"/>
              <a:gd name="connsiteX4" fmla="*/ 3005496 w 4783755"/>
              <a:gd name="connsiteY4" fmla="*/ 5029200 h 5317958"/>
              <a:gd name="connsiteX5" fmla="*/ 2347784 w 4783755"/>
              <a:gd name="connsiteY5" fmla="*/ 4371488 h 5317958"/>
              <a:gd name="connsiteX6" fmla="*/ 2347784 w 4783755"/>
              <a:gd name="connsiteY6" fmla="*/ 2619633 h 5317958"/>
              <a:gd name="connsiteX7" fmla="*/ 1014234 w 4783755"/>
              <a:gd name="connsiteY7" fmla="*/ 599089 h 5317958"/>
              <a:gd name="connsiteX8" fmla="*/ 657496 w 4783755"/>
              <a:gd name="connsiteY8" fmla="*/ 956977 h 5317958"/>
              <a:gd name="connsiteX9" fmla="*/ 1014234 w 4783755"/>
              <a:gd name="connsiteY9" fmla="*/ 1314866 h 5317958"/>
              <a:gd name="connsiteX10" fmla="*/ 1390222 w 4783755"/>
              <a:gd name="connsiteY10" fmla="*/ 966603 h 5317958"/>
              <a:gd name="connsiteX11" fmla="*/ 1014234 w 4783755"/>
              <a:gd name="connsiteY11" fmla="*/ 599089 h 5317958"/>
              <a:gd name="connsiteX12" fmla="*/ 3236502 w 4783755"/>
              <a:gd name="connsiteY12" fmla="*/ 57752 h 5317958"/>
              <a:gd name="connsiteX13" fmla="*/ 4783755 w 4783755"/>
              <a:gd name="connsiteY13" fmla="*/ 9625 h 5317958"/>
              <a:gd name="connsiteX14" fmla="*/ 4658627 w 4783755"/>
              <a:gd name="connsiteY14" fmla="*/ 1751855 h 5317958"/>
              <a:gd name="connsiteX15" fmla="*/ 4000915 w 4783755"/>
              <a:gd name="connsiteY15" fmla="*/ 2409567 h 5317958"/>
              <a:gd name="connsiteX16" fmla="*/ 2415161 w 4783755"/>
              <a:gd name="connsiteY16" fmla="*/ 2563571 h 5317958"/>
              <a:gd name="connsiteX17" fmla="*/ 2415160 w 4783755"/>
              <a:gd name="connsiteY17" fmla="*/ 888718 h 5317958"/>
              <a:gd name="connsiteX18" fmla="*/ 3236502 w 4783755"/>
              <a:gd name="connsiteY18" fmla="*/ 57752 h 5317958"/>
              <a:gd name="connsiteX19" fmla="*/ 0 w 4783755"/>
              <a:gd name="connsiteY19" fmla="*/ 0 h 5317958"/>
              <a:gd name="connsiteX20" fmla="*/ 1399484 w 4783755"/>
              <a:gd name="connsiteY20" fmla="*/ 0 h 5317958"/>
              <a:gd name="connsiteX21" fmla="*/ 2131540 w 4783755"/>
              <a:gd name="connsiteY21" fmla="*/ 732056 h 5317958"/>
              <a:gd name="connsiteX22" fmla="*/ 2141165 w 4783755"/>
              <a:gd name="connsiteY22" fmla="*/ 5317958 h 5317958"/>
              <a:gd name="connsiteX23" fmla="*/ 712806 w 4783755"/>
              <a:gd name="connsiteY23" fmla="*/ 5289082 h 5317958"/>
              <a:gd name="connsiteX24" fmla="*/ 0 w 4783755"/>
              <a:gd name="connsiteY24" fmla="*/ 4297144 h 5317958"/>
              <a:gd name="connsiteX25" fmla="*/ 0 w 4783755"/>
              <a:gd name="connsiteY25" fmla="*/ 0 h 5317958"/>
              <a:gd name="connsiteX0" fmla="*/ 2347784 w 4783755"/>
              <a:gd name="connsiteY0" fmla="*/ 2619633 h 5317958"/>
              <a:gd name="connsiteX1" fmla="*/ 4000915 w 4783755"/>
              <a:gd name="connsiteY1" fmla="*/ 2619633 h 5317958"/>
              <a:gd name="connsiteX2" fmla="*/ 4658627 w 4783755"/>
              <a:gd name="connsiteY2" fmla="*/ 3277345 h 5317958"/>
              <a:gd name="connsiteX3" fmla="*/ 4658627 w 4783755"/>
              <a:gd name="connsiteY3" fmla="*/ 5029200 h 5317958"/>
              <a:gd name="connsiteX4" fmla="*/ 3005496 w 4783755"/>
              <a:gd name="connsiteY4" fmla="*/ 5029200 h 5317958"/>
              <a:gd name="connsiteX5" fmla="*/ 2347784 w 4783755"/>
              <a:gd name="connsiteY5" fmla="*/ 4371488 h 5317958"/>
              <a:gd name="connsiteX6" fmla="*/ 2347784 w 4783755"/>
              <a:gd name="connsiteY6" fmla="*/ 2619633 h 5317958"/>
              <a:gd name="connsiteX7" fmla="*/ 1014234 w 4783755"/>
              <a:gd name="connsiteY7" fmla="*/ 599089 h 5317958"/>
              <a:gd name="connsiteX8" fmla="*/ 657496 w 4783755"/>
              <a:gd name="connsiteY8" fmla="*/ 956977 h 5317958"/>
              <a:gd name="connsiteX9" fmla="*/ 1014234 w 4783755"/>
              <a:gd name="connsiteY9" fmla="*/ 1314866 h 5317958"/>
              <a:gd name="connsiteX10" fmla="*/ 1390222 w 4783755"/>
              <a:gd name="connsiteY10" fmla="*/ 966603 h 5317958"/>
              <a:gd name="connsiteX11" fmla="*/ 1014234 w 4783755"/>
              <a:gd name="connsiteY11" fmla="*/ 599089 h 5317958"/>
              <a:gd name="connsiteX12" fmla="*/ 3236502 w 4783755"/>
              <a:gd name="connsiteY12" fmla="*/ 57752 h 5317958"/>
              <a:gd name="connsiteX13" fmla="*/ 4783755 w 4783755"/>
              <a:gd name="connsiteY13" fmla="*/ 9625 h 5317958"/>
              <a:gd name="connsiteX14" fmla="*/ 4658627 w 4783755"/>
              <a:gd name="connsiteY14" fmla="*/ 1751855 h 5317958"/>
              <a:gd name="connsiteX15" fmla="*/ 4000915 w 4783755"/>
              <a:gd name="connsiteY15" fmla="*/ 2409567 h 5317958"/>
              <a:gd name="connsiteX16" fmla="*/ 2415161 w 4783755"/>
              <a:gd name="connsiteY16" fmla="*/ 2563571 h 5317958"/>
              <a:gd name="connsiteX17" fmla="*/ 2415160 w 4783755"/>
              <a:gd name="connsiteY17" fmla="*/ 888718 h 5317958"/>
              <a:gd name="connsiteX18" fmla="*/ 3236502 w 4783755"/>
              <a:gd name="connsiteY18" fmla="*/ 57752 h 5317958"/>
              <a:gd name="connsiteX19" fmla="*/ 0 w 4783755"/>
              <a:gd name="connsiteY19" fmla="*/ 0 h 5317958"/>
              <a:gd name="connsiteX20" fmla="*/ 1399484 w 4783755"/>
              <a:gd name="connsiteY20" fmla="*/ 0 h 5317958"/>
              <a:gd name="connsiteX21" fmla="*/ 2131540 w 4783755"/>
              <a:gd name="connsiteY21" fmla="*/ 732056 h 5317958"/>
              <a:gd name="connsiteX22" fmla="*/ 2141165 w 4783755"/>
              <a:gd name="connsiteY22" fmla="*/ 5317958 h 5317958"/>
              <a:gd name="connsiteX23" fmla="*/ 712806 w 4783755"/>
              <a:gd name="connsiteY23" fmla="*/ 5289082 h 5317958"/>
              <a:gd name="connsiteX24" fmla="*/ 0 w 4783755"/>
              <a:gd name="connsiteY24" fmla="*/ 4297144 h 5317958"/>
              <a:gd name="connsiteX25" fmla="*/ 0 w 4783755"/>
              <a:gd name="connsiteY25" fmla="*/ 0 h 5317958"/>
              <a:gd name="connsiteX0" fmla="*/ 2347784 w 4783755"/>
              <a:gd name="connsiteY0" fmla="*/ 2619633 h 5317958"/>
              <a:gd name="connsiteX1" fmla="*/ 4000915 w 4783755"/>
              <a:gd name="connsiteY1" fmla="*/ 2619633 h 5317958"/>
              <a:gd name="connsiteX2" fmla="*/ 4658627 w 4783755"/>
              <a:gd name="connsiteY2" fmla="*/ 3277345 h 5317958"/>
              <a:gd name="connsiteX3" fmla="*/ 4658627 w 4783755"/>
              <a:gd name="connsiteY3" fmla="*/ 5029200 h 5317958"/>
              <a:gd name="connsiteX4" fmla="*/ 3005496 w 4783755"/>
              <a:gd name="connsiteY4" fmla="*/ 5029200 h 5317958"/>
              <a:gd name="connsiteX5" fmla="*/ 2347784 w 4783755"/>
              <a:gd name="connsiteY5" fmla="*/ 4371488 h 5317958"/>
              <a:gd name="connsiteX6" fmla="*/ 2347784 w 4783755"/>
              <a:gd name="connsiteY6" fmla="*/ 2619633 h 5317958"/>
              <a:gd name="connsiteX7" fmla="*/ 1014234 w 4783755"/>
              <a:gd name="connsiteY7" fmla="*/ 599089 h 5317958"/>
              <a:gd name="connsiteX8" fmla="*/ 657496 w 4783755"/>
              <a:gd name="connsiteY8" fmla="*/ 956977 h 5317958"/>
              <a:gd name="connsiteX9" fmla="*/ 1014234 w 4783755"/>
              <a:gd name="connsiteY9" fmla="*/ 1314866 h 5317958"/>
              <a:gd name="connsiteX10" fmla="*/ 1390222 w 4783755"/>
              <a:gd name="connsiteY10" fmla="*/ 966603 h 5317958"/>
              <a:gd name="connsiteX11" fmla="*/ 1014234 w 4783755"/>
              <a:gd name="connsiteY11" fmla="*/ 599089 h 5317958"/>
              <a:gd name="connsiteX12" fmla="*/ 3236502 w 4783755"/>
              <a:gd name="connsiteY12" fmla="*/ 57752 h 5317958"/>
              <a:gd name="connsiteX13" fmla="*/ 4783755 w 4783755"/>
              <a:gd name="connsiteY13" fmla="*/ 9625 h 5317958"/>
              <a:gd name="connsiteX14" fmla="*/ 4658627 w 4783755"/>
              <a:gd name="connsiteY14" fmla="*/ 1751855 h 5317958"/>
              <a:gd name="connsiteX15" fmla="*/ 4000915 w 4783755"/>
              <a:gd name="connsiteY15" fmla="*/ 2409567 h 5317958"/>
              <a:gd name="connsiteX16" fmla="*/ 2415161 w 4783755"/>
              <a:gd name="connsiteY16" fmla="*/ 2563571 h 5317958"/>
              <a:gd name="connsiteX17" fmla="*/ 2415160 w 4783755"/>
              <a:gd name="connsiteY17" fmla="*/ 888718 h 5317958"/>
              <a:gd name="connsiteX18" fmla="*/ 3236502 w 4783755"/>
              <a:gd name="connsiteY18" fmla="*/ 57752 h 5317958"/>
              <a:gd name="connsiteX19" fmla="*/ 0 w 4783755"/>
              <a:gd name="connsiteY19" fmla="*/ 0 h 5317958"/>
              <a:gd name="connsiteX20" fmla="*/ 1399484 w 4783755"/>
              <a:gd name="connsiteY20" fmla="*/ 0 h 5317958"/>
              <a:gd name="connsiteX21" fmla="*/ 2131540 w 4783755"/>
              <a:gd name="connsiteY21" fmla="*/ 732056 h 5317958"/>
              <a:gd name="connsiteX22" fmla="*/ 2141165 w 4783755"/>
              <a:gd name="connsiteY22" fmla="*/ 5317958 h 5317958"/>
              <a:gd name="connsiteX23" fmla="*/ 712806 w 4783755"/>
              <a:gd name="connsiteY23" fmla="*/ 5289082 h 5317958"/>
              <a:gd name="connsiteX24" fmla="*/ 0 w 4783755"/>
              <a:gd name="connsiteY24" fmla="*/ 4297144 h 5317958"/>
              <a:gd name="connsiteX25" fmla="*/ 0 w 4783755"/>
              <a:gd name="connsiteY25" fmla="*/ 0 h 5317958"/>
              <a:gd name="connsiteX0" fmla="*/ 2347784 w 4783755"/>
              <a:gd name="connsiteY0" fmla="*/ 2623570 h 5321895"/>
              <a:gd name="connsiteX1" fmla="*/ 4000915 w 4783755"/>
              <a:gd name="connsiteY1" fmla="*/ 2623570 h 5321895"/>
              <a:gd name="connsiteX2" fmla="*/ 4658627 w 4783755"/>
              <a:gd name="connsiteY2" fmla="*/ 3281282 h 5321895"/>
              <a:gd name="connsiteX3" fmla="*/ 4658627 w 4783755"/>
              <a:gd name="connsiteY3" fmla="*/ 5033137 h 5321895"/>
              <a:gd name="connsiteX4" fmla="*/ 3005496 w 4783755"/>
              <a:gd name="connsiteY4" fmla="*/ 5033137 h 5321895"/>
              <a:gd name="connsiteX5" fmla="*/ 2347784 w 4783755"/>
              <a:gd name="connsiteY5" fmla="*/ 4375425 h 5321895"/>
              <a:gd name="connsiteX6" fmla="*/ 2347784 w 4783755"/>
              <a:gd name="connsiteY6" fmla="*/ 2623570 h 5321895"/>
              <a:gd name="connsiteX7" fmla="*/ 1014234 w 4783755"/>
              <a:gd name="connsiteY7" fmla="*/ 603026 h 5321895"/>
              <a:gd name="connsiteX8" fmla="*/ 657496 w 4783755"/>
              <a:gd name="connsiteY8" fmla="*/ 960914 h 5321895"/>
              <a:gd name="connsiteX9" fmla="*/ 1014234 w 4783755"/>
              <a:gd name="connsiteY9" fmla="*/ 1318803 h 5321895"/>
              <a:gd name="connsiteX10" fmla="*/ 1390222 w 4783755"/>
              <a:gd name="connsiteY10" fmla="*/ 970540 h 5321895"/>
              <a:gd name="connsiteX11" fmla="*/ 1014234 w 4783755"/>
              <a:gd name="connsiteY11" fmla="*/ 603026 h 5321895"/>
              <a:gd name="connsiteX12" fmla="*/ 3313504 w 4783755"/>
              <a:gd name="connsiteY12" fmla="*/ 23188 h 5321895"/>
              <a:gd name="connsiteX13" fmla="*/ 4783755 w 4783755"/>
              <a:gd name="connsiteY13" fmla="*/ 13562 h 5321895"/>
              <a:gd name="connsiteX14" fmla="*/ 4658627 w 4783755"/>
              <a:gd name="connsiteY14" fmla="*/ 1755792 h 5321895"/>
              <a:gd name="connsiteX15" fmla="*/ 4000915 w 4783755"/>
              <a:gd name="connsiteY15" fmla="*/ 2413504 h 5321895"/>
              <a:gd name="connsiteX16" fmla="*/ 2415161 w 4783755"/>
              <a:gd name="connsiteY16" fmla="*/ 2567508 h 5321895"/>
              <a:gd name="connsiteX17" fmla="*/ 2415160 w 4783755"/>
              <a:gd name="connsiteY17" fmla="*/ 892655 h 5321895"/>
              <a:gd name="connsiteX18" fmla="*/ 3313504 w 4783755"/>
              <a:gd name="connsiteY18" fmla="*/ 23188 h 5321895"/>
              <a:gd name="connsiteX19" fmla="*/ 0 w 4783755"/>
              <a:gd name="connsiteY19" fmla="*/ 3937 h 5321895"/>
              <a:gd name="connsiteX20" fmla="*/ 1399484 w 4783755"/>
              <a:gd name="connsiteY20" fmla="*/ 3937 h 5321895"/>
              <a:gd name="connsiteX21" fmla="*/ 2131540 w 4783755"/>
              <a:gd name="connsiteY21" fmla="*/ 735993 h 5321895"/>
              <a:gd name="connsiteX22" fmla="*/ 2141165 w 4783755"/>
              <a:gd name="connsiteY22" fmla="*/ 5321895 h 5321895"/>
              <a:gd name="connsiteX23" fmla="*/ 712806 w 4783755"/>
              <a:gd name="connsiteY23" fmla="*/ 5293019 h 5321895"/>
              <a:gd name="connsiteX24" fmla="*/ 0 w 4783755"/>
              <a:gd name="connsiteY24" fmla="*/ 4301081 h 5321895"/>
              <a:gd name="connsiteX25" fmla="*/ 0 w 4783755"/>
              <a:gd name="connsiteY25" fmla="*/ 3937 h 5321895"/>
              <a:gd name="connsiteX0" fmla="*/ 2347784 w 4783755"/>
              <a:gd name="connsiteY0" fmla="*/ 2619633 h 5317958"/>
              <a:gd name="connsiteX1" fmla="*/ 4000915 w 4783755"/>
              <a:gd name="connsiteY1" fmla="*/ 2619633 h 5317958"/>
              <a:gd name="connsiteX2" fmla="*/ 4658627 w 4783755"/>
              <a:gd name="connsiteY2" fmla="*/ 3277345 h 5317958"/>
              <a:gd name="connsiteX3" fmla="*/ 4658627 w 4783755"/>
              <a:gd name="connsiteY3" fmla="*/ 5029200 h 5317958"/>
              <a:gd name="connsiteX4" fmla="*/ 3005496 w 4783755"/>
              <a:gd name="connsiteY4" fmla="*/ 5029200 h 5317958"/>
              <a:gd name="connsiteX5" fmla="*/ 2347784 w 4783755"/>
              <a:gd name="connsiteY5" fmla="*/ 4371488 h 5317958"/>
              <a:gd name="connsiteX6" fmla="*/ 2347784 w 4783755"/>
              <a:gd name="connsiteY6" fmla="*/ 2619633 h 5317958"/>
              <a:gd name="connsiteX7" fmla="*/ 1014234 w 4783755"/>
              <a:gd name="connsiteY7" fmla="*/ 599089 h 5317958"/>
              <a:gd name="connsiteX8" fmla="*/ 657496 w 4783755"/>
              <a:gd name="connsiteY8" fmla="*/ 956977 h 5317958"/>
              <a:gd name="connsiteX9" fmla="*/ 1014234 w 4783755"/>
              <a:gd name="connsiteY9" fmla="*/ 1314866 h 5317958"/>
              <a:gd name="connsiteX10" fmla="*/ 1390222 w 4783755"/>
              <a:gd name="connsiteY10" fmla="*/ 966603 h 5317958"/>
              <a:gd name="connsiteX11" fmla="*/ 1014234 w 4783755"/>
              <a:gd name="connsiteY11" fmla="*/ 599089 h 5317958"/>
              <a:gd name="connsiteX12" fmla="*/ 3313504 w 4783755"/>
              <a:gd name="connsiteY12" fmla="*/ 19251 h 5317958"/>
              <a:gd name="connsiteX13" fmla="*/ 4783755 w 4783755"/>
              <a:gd name="connsiteY13" fmla="*/ 9625 h 5317958"/>
              <a:gd name="connsiteX14" fmla="*/ 4658627 w 4783755"/>
              <a:gd name="connsiteY14" fmla="*/ 1751855 h 5317958"/>
              <a:gd name="connsiteX15" fmla="*/ 4000915 w 4783755"/>
              <a:gd name="connsiteY15" fmla="*/ 2409567 h 5317958"/>
              <a:gd name="connsiteX16" fmla="*/ 2415161 w 4783755"/>
              <a:gd name="connsiteY16" fmla="*/ 2563571 h 5317958"/>
              <a:gd name="connsiteX17" fmla="*/ 2415160 w 4783755"/>
              <a:gd name="connsiteY17" fmla="*/ 888718 h 5317958"/>
              <a:gd name="connsiteX18" fmla="*/ 3313504 w 4783755"/>
              <a:gd name="connsiteY18" fmla="*/ 19251 h 5317958"/>
              <a:gd name="connsiteX19" fmla="*/ 0 w 4783755"/>
              <a:gd name="connsiteY19" fmla="*/ 0 h 5317958"/>
              <a:gd name="connsiteX20" fmla="*/ 1399484 w 4783755"/>
              <a:gd name="connsiteY20" fmla="*/ 0 h 5317958"/>
              <a:gd name="connsiteX21" fmla="*/ 2131540 w 4783755"/>
              <a:gd name="connsiteY21" fmla="*/ 732056 h 5317958"/>
              <a:gd name="connsiteX22" fmla="*/ 2141165 w 4783755"/>
              <a:gd name="connsiteY22" fmla="*/ 5317958 h 5317958"/>
              <a:gd name="connsiteX23" fmla="*/ 712806 w 4783755"/>
              <a:gd name="connsiteY23" fmla="*/ 5289082 h 5317958"/>
              <a:gd name="connsiteX24" fmla="*/ 0 w 4783755"/>
              <a:gd name="connsiteY24" fmla="*/ 4297144 h 5317958"/>
              <a:gd name="connsiteX25" fmla="*/ 0 w 4783755"/>
              <a:gd name="connsiteY25" fmla="*/ 0 h 5317958"/>
              <a:gd name="connsiteX0" fmla="*/ 2347784 w 4783755"/>
              <a:gd name="connsiteY0" fmla="*/ 2619633 h 5317958"/>
              <a:gd name="connsiteX1" fmla="*/ 4000915 w 4783755"/>
              <a:gd name="connsiteY1" fmla="*/ 2619633 h 5317958"/>
              <a:gd name="connsiteX2" fmla="*/ 4658627 w 4783755"/>
              <a:gd name="connsiteY2" fmla="*/ 3277345 h 5317958"/>
              <a:gd name="connsiteX3" fmla="*/ 4658627 w 4783755"/>
              <a:gd name="connsiteY3" fmla="*/ 5029200 h 5317958"/>
              <a:gd name="connsiteX4" fmla="*/ 3005496 w 4783755"/>
              <a:gd name="connsiteY4" fmla="*/ 5029200 h 5317958"/>
              <a:gd name="connsiteX5" fmla="*/ 2347784 w 4783755"/>
              <a:gd name="connsiteY5" fmla="*/ 4371488 h 5317958"/>
              <a:gd name="connsiteX6" fmla="*/ 2347784 w 4783755"/>
              <a:gd name="connsiteY6" fmla="*/ 2619633 h 5317958"/>
              <a:gd name="connsiteX7" fmla="*/ 1014234 w 4783755"/>
              <a:gd name="connsiteY7" fmla="*/ 599089 h 5317958"/>
              <a:gd name="connsiteX8" fmla="*/ 657496 w 4783755"/>
              <a:gd name="connsiteY8" fmla="*/ 956977 h 5317958"/>
              <a:gd name="connsiteX9" fmla="*/ 1014234 w 4783755"/>
              <a:gd name="connsiteY9" fmla="*/ 1314866 h 5317958"/>
              <a:gd name="connsiteX10" fmla="*/ 1390222 w 4783755"/>
              <a:gd name="connsiteY10" fmla="*/ 966603 h 5317958"/>
              <a:gd name="connsiteX11" fmla="*/ 1014234 w 4783755"/>
              <a:gd name="connsiteY11" fmla="*/ 599089 h 5317958"/>
              <a:gd name="connsiteX12" fmla="*/ 3313504 w 4783755"/>
              <a:gd name="connsiteY12" fmla="*/ 19251 h 5317958"/>
              <a:gd name="connsiteX13" fmla="*/ 4783755 w 4783755"/>
              <a:gd name="connsiteY13" fmla="*/ 9625 h 5317958"/>
              <a:gd name="connsiteX14" fmla="*/ 4658627 w 4783755"/>
              <a:gd name="connsiteY14" fmla="*/ 1751855 h 5317958"/>
              <a:gd name="connsiteX15" fmla="*/ 4000915 w 4783755"/>
              <a:gd name="connsiteY15" fmla="*/ 2409567 h 5317958"/>
              <a:gd name="connsiteX16" fmla="*/ 2415161 w 4783755"/>
              <a:gd name="connsiteY16" fmla="*/ 2563571 h 5317958"/>
              <a:gd name="connsiteX17" fmla="*/ 2415160 w 4783755"/>
              <a:gd name="connsiteY17" fmla="*/ 888718 h 5317958"/>
              <a:gd name="connsiteX18" fmla="*/ 3313504 w 4783755"/>
              <a:gd name="connsiteY18" fmla="*/ 19251 h 5317958"/>
              <a:gd name="connsiteX19" fmla="*/ 0 w 4783755"/>
              <a:gd name="connsiteY19" fmla="*/ 0 h 5317958"/>
              <a:gd name="connsiteX20" fmla="*/ 1399484 w 4783755"/>
              <a:gd name="connsiteY20" fmla="*/ 0 h 5317958"/>
              <a:gd name="connsiteX21" fmla="*/ 2131540 w 4783755"/>
              <a:gd name="connsiteY21" fmla="*/ 732056 h 5317958"/>
              <a:gd name="connsiteX22" fmla="*/ 2141165 w 4783755"/>
              <a:gd name="connsiteY22" fmla="*/ 5317958 h 5317958"/>
              <a:gd name="connsiteX23" fmla="*/ 712806 w 4783755"/>
              <a:gd name="connsiteY23" fmla="*/ 5289082 h 5317958"/>
              <a:gd name="connsiteX24" fmla="*/ 0 w 4783755"/>
              <a:gd name="connsiteY24" fmla="*/ 4297144 h 5317958"/>
              <a:gd name="connsiteX25" fmla="*/ 0 w 4783755"/>
              <a:gd name="connsiteY25" fmla="*/ 0 h 5317958"/>
              <a:gd name="connsiteX0" fmla="*/ 2347784 w 4784218"/>
              <a:gd name="connsiteY0" fmla="*/ 2619633 h 5317958"/>
              <a:gd name="connsiteX1" fmla="*/ 4000915 w 4784218"/>
              <a:gd name="connsiteY1" fmla="*/ 2619633 h 5317958"/>
              <a:gd name="connsiteX2" fmla="*/ 4658627 w 4784218"/>
              <a:gd name="connsiteY2" fmla="*/ 3277345 h 5317958"/>
              <a:gd name="connsiteX3" fmla="*/ 4658627 w 4784218"/>
              <a:gd name="connsiteY3" fmla="*/ 5029200 h 5317958"/>
              <a:gd name="connsiteX4" fmla="*/ 3005496 w 4784218"/>
              <a:gd name="connsiteY4" fmla="*/ 5029200 h 5317958"/>
              <a:gd name="connsiteX5" fmla="*/ 2347784 w 4784218"/>
              <a:gd name="connsiteY5" fmla="*/ 4371488 h 5317958"/>
              <a:gd name="connsiteX6" fmla="*/ 2347784 w 4784218"/>
              <a:gd name="connsiteY6" fmla="*/ 2619633 h 5317958"/>
              <a:gd name="connsiteX7" fmla="*/ 1014234 w 4784218"/>
              <a:gd name="connsiteY7" fmla="*/ 599089 h 5317958"/>
              <a:gd name="connsiteX8" fmla="*/ 657496 w 4784218"/>
              <a:gd name="connsiteY8" fmla="*/ 956977 h 5317958"/>
              <a:gd name="connsiteX9" fmla="*/ 1014234 w 4784218"/>
              <a:gd name="connsiteY9" fmla="*/ 1314866 h 5317958"/>
              <a:gd name="connsiteX10" fmla="*/ 1390222 w 4784218"/>
              <a:gd name="connsiteY10" fmla="*/ 966603 h 5317958"/>
              <a:gd name="connsiteX11" fmla="*/ 1014234 w 4784218"/>
              <a:gd name="connsiteY11" fmla="*/ 599089 h 5317958"/>
              <a:gd name="connsiteX12" fmla="*/ 3313504 w 4784218"/>
              <a:gd name="connsiteY12" fmla="*/ 19251 h 5317958"/>
              <a:gd name="connsiteX13" fmla="*/ 4783755 w 4784218"/>
              <a:gd name="connsiteY13" fmla="*/ 9625 h 5317958"/>
              <a:gd name="connsiteX14" fmla="*/ 4754880 w 4784218"/>
              <a:gd name="connsiteY14" fmla="*/ 1722979 h 5317958"/>
              <a:gd name="connsiteX15" fmla="*/ 4000915 w 4784218"/>
              <a:gd name="connsiteY15" fmla="*/ 2409567 h 5317958"/>
              <a:gd name="connsiteX16" fmla="*/ 2415161 w 4784218"/>
              <a:gd name="connsiteY16" fmla="*/ 2563571 h 5317958"/>
              <a:gd name="connsiteX17" fmla="*/ 2415160 w 4784218"/>
              <a:gd name="connsiteY17" fmla="*/ 888718 h 5317958"/>
              <a:gd name="connsiteX18" fmla="*/ 3313504 w 4784218"/>
              <a:gd name="connsiteY18" fmla="*/ 19251 h 5317958"/>
              <a:gd name="connsiteX19" fmla="*/ 0 w 4784218"/>
              <a:gd name="connsiteY19" fmla="*/ 0 h 5317958"/>
              <a:gd name="connsiteX20" fmla="*/ 1399484 w 4784218"/>
              <a:gd name="connsiteY20" fmla="*/ 0 h 5317958"/>
              <a:gd name="connsiteX21" fmla="*/ 2131540 w 4784218"/>
              <a:gd name="connsiteY21" fmla="*/ 732056 h 5317958"/>
              <a:gd name="connsiteX22" fmla="*/ 2141165 w 4784218"/>
              <a:gd name="connsiteY22" fmla="*/ 5317958 h 5317958"/>
              <a:gd name="connsiteX23" fmla="*/ 712806 w 4784218"/>
              <a:gd name="connsiteY23" fmla="*/ 5289082 h 5317958"/>
              <a:gd name="connsiteX24" fmla="*/ 0 w 4784218"/>
              <a:gd name="connsiteY24" fmla="*/ 4297144 h 5317958"/>
              <a:gd name="connsiteX25" fmla="*/ 0 w 4784218"/>
              <a:gd name="connsiteY25" fmla="*/ 0 h 5317958"/>
              <a:gd name="connsiteX0" fmla="*/ 2347784 w 4784218"/>
              <a:gd name="connsiteY0" fmla="*/ 2619633 h 5317958"/>
              <a:gd name="connsiteX1" fmla="*/ 4000915 w 4784218"/>
              <a:gd name="connsiteY1" fmla="*/ 2619633 h 5317958"/>
              <a:gd name="connsiteX2" fmla="*/ 4658627 w 4784218"/>
              <a:gd name="connsiteY2" fmla="*/ 3277345 h 5317958"/>
              <a:gd name="connsiteX3" fmla="*/ 4658627 w 4784218"/>
              <a:gd name="connsiteY3" fmla="*/ 5029200 h 5317958"/>
              <a:gd name="connsiteX4" fmla="*/ 3005496 w 4784218"/>
              <a:gd name="connsiteY4" fmla="*/ 5029200 h 5317958"/>
              <a:gd name="connsiteX5" fmla="*/ 2347784 w 4784218"/>
              <a:gd name="connsiteY5" fmla="*/ 4371488 h 5317958"/>
              <a:gd name="connsiteX6" fmla="*/ 2347784 w 4784218"/>
              <a:gd name="connsiteY6" fmla="*/ 2619633 h 5317958"/>
              <a:gd name="connsiteX7" fmla="*/ 1014234 w 4784218"/>
              <a:gd name="connsiteY7" fmla="*/ 599089 h 5317958"/>
              <a:gd name="connsiteX8" fmla="*/ 657496 w 4784218"/>
              <a:gd name="connsiteY8" fmla="*/ 956977 h 5317958"/>
              <a:gd name="connsiteX9" fmla="*/ 1014234 w 4784218"/>
              <a:gd name="connsiteY9" fmla="*/ 1314866 h 5317958"/>
              <a:gd name="connsiteX10" fmla="*/ 1390222 w 4784218"/>
              <a:gd name="connsiteY10" fmla="*/ 966603 h 5317958"/>
              <a:gd name="connsiteX11" fmla="*/ 1014234 w 4784218"/>
              <a:gd name="connsiteY11" fmla="*/ 599089 h 5317958"/>
              <a:gd name="connsiteX12" fmla="*/ 3313504 w 4784218"/>
              <a:gd name="connsiteY12" fmla="*/ 19251 h 5317958"/>
              <a:gd name="connsiteX13" fmla="*/ 4783755 w 4784218"/>
              <a:gd name="connsiteY13" fmla="*/ 9625 h 5317958"/>
              <a:gd name="connsiteX14" fmla="*/ 4754880 w 4784218"/>
              <a:gd name="connsiteY14" fmla="*/ 1722979 h 5317958"/>
              <a:gd name="connsiteX15" fmla="*/ 4000915 w 4784218"/>
              <a:gd name="connsiteY15" fmla="*/ 2409567 h 5317958"/>
              <a:gd name="connsiteX16" fmla="*/ 2415161 w 4784218"/>
              <a:gd name="connsiteY16" fmla="*/ 2563571 h 5317958"/>
              <a:gd name="connsiteX17" fmla="*/ 2415160 w 4784218"/>
              <a:gd name="connsiteY17" fmla="*/ 888718 h 5317958"/>
              <a:gd name="connsiteX18" fmla="*/ 3313504 w 4784218"/>
              <a:gd name="connsiteY18" fmla="*/ 19251 h 5317958"/>
              <a:gd name="connsiteX19" fmla="*/ 0 w 4784218"/>
              <a:gd name="connsiteY19" fmla="*/ 0 h 5317958"/>
              <a:gd name="connsiteX20" fmla="*/ 1399484 w 4784218"/>
              <a:gd name="connsiteY20" fmla="*/ 0 h 5317958"/>
              <a:gd name="connsiteX21" fmla="*/ 2131540 w 4784218"/>
              <a:gd name="connsiteY21" fmla="*/ 732056 h 5317958"/>
              <a:gd name="connsiteX22" fmla="*/ 2141165 w 4784218"/>
              <a:gd name="connsiteY22" fmla="*/ 5317958 h 5317958"/>
              <a:gd name="connsiteX23" fmla="*/ 712806 w 4784218"/>
              <a:gd name="connsiteY23" fmla="*/ 5289082 h 5317958"/>
              <a:gd name="connsiteX24" fmla="*/ 0 w 4784218"/>
              <a:gd name="connsiteY24" fmla="*/ 4297144 h 5317958"/>
              <a:gd name="connsiteX25" fmla="*/ 0 w 4784218"/>
              <a:gd name="connsiteY25" fmla="*/ 0 h 5317958"/>
              <a:gd name="connsiteX0" fmla="*/ 2347784 w 4784218"/>
              <a:gd name="connsiteY0" fmla="*/ 2619633 h 5317958"/>
              <a:gd name="connsiteX1" fmla="*/ 4000915 w 4784218"/>
              <a:gd name="connsiteY1" fmla="*/ 2619633 h 5317958"/>
              <a:gd name="connsiteX2" fmla="*/ 4658627 w 4784218"/>
              <a:gd name="connsiteY2" fmla="*/ 3277345 h 5317958"/>
              <a:gd name="connsiteX3" fmla="*/ 4658627 w 4784218"/>
              <a:gd name="connsiteY3" fmla="*/ 5029200 h 5317958"/>
              <a:gd name="connsiteX4" fmla="*/ 3005496 w 4784218"/>
              <a:gd name="connsiteY4" fmla="*/ 5029200 h 5317958"/>
              <a:gd name="connsiteX5" fmla="*/ 2347784 w 4784218"/>
              <a:gd name="connsiteY5" fmla="*/ 4371488 h 5317958"/>
              <a:gd name="connsiteX6" fmla="*/ 2347784 w 4784218"/>
              <a:gd name="connsiteY6" fmla="*/ 2619633 h 5317958"/>
              <a:gd name="connsiteX7" fmla="*/ 1014234 w 4784218"/>
              <a:gd name="connsiteY7" fmla="*/ 599089 h 5317958"/>
              <a:gd name="connsiteX8" fmla="*/ 657496 w 4784218"/>
              <a:gd name="connsiteY8" fmla="*/ 956977 h 5317958"/>
              <a:gd name="connsiteX9" fmla="*/ 1014234 w 4784218"/>
              <a:gd name="connsiteY9" fmla="*/ 1314866 h 5317958"/>
              <a:gd name="connsiteX10" fmla="*/ 1390222 w 4784218"/>
              <a:gd name="connsiteY10" fmla="*/ 966603 h 5317958"/>
              <a:gd name="connsiteX11" fmla="*/ 1014234 w 4784218"/>
              <a:gd name="connsiteY11" fmla="*/ 599089 h 5317958"/>
              <a:gd name="connsiteX12" fmla="*/ 3313504 w 4784218"/>
              <a:gd name="connsiteY12" fmla="*/ 19251 h 5317958"/>
              <a:gd name="connsiteX13" fmla="*/ 4783755 w 4784218"/>
              <a:gd name="connsiteY13" fmla="*/ 9625 h 5317958"/>
              <a:gd name="connsiteX14" fmla="*/ 4754880 w 4784218"/>
              <a:gd name="connsiteY14" fmla="*/ 1722979 h 5317958"/>
              <a:gd name="connsiteX15" fmla="*/ 3972040 w 4784218"/>
              <a:gd name="connsiteY15" fmla="*/ 2534696 h 5317958"/>
              <a:gd name="connsiteX16" fmla="*/ 2415161 w 4784218"/>
              <a:gd name="connsiteY16" fmla="*/ 2563571 h 5317958"/>
              <a:gd name="connsiteX17" fmla="*/ 2415160 w 4784218"/>
              <a:gd name="connsiteY17" fmla="*/ 888718 h 5317958"/>
              <a:gd name="connsiteX18" fmla="*/ 3313504 w 4784218"/>
              <a:gd name="connsiteY18" fmla="*/ 19251 h 5317958"/>
              <a:gd name="connsiteX19" fmla="*/ 0 w 4784218"/>
              <a:gd name="connsiteY19" fmla="*/ 0 h 5317958"/>
              <a:gd name="connsiteX20" fmla="*/ 1399484 w 4784218"/>
              <a:gd name="connsiteY20" fmla="*/ 0 h 5317958"/>
              <a:gd name="connsiteX21" fmla="*/ 2131540 w 4784218"/>
              <a:gd name="connsiteY21" fmla="*/ 732056 h 5317958"/>
              <a:gd name="connsiteX22" fmla="*/ 2141165 w 4784218"/>
              <a:gd name="connsiteY22" fmla="*/ 5317958 h 5317958"/>
              <a:gd name="connsiteX23" fmla="*/ 712806 w 4784218"/>
              <a:gd name="connsiteY23" fmla="*/ 5289082 h 5317958"/>
              <a:gd name="connsiteX24" fmla="*/ 0 w 4784218"/>
              <a:gd name="connsiteY24" fmla="*/ 4297144 h 5317958"/>
              <a:gd name="connsiteX25" fmla="*/ 0 w 4784218"/>
              <a:gd name="connsiteY25" fmla="*/ 0 h 5317958"/>
              <a:gd name="connsiteX0" fmla="*/ 2347784 w 4784218"/>
              <a:gd name="connsiteY0" fmla="*/ 2619633 h 5317958"/>
              <a:gd name="connsiteX1" fmla="*/ 4000915 w 4784218"/>
              <a:gd name="connsiteY1" fmla="*/ 2619633 h 5317958"/>
              <a:gd name="connsiteX2" fmla="*/ 4658627 w 4784218"/>
              <a:gd name="connsiteY2" fmla="*/ 3277345 h 5317958"/>
              <a:gd name="connsiteX3" fmla="*/ 4658627 w 4784218"/>
              <a:gd name="connsiteY3" fmla="*/ 5029200 h 5317958"/>
              <a:gd name="connsiteX4" fmla="*/ 3005496 w 4784218"/>
              <a:gd name="connsiteY4" fmla="*/ 5029200 h 5317958"/>
              <a:gd name="connsiteX5" fmla="*/ 2347784 w 4784218"/>
              <a:gd name="connsiteY5" fmla="*/ 4371488 h 5317958"/>
              <a:gd name="connsiteX6" fmla="*/ 2347784 w 4784218"/>
              <a:gd name="connsiteY6" fmla="*/ 2619633 h 5317958"/>
              <a:gd name="connsiteX7" fmla="*/ 1014234 w 4784218"/>
              <a:gd name="connsiteY7" fmla="*/ 599089 h 5317958"/>
              <a:gd name="connsiteX8" fmla="*/ 657496 w 4784218"/>
              <a:gd name="connsiteY8" fmla="*/ 956977 h 5317958"/>
              <a:gd name="connsiteX9" fmla="*/ 1014234 w 4784218"/>
              <a:gd name="connsiteY9" fmla="*/ 1314866 h 5317958"/>
              <a:gd name="connsiteX10" fmla="*/ 1390222 w 4784218"/>
              <a:gd name="connsiteY10" fmla="*/ 966603 h 5317958"/>
              <a:gd name="connsiteX11" fmla="*/ 1014234 w 4784218"/>
              <a:gd name="connsiteY11" fmla="*/ 599089 h 5317958"/>
              <a:gd name="connsiteX12" fmla="*/ 3313504 w 4784218"/>
              <a:gd name="connsiteY12" fmla="*/ 19251 h 5317958"/>
              <a:gd name="connsiteX13" fmla="*/ 4783755 w 4784218"/>
              <a:gd name="connsiteY13" fmla="*/ 9625 h 5317958"/>
              <a:gd name="connsiteX14" fmla="*/ 4754880 w 4784218"/>
              <a:gd name="connsiteY14" fmla="*/ 1722979 h 5317958"/>
              <a:gd name="connsiteX15" fmla="*/ 3972040 w 4784218"/>
              <a:gd name="connsiteY15" fmla="*/ 2534696 h 5317958"/>
              <a:gd name="connsiteX16" fmla="*/ 2415161 w 4784218"/>
              <a:gd name="connsiteY16" fmla="*/ 2563571 h 5317958"/>
              <a:gd name="connsiteX17" fmla="*/ 2415160 w 4784218"/>
              <a:gd name="connsiteY17" fmla="*/ 888718 h 5317958"/>
              <a:gd name="connsiteX18" fmla="*/ 3313504 w 4784218"/>
              <a:gd name="connsiteY18" fmla="*/ 19251 h 5317958"/>
              <a:gd name="connsiteX19" fmla="*/ 0 w 4784218"/>
              <a:gd name="connsiteY19" fmla="*/ 0 h 5317958"/>
              <a:gd name="connsiteX20" fmla="*/ 1399484 w 4784218"/>
              <a:gd name="connsiteY20" fmla="*/ 0 h 5317958"/>
              <a:gd name="connsiteX21" fmla="*/ 2131540 w 4784218"/>
              <a:gd name="connsiteY21" fmla="*/ 732056 h 5317958"/>
              <a:gd name="connsiteX22" fmla="*/ 2141165 w 4784218"/>
              <a:gd name="connsiteY22" fmla="*/ 5317958 h 5317958"/>
              <a:gd name="connsiteX23" fmla="*/ 712806 w 4784218"/>
              <a:gd name="connsiteY23" fmla="*/ 5289082 h 5317958"/>
              <a:gd name="connsiteX24" fmla="*/ 0 w 4784218"/>
              <a:gd name="connsiteY24" fmla="*/ 4297144 h 5317958"/>
              <a:gd name="connsiteX25" fmla="*/ 0 w 4784218"/>
              <a:gd name="connsiteY25" fmla="*/ 0 h 5317958"/>
              <a:gd name="connsiteX0" fmla="*/ 2347784 w 4787385"/>
              <a:gd name="connsiteY0" fmla="*/ 2619633 h 5317958"/>
              <a:gd name="connsiteX1" fmla="*/ 4000915 w 4787385"/>
              <a:gd name="connsiteY1" fmla="*/ 2619633 h 5317958"/>
              <a:gd name="connsiteX2" fmla="*/ 4658627 w 4787385"/>
              <a:gd name="connsiteY2" fmla="*/ 3277345 h 5317958"/>
              <a:gd name="connsiteX3" fmla="*/ 4658627 w 4787385"/>
              <a:gd name="connsiteY3" fmla="*/ 5029200 h 5317958"/>
              <a:gd name="connsiteX4" fmla="*/ 3005496 w 4787385"/>
              <a:gd name="connsiteY4" fmla="*/ 5029200 h 5317958"/>
              <a:gd name="connsiteX5" fmla="*/ 2347784 w 4787385"/>
              <a:gd name="connsiteY5" fmla="*/ 4371488 h 5317958"/>
              <a:gd name="connsiteX6" fmla="*/ 2347784 w 4787385"/>
              <a:gd name="connsiteY6" fmla="*/ 2619633 h 5317958"/>
              <a:gd name="connsiteX7" fmla="*/ 1014234 w 4787385"/>
              <a:gd name="connsiteY7" fmla="*/ 599089 h 5317958"/>
              <a:gd name="connsiteX8" fmla="*/ 657496 w 4787385"/>
              <a:gd name="connsiteY8" fmla="*/ 956977 h 5317958"/>
              <a:gd name="connsiteX9" fmla="*/ 1014234 w 4787385"/>
              <a:gd name="connsiteY9" fmla="*/ 1314866 h 5317958"/>
              <a:gd name="connsiteX10" fmla="*/ 1390222 w 4787385"/>
              <a:gd name="connsiteY10" fmla="*/ 966603 h 5317958"/>
              <a:gd name="connsiteX11" fmla="*/ 1014234 w 4787385"/>
              <a:gd name="connsiteY11" fmla="*/ 599089 h 5317958"/>
              <a:gd name="connsiteX12" fmla="*/ 3313504 w 4787385"/>
              <a:gd name="connsiteY12" fmla="*/ 19251 h 5317958"/>
              <a:gd name="connsiteX13" fmla="*/ 4783755 w 4787385"/>
              <a:gd name="connsiteY13" fmla="*/ 9625 h 5317958"/>
              <a:gd name="connsiteX14" fmla="*/ 4754880 w 4787385"/>
              <a:gd name="connsiteY14" fmla="*/ 1722979 h 5317958"/>
              <a:gd name="connsiteX15" fmla="*/ 3972040 w 4787385"/>
              <a:gd name="connsiteY15" fmla="*/ 2534696 h 5317958"/>
              <a:gd name="connsiteX16" fmla="*/ 2415161 w 4787385"/>
              <a:gd name="connsiteY16" fmla="*/ 2563571 h 5317958"/>
              <a:gd name="connsiteX17" fmla="*/ 2415160 w 4787385"/>
              <a:gd name="connsiteY17" fmla="*/ 888718 h 5317958"/>
              <a:gd name="connsiteX18" fmla="*/ 3313504 w 4787385"/>
              <a:gd name="connsiteY18" fmla="*/ 19251 h 5317958"/>
              <a:gd name="connsiteX19" fmla="*/ 0 w 4787385"/>
              <a:gd name="connsiteY19" fmla="*/ 0 h 5317958"/>
              <a:gd name="connsiteX20" fmla="*/ 1399484 w 4787385"/>
              <a:gd name="connsiteY20" fmla="*/ 0 h 5317958"/>
              <a:gd name="connsiteX21" fmla="*/ 2131540 w 4787385"/>
              <a:gd name="connsiteY21" fmla="*/ 732056 h 5317958"/>
              <a:gd name="connsiteX22" fmla="*/ 2141165 w 4787385"/>
              <a:gd name="connsiteY22" fmla="*/ 5317958 h 5317958"/>
              <a:gd name="connsiteX23" fmla="*/ 712806 w 4787385"/>
              <a:gd name="connsiteY23" fmla="*/ 5289082 h 5317958"/>
              <a:gd name="connsiteX24" fmla="*/ 0 w 4787385"/>
              <a:gd name="connsiteY24" fmla="*/ 4297144 h 5317958"/>
              <a:gd name="connsiteX25" fmla="*/ 0 w 4787385"/>
              <a:gd name="connsiteY25" fmla="*/ 0 h 5317958"/>
              <a:gd name="connsiteX0" fmla="*/ 2415161 w 4787385"/>
              <a:gd name="connsiteY0" fmla="*/ 2821764 h 5317958"/>
              <a:gd name="connsiteX1" fmla="*/ 4000915 w 4787385"/>
              <a:gd name="connsiteY1" fmla="*/ 2619633 h 5317958"/>
              <a:gd name="connsiteX2" fmla="*/ 4658627 w 4787385"/>
              <a:gd name="connsiteY2" fmla="*/ 3277345 h 5317958"/>
              <a:gd name="connsiteX3" fmla="*/ 4658627 w 4787385"/>
              <a:gd name="connsiteY3" fmla="*/ 5029200 h 5317958"/>
              <a:gd name="connsiteX4" fmla="*/ 3005496 w 4787385"/>
              <a:gd name="connsiteY4" fmla="*/ 5029200 h 5317958"/>
              <a:gd name="connsiteX5" fmla="*/ 2347784 w 4787385"/>
              <a:gd name="connsiteY5" fmla="*/ 4371488 h 5317958"/>
              <a:gd name="connsiteX6" fmla="*/ 2415161 w 4787385"/>
              <a:gd name="connsiteY6" fmla="*/ 2821764 h 5317958"/>
              <a:gd name="connsiteX7" fmla="*/ 1014234 w 4787385"/>
              <a:gd name="connsiteY7" fmla="*/ 599089 h 5317958"/>
              <a:gd name="connsiteX8" fmla="*/ 657496 w 4787385"/>
              <a:gd name="connsiteY8" fmla="*/ 956977 h 5317958"/>
              <a:gd name="connsiteX9" fmla="*/ 1014234 w 4787385"/>
              <a:gd name="connsiteY9" fmla="*/ 1314866 h 5317958"/>
              <a:gd name="connsiteX10" fmla="*/ 1390222 w 4787385"/>
              <a:gd name="connsiteY10" fmla="*/ 966603 h 5317958"/>
              <a:gd name="connsiteX11" fmla="*/ 1014234 w 4787385"/>
              <a:gd name="connsiteY11" fmla="*/ 599089 h 5317958"/>
              <a:gd name="connsiteX12" fmla="*/ 3313504 w 4787385"/>
              <a:gd name="connsiteY12" fmla="*/ 19251 h 5317958"/>
              <a:gd name="connsiteX13" fmla="*/ 4783755 w 4787385"/>
              <a:gd name="connsiteY13" fmla="*/ 9625 h 5317958"/>
              <a:gd name="connsiteX14" fmla="*/ 4754880 w 4787385"/>
              <a:gd name="connsiteY14" fmla="*/ 1722979 h 5317958"/>
              <a:gd name="connsiteX15" fmla="*/ 3972040 w 4787385"/>
              <a:gd name="connsiteY15" fmla="*/ 2534696 h 5317958"/>
              <a:gd name="connsiteX16" fmla="*/ 2415161 w 4787385"/>
              <a:gd name="connsiteY16" fmla="*/ 2563571 h 5317958"/>
              <a:gd name="connsiteX17" fmla="*/ 2415160 w 4787385"/>
              <a:gd name="connsiteY17" fmla="*/ 888718 h 5317958"/>
              <a:gd name="connsiteX18" fmla="*/ 3313504 w 4787385"/>
              <a:gd name="connsiteY18" fmla="*/ 19251 h 5317958"/>
              <a:gd name="connsiteX19" fmla="*/ 0 w 4787385"/>
              <a:gd name="connsiteY19" fmla="*/ 0 h 5317958"/>
              <a:gd name="connsiteX20" fmla="*/ 1399484 w 4787385"/>
              <a:gd name="connsiteY20" fmla="*/ 0 h 5317958"/>
              <a:gd name="connsiteX21" fmla="*/ 2131540 w 4787385"/>
              <a:gd name="connsiteY21" fmla="*/ 732056 h 5317958"/>
              <a:gd name="connsiteX22" fmla="*/ 2141165 w 4787385"/>
              <a:gd name="connsiteY22" fmla="*/ 5317958 h 5317958"/>
              <a:gd name="connsiteX23" fmla="*/ 712806 w 4787385"/>
              <a:gd name="connsiteY23" fmla="*/ 5289082 h 5317958"/>
              <a:gd name="connsiteX24" fmla="*/ 0 w 4787385"/>
              <a:gd name="connsiteY24" fmla="*/ 4297144 h 5317958"/>
              <a:gd name="connsiteX25" fmla="*/ 0 w 4787385"/>
              <a:gd name="connsiteY25" fmla="*/ 0 h 5317958"/>
              <a:gd name="connsiteX0" fmla="*/ 2415161 w 4787385"/>
              <a:gd name="connsiteY0" fmla="*/ 2821764 h 5337209"/>
              <a:gd name="connsiteX1" fmla="*/ 4000915 w 4787385"/>
              <a:gd name="connsiteY1" fmla="*/ 2619633 h 5337209"/>
              <a:gd name="connsiteX2" fmla="*/ 4658627 w 4787385"/>
              <a:gd name="connsiteY2" fmla="*/ 3277345 h 5337209"/>
              <a:gd name="connsiteX3" fmla="*/ 4783755 w 4787385"/>
              <a:gd name="connsiteY3" fmla="*/ 5337209 h 5337209"/>
              <a:gd name="connsiteX4" fmla="*/ 3005496 w 4787385"/>
              <a:gd name="connsiteY4" fmla="*/ 5029200 h 5337209"/>
              <a:gd name="connsiteX5" fmla="*/ 2347784 w 4787385"/>
              <a:gd name="connsiteY5" fmla="*/ 4371488 h 5337209"/>
              <a:gd name="connsiteX6" fmla="*/ 2415161 w 4787385"/>
              <a:gd name="connsiteY6" fmla="*/ 2821764 h 5337209"/>
              <a:gd name="connsiteX7" fmla="*/ 1014234 w 4787385"/>
              <a:gd name="connsiteY7" fmla="*/ 599089 h 5337209"/>
              <a:gd name="connsiteX8" fmla="*/ 657496 w 4787385"/>
              <a:gd name="connsiteY8" fmla="*/ 956977 h 5337209"/>
              <a:gd name="connsiteX9" fmla="*/ 1014234 w 4787385"/>
              <a:gd name="connsiteY9" fmla="*/ 1314866 h 5337209"/>
              <a:gd name="connsiteX10" fmla="*/ 1390222 w 4787385"/>
              <a:gd name="connsiteY10" fmla="*/ 966603 h 5337209"/>
              <a:gd name="connsiteX11" fmla="*/ 1014234 w 4787385"/>
              <a:gd name="connsiteY11" fmla="*/ 599089 h 5337209"/>
              <a:gd name="connsiteX12" fmla="*/ 3313504 w 4787385"/>
              <a:gd name="connsiteY12" fmla="*/ 19251 h 5337209"/>
              <a:gd name="connsiteX13" fmla="*/ 4783755 w 4787385"/>
              <a:gd name="connsiteY13" fmla="*/ 9625 h 5337209"/>
              <a:gd name="connsiteX14" fmla="*/ 4754880 w 4787385"/>
              <a:gd name="connsiteY14" fmla="*/ 1722979 h 5337209"/>
              <a:gd name="connsiteX15" fmla="*/ 3972040 w 4787385"/>
              <a:gd name="connsiteY15" fmla="*/ 2534696 h 5337209"/>
              <a:gd name="connsiteX16" fmla="*/ 2415161 w 4787385"/>
              <a:gd name="connsiteY16" fmla="*/ 2563571 h 5337209"/>
              <a:gd name="connsiteX17" fmla="*/ 2415160 w 4787385"/>
              <a:gd name="connsiteY17" fmla="*/ 888718 h 5337209"/>
              <a:gd name="connsiteX18" fmla="*/ 3313504 w 4787385"/>
              <a:gd name="connsiteY18" fmla="*/ 19251 h 5337209"/>
              <a:gd name="connsiteX19" fmla="*/ 0 w 4787385"/>
              <a:gd name="connsiteY19" fmla="*/ 0 h 5337209"/>
              <a:gd name="connsiteX20" fmla="*/ 1399484 w 4787385"/>
              <a:gd name="connsiteY20" fmla="*/ 0 h 5337209"/>
              <a:gd name="connsiteX21" fmla="*/ 2131540 w 4787385"/>
              <a:gd name="connsiteY21" fmla="*/ 732056 h 5337209"/>
              <a:gd name="connsiteX22" fmla="*/ 2141165 w 4787385"/>
              <a:gd name="connsiteY22" fmla="*/ 5317958 h 5337209"/>
              <a:gd name="connsiteX23" fmla="*/ 712806 w 4787385"/>
              <a:gd name="connsiteY23" fmla="*/ 5289082 h 5337209"/>
              <a:gd name="connsiteX24" fmla="*/ 0 w 4787385"/>
              <a:gd name="connsiteY24" fmla="*/ 4297144 h 5337209"/>
              <a:gd name="connsiteX25" fmla="*/ 0 w 4787385"/>
              <a:gd name="connsiteY25" fmla="*/ 0 h 5337209"/>
              <a:gd name="connsiteX0" fmla="*/ 2415161 w 4787385"/>
              <a:gd name="connsiteY0" fmla="*/ 2821764 h 5346834"/>
              <a:gd name="connsiteX1" fmla="*/ 4000915 w 4787385"/>
              <a:gd name="connsiteY1" fmla="*/ 2619633 h 5346834"/>
              <a:gd name="connsiteX2" fmla="*/ 4658627 w 4787385"/>
              <a:gd name="connsiteY2" fmla="*/ 3277345 h 5346834"/>
              <a:gd name="connsiteX3" fmla="*/ 4783755 w 4787385"/>
              <a:gd name="connsiteY3" fmla="*/ 5337209 h 5346834"/>
              <a:gd name="connsiteX4" fmla="*/ 3419382 w 4787385"/>
              <a:gd name="connsiteY4" fmla="*/ 5346834 h 5346834"/>
              <a:gd name="connsiteX5" fmla="*/ 2347784 w 4787385"/>
              <a:gd name="connsiteY5" fmla="*/ 4371488 h 5346834"/>
              <a:gd name="connsiteX6" fmla="*/ 2415161 w 4787385"/>
              <a:gd name="connsiteY6" fmla="*/ 2821764 h 5346834"/>
              <a:gd name="connsiteX7" fmla="*/ 1014234 w 4787385"/>
              <a:gd name="connsiteY7" fmla="*/ 599089 h 5346834"/>
              <a:gd name="connsiteX8" fmla="*/ 657496 w 4787385"/>
              <a:gd name="connsiteY8" fmla="*/ 956977 h 5346834"/>
              <a:gd name="connsiteX9" fmla="*/ 1014234 w 4787385"/>
              <a:gd name="connsiteY9" fmla="*/ 1314866 h 5346834"/>
              <a:gd name="connsiteX10" fmla="*/ 1390222 w 4787385"/>
              <a:gd name="connsiteY10" fmla="*/ 966603 h 5346834"/>
              <a:gd name="connsiteX11" fmla="*/ 1014234 w 4787385"/>
              <a:gd name="connsiteY11" fmla="*/ 599089 h 5346834"/>
              <a:gd name="connsiteX12" fmla="*/ 3313504 w 4787385"/>
              <a:gd name="connsiteY12" fmla="*/ 19251 h 5346834"/>
              <a:gd name="connsiteX13" fmla="*/ 4783755 w 4787385"/>
              <a:gd name="connsiteY13" fmla="*/ 9625 h 5346834"/>
              <a:gd name="connsiteX14" fmla="*/ 4754880 w 4787385"/>
              <a:gd name="connsiteY14" fmla="*/ 1722979 h 5346834"/>
              <a:gd name="connsiteX15" fmla="*/ 3972040 w 4787385"/>
              <a:gd name="connsiteY15" fmla="*/ 2534696 h 5346834"/>
              <a:gd name="connsiteX16" fmla="*/ 2415161 w 4787385"/>
              <a:gd name="connsiteY16" fmla="*/ 2563571 h 5346834"/>
              <a:gd name="connsiteX17" fmla="*/ 2415160 w 4787385"/>
              <a:gd name="connsiteY17" fmla="*/ 888718 h 5346834"/>
              <a:gd name="connsiteX18" fmla="*/ 3313504 w 4787385"/>
              <a:gd name="connsiteY18" fmla="*/ 19251 h 5346834"/>
              <a:gd name="connsiteX19" fmla="*/ 0 w 4787385"/>
              <a:gd name="connsiteY19" fmla="*/ 0 h 5346834"/>
              <a:gd name="connsiteX20" fmla="*/ 1399484 w 4787385"/>
              <a:gd name="connsiteY20" fmla="*/ 0 h 5346834"/>
              <a:gd name="connsiteX21" fmla="*/ 2131540 w 4787385"/>
              <a:gd name="connsiteY21" fmla="*/ 732056 h 5346834"/>
              <a:gd name="connsiteX22" fmla="*/ 2141165 w 4787385"/>
              <a:gd name="connsiteY22" fmla="*/ 5317958 h 5346834"/>
              <a:gd name="connsiteX23" fmla="*/ 712806 w 4787385"/>
              <a:gd name="connsiteY23" fmla="*/ 5289082 h 5346834"/>
              <a:gd name="connsiteX24" fmla="*/ 0 w 4787385"/>
              <a:gd name="connsiteY24" fmla="*/ 4297144 h 5346834"/>
              <a:gd name="connsiteX25" fmla="*/ 0 w 4787385"/>
              <a:gd name="connsiteY25" fmla="*/ 0 h 5346834"/>
              <a:gd name="connsiteX0" fmla="*/ 2415161 w 4787385"/>
              <a:gd name="connsiteY0" fmla="*/ 2821764 h 5346834"/>
              <a:gd name="connsiteX1" fmla="*/ 4000915 w 4787385"/>
              <a:gd name="connsiteY1" fmla="*/ 2619633 h 5346834"/>
              <a:gd name="connsiteX2" fmla="*/ 4658627 w 4787385"/>
              <a:gd name="connsiteY2" fmla="*/ 3277345 h 5346834"/>
              <a:gd name="connsiteX3" fmla="*/ 4783755 w 4787385"/>
              <a:gd name="connsiteY3" fmla="*/ 5337209 h 5346834"/>
              <a:gd name="connsiteX4" fmla="*/ 3419382 w 4787385"/>
              <a:gd name="connsiteY4" fmla="*/ 5346834 h 5346834"/>
              <a:gd name="connsiteX5" fmla="*/ 2415160 w 4787385"/>
              <a:gd name="connsiteY5" fmla="*/ 4400364 h 5346834"/>
              <a:gd name="connsiteX6" fmla="*/ 2415161 w 4787385"/>
              <a:gd name="connsiteY6" fmla="*/ 2821764 h 5346834"/>
              <a:gd name="connsiteX7" fmla="*/ 1014234 w 4787385"/>
              <a:gd name="connsiteY7" fmla="*/ 599089 h 5346834"/>
              <a:gd name="connsiteX8" fmla="*/ 657496 w 4787385"/>
              <a:gd name="connsiteY8" fmla="*/ 956977 h 5346834"/>
              <a:gd name="connsiteX9" fmla="*/ 1014234 w 4787385"/>
              <a:gd name="connsiteY9" fmla="*/ 1314866 h 5346834"/>
              <a:gd name="connsiteX10" fmla="*/ 1390222 w 4787385"/>
              <a:gd name="connsiteY10" fmla="*/ 966603 h 5346834"/>
              <a:gd name="connsiteX11" fmla="*/ 1014234 w 4787385"/>
              <a:gd name="connsiteY11" fmla="*/ 599089 h 5346834"/>
              <a:gd name="connsiteX12" fmla="*/ 3313504 w 4787385"/>
              <a:gd name="connsiteY12" fmla="*/ 19251 h 5346834"/>
              <a:gd name="connsiteX13" fmla="*/ 4783755 w 4787385"/>
              <a:gd name="connsiteY13" fmla="*/ 9625 h 5346834"/>
              <a:gd name="connsiteX14" fmla="*/ 4754880 w 4787385"/>
              <a:gd name="connsiteY14" fmla="*/ 1722979 h 5346834"/>
              <a:gd name="connsiteX15" fmla="*/ 3972040 w 4787385"/>
              <a:gd name="connsiteY15" fmla="*/ 2534696 h 5346834"/>
              <a:gd name="connsiteX16" fmla="*/ 2415161 w 4787385"/>
              <a:gd name="connsiteY16" fmla="*/ 2563571 h 5346834"/>
              <a:gd name="connsiteX17" fmla="*/ 2415160 w 4787385"/>
              <a:gd name="connsiteY17" fmla="*/ 888718 h 5346834"/>
              <a:gd name="connsiteX18" fmla="*/ 3313504 w 4787385"/>
              <a:gd name="connsiteY18" fmla="*/ 19251 h 5346834"/>
              <a:gd name="connsiteX19" fmla="*/ 0 w 4787385"/>
              <a:gd name="connsiteY19" fmla="*/ 0 h 5346834"/>
              <a:gd name="connsiteX20" fmla="*/ 1399484 w 4787385"/>
              <a:gd name="connsiteY20" fmla="*/ 0 h 5346834"/>
              <a:gd name="connsiteX21" fmla="*/ 2131540 w 4787385"/>
              <a:gd name="connsiteY21" fmla="*/ 732056 h 5346834"/>
              <a:gd name="connsiteX22" fmla="*/ 2141165 w 4787385"/>
              <a:gd name="connsiteY22" fmla="*/ 5317958 h 5346834"/>
              <a:gd name="connsiteX23" fmla="*/ 712806 w 4787385"/>
              <a:gd name="connsiteY23" fmla="*/ 5289082 h 5346834"/>
              <a:gd name="connsiteX24" fmla="*/ 0 w 4787385"/>
              <a:gd name="connsiteY24" fmla="*/ 4297144 h 5346834"/>
              <a:gd name="connsiteX25" fmla="*/ 0 w 4787385"/>
              <a:gd name="connsiteY25" fmla="*/ 0 h 5346834"/>
              <a:gd name="connsiteX0" fmla="*/ 2415161 w 4787385"/>
              <a:gd name="connsiteY0" fmla="*/ 2821764 h 5346834"/>
              <a:gd name="connsiteX1" fmla="*/ 4010541 w 4787385"/>
              <a:gd name="connsiteY1" fmla="*/ 2821764 h 5346834"/>
              <a:gd name="connsiteX2" fmla="*/ 4658627 w 4787385"/>
              <a:gd name="connsiteY2" fmla="*/ 3277345 h 5346834"/>
              <a:gd name="connsiteX3" fmla="*/ 4783755 w 4787385"/>
              <a:gd name="connsiteY3" fmla="*/ 5337209 h 5346834"/>
              <a:gd name="connsiteX4" fmla="*/ 3419382 w 4787385"/>
              <a:gd name="connsiteY4" fmla="*/ 5346834 h 5346834"/>
              <a:gd name="connsiteX5" fmla="*/ 2415160 w 4787385"/>
              <a:gd name="connsiteY5" fmla="*/ 4400364 h 5346834"/>
              <a:gd name="connsiteX6" fmla="*/ 2415161 w 4787385"/>
              <a:gd name="connsiteY6" fmla="*/ 2821764 h 5346834"/>
              <a:gd name="connsiteX7" fmla="*/ 1014234 w 4787385"/>
              <a:gd name="connsiteY7" fmla="*/ 599089 h 5346834"/>
              <a:gd name="connsiteX8" fmla="*/ 657496 w 4787385"/>
              <a:gd name="connsiteY8" fmla="*/ 956977 h 5346834"/>
              <a:gd name="connsiteX9" fmla="*/ 1014234 w 4787385"/>
              <a:gd name="connsiteY9" fmla="*/ 1314866 h 5346834"/>
              <a:gd name="connsiteX10" fmla="*/ 1390222 w 4787385"/>
              <a:gd name="connsiteY10" fmla="*/ 966603 h 5346834"/>
              <a:gd name="connsiteX11" fmla="*/ 1014234 w 4787385"/>
              <a:gd name="connsiteY11" fmla="*/ 599089 h 5346834"/>
              <a:gd name="connsiteX12" fmla="*/ 3313504 w 4787385"/>
              <a:gd name="connsiteY12" fmla="*/ 19251 h 5346834"/>
              <a:gd name="connsiteX13" fmla="*/ 4783755 w 4787385"/>
              <a:gd name="connsiteY13" fmla="*/ 9625 h 5346834"/>
              <a:gd name="connsiteX14" fmla="*/ 4754880 w 4787385"/>
              <a:gd name="connsiteY14" fmla="*/ 1722979 h 5346834"/>
              <a:gd name="connsiteX15" fmla="*/ 3972040 w 4787385"/>
              <a:gd name="connsiteY15" fmla="*/ 2534696 h 5346834"/>
              <a:gd name="connsiteX16" fmla="*/ 2415161 w 4787385"/>
              <a:gd name="connsiteY16" fmla="*/ 2563571 h 5346834"/>
              <a:gd name="connsiteX17" fmla="*/ 2415160 w 4787385"/>
              <a:gd name="connsiteY17" fmla="*/ 888718 h 5346834"/>
              <a:gd name="connsiteX18" fmla="*/ 3313504 w 4787385"/>
              <a:gd name="connsiteY18" fmla="*/ 19251 h 5346834"/>
              <a:gd name="connsiteX19" fmla="*/ 0 w 4787385"/>
              <a:gd name="connsiteY19" fmla="*/ 0 h 5346834"/>
              <a:gd name="connsiteX20" fmla="*/ 1399484 w 4787385"/>
              <a:gd name="connsiteY20" fmla="*/ 0 h 5346834"/>
              <a:gd name="connsiteX21" fmla="*/ 2131540 w 4787385"/>
              <a:gd name="connsiteY21" fmla="*/ 732056 h 5346834"/>
              <a:gd name="connsiteX22" fmla="*/ 2141165 w 4787385"/>
              <a:gd name="connsiteY22" fmla="*/ 5317958 h 5346834"/>
              <a:gd name="connsiteX23" fmla="*/ 712806 w 4787385"/>
              <a:gd name="connsiteY23" fmla="*/ 5289082 h 5346834"/>
              <a:gd name="connsiteX24" fmla="*/ 0 w 4787385"/>
              <a:gd name="connsiteY24" fmla="*/ 4297144 h 5346834"/>
              <a:gd name="connsiteX25" fmla="*/ 0 w 4787385"/>
              <a:gd name="connsiteY25" fmla="*/ 0 h 5346834"/>
              <a:gd name="connsiteX0" fmla="*/ 2415161 w 4787385"/>
              <a:gd name="connsiteY0" fmla="*/ 2821764 h 5346834"/>
              <a:gd name="connsiteX1" fmla="*/ 4010541 w 4787385"/>
              <a:gd name="connsiteY1" fmla="*/ 2821764 h 5346834"/>
              <a:gd name="connsiteX2" fmla="*/ 4764505 w 4787385"/>
              <a:gd name="connsiteY2" fmla="*/ 3671980 h 5346834"/>
              <a:gd name="connsiteX3" fmla="*/ 4783755 w 4787385"/>
              <a:gd name="connsiteY3" fmla="*/ 5337209 h 5346834"/>
              <a:gd name="connsiteX4" fmla="*/ 3419382 w 4787385"/>
              <a:gd name="connsiteY4" fmla="*/ 5346834 h 5346834"/>
              <a:gd name="connsiteX5" fmla="*/ 2415160 w 4787385"/>
              <a:gd name="connsiteY5" fmla="*/ 4400364 h 5346834"/>
              <a:gd name="connsiteX6" fmla="*/ 2415161 w 4787385"/>
              <a:gd name="connsiteY6" fmla="*/ 2821764 h 5346834"/>
              <a:gd name="connsiteX7" fmla="*/ 1014234 w 4787385"/>
              <a:gd name="connsiteY7" fmla="*/ 599089 h 5346834"/>
              <a:gd name="connsiteX8" fmla="*/ 657496 w 4787385"/>
              <a:gd name="connsiteY8" fmla="*/ 956977 h 5346834"/>
              <a:gd name="connsiteX9" fmla="*/ 1014234 w 4787385"/>
              <a:gd name="connsiteY9" fmla="*/ 1314866 h 5346834"/>
              <a:gd name="connsiteX10" fmla="*/ 1390222 w 4787385"/>
              <a:gd name="connsiteY10" fmla="*/ 966603 h 5346834"/>
              <a:gd name="connsiteX11" fmla="*/ 1014234 w 4787385"/>
              <a:gd name="connsiteY11" fmla="*/ 599089 h 5346834"/>
              <a:gd name="connsiteX12" fmla="*/ 3313504 w 4787385"/>
              <a:gd name="connsiteY12" fmla="*/ 19251 h 5346834"/>
              <a:gd name="connsiteX13" fmla="*/ 4783755 w 4787385"/>
              <a:gd name="connsiteY13" fmla="*/ 9625 h 5346834"/>
              <a:gd name="connsiteX14" fmla="*/ 4754880 w 4787385"/>
              <a:gd name="connsiteY14" fmla="*/ 1722979 h 5346834"/>
              <a:gd name="connsiteX15" fmla="*/ 3972040 w 4787385"/>
              <a:gd name="connsiteY15" fmla="*/ 2534696 h 5346834"/>
              <a:gd name="connsiteX16" fmla="*/ 2415161 w 4787385"/>
              <a:gd name="connsiteY16" fmla="*/ 2563571 h 5346834"/>
              <a:gd name="connsiteX17" fmla="*/ 2415160 w 4787385"/>
              <a:gd name="connsiteY17" fmla="*/ 888718 h 5346834"/>
              <a:gd name="connsiteX18" fmla="*/ 3313504 w 4787385"/>
              <a:gd name="connsiteY18" fmla="*/ 19251 h 5346834"/>
              <a:gd name="connsiteX19" fmla="*/ 0 w 4787385"/>
              <a:gd name="connsiteY19" fmla="*/ 0 h 5346834"/>
              <a:gd name="connsiteX20" fmla="*/ 1399484 w 4787385"/>
              <a:gd name="connsiteY20" fmla="*/ 0 h 5346834"/>
              <a:gd name="connsiteX21" fmla="*/ 2131540 w 4787385"/>
              <a:gd name="connsiteY21" fmla="*/ 732056 h 5346834"/>
              <a:gd name="connsiteX22" fmla="*/ 2141165 w 4787385"/>
              <a:gd name="connsiteY22" fmla="*/ 5317958 h 5346834"/>
              <a:gd name="connsiteX23" fmla="*/ 712806 w 4787385"/>
              <a:gd name="connsiteY23" fmla="*/ 5289082 h 5346834"/>
              <a:gd name="connsiteX24" fmla="*/ 0 w 4787385"/>
              <a:gd name="connsiteY24" fmla="*/ 4297144 h 5346834"/>
              <a:gd name="connsiteX25" fmla="*/ 0 w 4787385"/>
              <a:gd name="connsiteY25" fmla="*/ 0 h 5346834"/>
              <a:gd name="connsiteX0" fmla="*/ 2415161 w 4787385"/>
              <a:gd name="connsiteY0" fmla="*/ 2821764 h 5346834"/>
              <a:gd name="connsiteX1" fmla="*/ 3856536 w 4787385"/>
              <a:gd name="connsiteY1" fmla="*/ 2821764 h 5346834"/>
              <a:gd name="connsiteX2" fmla="*/ 4764505 w 4787385"/>
              <a:gd name="connsiteY2" fmla="*/ 3671980 h 5346834"/>
              <a:gd name="connsiteX3" fmla="*/ 4783755 w 4787385"/>
              <a:gd name="connsiteY3" fmla="*/ 5337209 h 5346834"/>
              <a:gd name="connsiteX4" fmla="*/ 3419382 w 4787385"/>
              <a:gd name="connsiteY4" fmla="*/ 5346834 h 5346834"/>
              <a:gd name="connsiteX5" fmla="*/ 2415160 w 4787385"/>
              <a:gd name="connsiteY5" fmla="*/ 4400364 h 5346834"/>
              <a:gd name="connsiteX6" fmla="*/ 2415161 w 4787385"/>
              <a:gd name="connsiteY6" fmla="*/ 2821764 h 5346834"/>
              <a:gd name="connsiteX7" fmla="*/ 1014234 w 4787385"/>
              <a:gd name="connsiteY7" fmla="*/ 599089 h 5346834"/>
              <a:gd name="connsiteX8" fmla="*/ 657496 w 4787385"/>
              <a:gd name="connsiteY8" fmla="*/ 956977 h 5346834"/>
              <a:gd name="connsiteX9" fmla="*/ 1014234 w 4787385"/>
              <a:gd name="connsiteY9" fmla="*/ 1314866 h 5346834"/>
              <a:gd name="connsiteX10" fmla="*/ 1390222 w 4787385"/>
              <a:gd name="connsiteY10" fmla="*/ 966603 h 5346834"/>
              <a:gd name="connsiteX11" fmla="*/ 1014234 w 4787385"/>
              <a:gd name="connsiteY11" fmla="*/ 599089 h 5346834"/>
              <a:gd name="connsiteX12" fmla="*/ 3313504 w 4787385"/>
              <a:gd name="connsiteY12" fmla="*/ 19251 h 5346834"/>
              <a:gd name="connsiteX13" fmla="*/ 4783755 w 4787385"/>
              <a:gd name="connsiteY13" fmla="*/ 9625 h 5346834"/>
              <a:gd name="connsiteX14" fmla="*/ 4754880 w 4787385"/>
              <a:gd name="connsiteY14" fmla="*/ 1722979 h 5346834"/>
              <a:gd name="connsiteX15" fmla="*/ 3972040 w 4787385"/>
              <a:gd name="connsiteY15" fmla="*/ 2534696 h 5346834"/>
              <a:gd name="connsiteX16" fmla="*/ 2415161 w 4787385"/>
              <a:gd name="connsiteY16" fmla="*/ 2563571 h 5346834"/>
              <a:gd name="connsiteX17" fmla="*/ 2415160 w 4787385"/>
              <a:gd name="connsiteY17" fmla="*/ 888718 h 5346834"/>
              <a:gd name="connsiteX18" fmla="*/ 3313504 w 4787385"/>
              <a:gd name="connsiteY18" fmla="*/ 19251 h 5346834"/>
              <a:gd name="connsiteX19" fmla="*/ 0 w 4787385"/>
              <a:gd name="connsiteY19" fmla="*/ 0 h 5346834"/>
              <a:gd name="connsiteX20" fmla="*/ 1399484 w 4787385"/>
              <a:gd name="connsiteY20" fmla="*/ 0 h 5346834"/>
              <a:gd name="connsiteX21" fmla="*/ 2131540 w 4787385"/>
              <a:gd name="connsiteY21" fmla="*/ 732056 h 5346834"/>
              <a:gd name="connsiteX22" fmla="*/ 2141165 w 4787385"/>
              <a:gd name="connsiteY22" fmla="*/ 5317958 h 5346834"/>
              <a:gd name="connsiteX23" fmla="*/ 712806 w 4787385"/>
              <a:gd name="connsiteY23" fmla="*/ 5289082 h 5346834"/>
              <a:gd name="connsiteX24" fmla="*/ 0 w 4787385"/>
              <a:gd name="connsiteY24" fmla="*/ 4297144 h 5346834"/>
              <a:gd name="connsiteX25" fmla="*/ 0 w 4787385"/>
              <a:gd name="connsiteY25" fmla="*/ 0 h 5346834"/>
              <a:gd name="connsiteX0" fmla="*/ 2415161 w 4787385"/>
              <a:gd name="connsiteY0" fmla="*/ 2821764 h 5346834"/>
              <a:gd name="connsiteX1" fmla="*/ 3856536 w 4787385"/>
              <a:gd name="connsiteY1" fmla="*/ 2821764 h 5346834"/>
              <a:gd name="connsiteX2" fmla="*/ 4764505 w 4787385"/>
              <a:gd name="connsiteY2" fmla="*/ 3671980 h 5346834"/>
              <a:gd name="connsiteX3" fmla="*/ 4783755 w 4787385"/>
              <a:gd name="connsiteY3" fmla="*/ 5337209 h 5346834"/>
              <a:gd name="connsiteX4" fmla="*/ 3419382 w 4787385"/>
              <a:gd name="connsiteY4" fmla="*/ 5346834 h 5346834"/>
              <a:gd name="connsiteX5" fmla="*/ 2415160 w 4787385"/>
              <a:gd name="connsiteY5" fmla="*/ 4400364 h 5346834"/>
              <a:gd name="connsiteX6" fmla="*/ 2415161 w 4787385"/>
              <a:gd name="connsiteY6" fmla="*/ 2821764 h 5346834"/>
              <a:gd name="connsiteX7" fmla="*/ 1014234 w 4787385"/>
              <a:gd name="connsiteY7" fmla="*/ 599089 h 5346834"/>
              <a:gd name="connsiteX8" fmla="*/ 657496 w 4787385"/>
              <a:gd name="connsiteY8" fmla="*/ 956977 h 5346834"/>
              <a:gd name="connsiteX9" fmla="*/ 1014234 w 4787385"/>
              <a:gd name="connsiteY9" fmla="*/ 1314866 h 5346834"/>
              <a:gd name="connsiteX10" fmla="*/ 1390222 w 4787385"/>
              <a:gd name="connsiteY10" fmla="*/ 966603 h 5346834"/>
              <a:gd name="connsiteX11" fmla="*/ 1014234 w 4787385"/>
              <a:gd name="connsiteY11" fmla="*/ 599089 h 5346834"/>
              <a:gd name="connsiteX12" fmla="*/ 3313504 w 4787385"/>
              <a:gd name="connsiteY12" fmla="*/ 19251 h 5346834"/>
              <a:gd name="connsiteX13" fmla="*/ 4783755 w 4787385"/>
              <a:gd name="connsiteY13" fmla="*/ 9625 h 5346834"/>
              <a:gd name="connsiteX14" fmla="*/ 4754880 w 4787385"/>
              <a:gd name="connsiteY14" fmla="*/ 1722979 h 5346834"/>
              <a:gd name="connsiteX15" fmla="*/ 3972040 w 4787385"/>
              <a:gd name="connsiteY15" fmla="*/ 2534696 h 5346834"/>
              <a:gd name="connsiteX16" fmla="*/ 2415161 w 4787385"/>
              <a:gd name="connsiteY16" fmla="*/ 2563571 h 5346834"/>
              <a:gd name="connsiteX17" fmla="*/ 2415160 w 4787385"/>
              <a:gd name="connsiteY17" fmla="*/ 888718 h 5346834"/>
              <a:gd name="connsiteX18" fmla="*/ 3313504 w 4787385"/>
              <a:gd name="connsiteY18" fmla="*/ 19251 h 5346834"/>
              <a:gd name="connsiteX19" fmla="*/ 0 w 4787385"/>
              <a:gd name="connsiteY19" fmla="*/ 0 h 5346834"/>
              <a:gd name="connsiteX20" fmla="*/ 1399484 w 4787385"/>
              <a:gd name="connsiteY20" fmla="*/ 0 h 5346834"/>
              <a:gd name="connsiteX21" fmla="*/ 2131540 w 4787385"/>
              <a:gd name="connsiteY21" fmla="*/ 732056 h 5346834"/>
              <a:gd name="connsiteX22" fmla="*/ 2141165 w 4787385"/>
              <a:gd name="connsiteY22" fmla="*/ 5317958 h 5346834"/>
              <a:gd name="connsiteX23" fmla="*/ 712806 w 4787385"/>
              <a:gd name="connsiteY23" fmla="*/ 5289082 h 5346834"/>
              <a:gd name="connsiteX24" fmla="*/ 0 w 4787385"/>
              <a:gd name="connsiteY24" fmla="*/ 4297144 h 5346834"/>
              <a:gd name="connsiteX25" fmla="*/ 0 w 4787385"/>
              <a:gd name="connsiteY25" fmla="*/ 0 h 5346834"/>
              <a:gd name="connsiteX0" fmla="*/ 2415161 w 4787385"/>
              <a:gd name="connsiteY0" fmla="*/ 2821764 h 5346834"/>
              <a:gd name="connsiteX1" fmla="*/ 3856536 w 4787385"/>
              <a:gd name="connsiteY1" fmla="*/ 2821764 h 5346834"/>
              <a:gd name="connsiteX2" fmla="*/ 4764505 w 4787385"/>
              <a:gd name="connsiteY2" fmla="*/ 3671980 h 5346834"/>
              <a:gd name="connsiteX3" fmla="*/ 4783755 w 4787385"/>
              <a:gd name="connsiteY3" fmla="*/ 5337209 h 5346834"/>
              <a:gd name="connsiteX4" fmla="*/ 3419382 w 4787385"/>
              <a:gd name="connsiteY4" fmla="*/ 5346834 h 5346834"/>
              <a:gd name="connsiteX5" fmla="*/ 2415160 w 4787385"/>
              <a:gd name="connsiteY5" fmla="*/ 4400364 h 5346834"/>
              <a:gd name="connsiteX6" fmla="*/ 2415161 w 4787385"/>
              <a:gd name="connsiteY6" fmla="*/ 2821764 h 5346834"/>
              <a:gd name="connsiteX7" fmla="*/ 1014234 w 4787385"/>
              <a:gd name="connsiteY7" fmla="*/ 599089 h 5346834"/>
              <a:gd name="connsiteX8" fmla="*/ 657496 w 4787385"/>
              <a:gd name="connsiteY8" fmla="*/ 956977 h 5346834"/>
              <a:gd name="connsiteX9" fmla="*/ 1014234 w 4787385"/>
              <a:gd name="connsiteY9" fmla="*/ 1314866 h 5346834"/>
              <a:gd name="connsiteX10" fmla="*/ 1390222 w 4787385"/>
              <a:gd name="connsiteY10" fmla="*/ 966603 h 5346834"/>
              <a:gd name="connsiteX11" fmla="*/ 1014234 w 4787385"/>
              <a:gd name="connsiteY11" fmla="*/ 599089 h 5346834"/>
              <a:gd name="connsiteX12" fmla="*/ 3313504 w 4787385"/>
              <a:gd name="connsiteY12" fmla="*/ 19251 h 5346834"/>
              <a:gd name="connsiteX13" fmla="*/ 4783755 w 4787385"/>
              <a:gd name="connsiteY13" fmla="*/ 9625 h 5346834"/>
              <a:gd name="connsiteX14" fmla="*/ 4754880 w 4787385"/>
              <a:gd name="connsiteY14" fmla="*/ 1722979 h 5346834"/>
              <a:gd name="connsiteX15" fmla="*/ 3972040 w 4787385"/>
              <a:gd name="connsiteY15" fmla="*/ 2534696 h 5346834"/>
              <a:gd name="connsiteX16" fmla="*/ 2415161 w 4787385"/>
              <a:gd name="connsiteY16" fmla="*/ 2563571 h 5346834"/>
              <a:gd name="connsiteX17" fmla="*/ 2415160 w 4787385"/>
              <a:gd name="connsiteY17" fmla="*/ 888718 h 5346834"/>
              <a:gd name="connsiteX18" fmla="*/ 3313504 w 4787385"/>
              <a:gd name="connsiteY18" fmla="*/ 19251 h 5346834"/>
              <a:gd name="connsiteX19" fmla="*/ 0 w 4787385"/>
              <a:gd name="connsiteY19" fmla="*/ 0 h 5346834"/>
              <a:gd name="connsiteX20" fmla="*/ 1399484 w 4787385"/>
              <a:gd name="connsiteY20" fmla="*/ 0 h 5346834"/>
              <a:gd name="connsiteX21" fmla="*/ 2131540 w 4787385"/>
              <a:gd name="connsiteY21" fmla="*/ 732056 h 5346834"/>
              <a:gd name="connsiteX22" fmla="*/ 2141165 w 4787385"/>
              <a:gd name="connsiteY22" fmla="*/ 5317958 h 5346834"/>
              <a:gd name="connsiteX23" fmla="*/ 712806 w 4787385"/>
              <a:gd name="connsiteY23" fmla="*/ 5289082 h 5346834"/>
              <a:gd name="connsiteX24" fmla="*/ 0 w 4787385"/>
              <a:gd name="connsiteY24" fmla="*/ 4297144 h 5346834"/>
              <a:gd name="connsiteX25" fmla="*/ 0 w 4787385"/>
              <a:gd name="connsiteY25" fmla="*/ 0 h 5346834"/>
              <a:gd name="connsiteX0" fmla="*/ 2415161 w 4787385"/>
              <a:gd name="connsiteY0" fmla="*/ 2821764 h 5346834"/>
              <a:gd name="connsiteX1" fmla="*/ 3856536 w 4787385"/>
              <a:gd name="connsiteY1" fmla="*/ 2821764 h 5346834"/>
              <a:gd name="connsiteX2" fmla="*/ 4764505 w 4787385"/>
              <a:gd name="connsiteY2" fmla="*/ 3671980 h 5346834"/>
              <a:gd name="connsiteX3" fmla="*/ 4783755 w 4787385"/>
              <a:gd name="connsiteY3" fmla="*/ 5337209 h 5346834"/>
              <a:gd name="connsiteX4" fmla="*/ 3419382 w 4787385"/>
              <a:gd name="connsiteY4" fmla="*/ 5346834 h 5346834"/>
              <a:gd name="connsiteX5" fmla="*/ 2415160 w 4787385"/>
              <a:gd name="connsiteY5" fmla="*/ 4400364 h 5346834"/>
              <a:gd name="connsiteX6" fmla="*/ 2415161 w 4787385"/>
              <a:gd name="connsiteY6" fmla="*/ 2821764 h 5346834"/>
              <a:gd name="connsiteX7" fmla="*/ 1014234 w 4787385"/>
              <a:gd name="connsiteY7" fmla="*/ 599089 h 5346834"/>
              <a:gd name="connsiteX8" fmla="*/ 657496 w 4787385"/>
              <a:gd name="connsiteY8" fmla="*/ 956977 h 5346834"/>
              <a:gd name="connsiteX9" fmla="*/ 1014234 w 4787385"/>
              <a:gd name="connsiteY9" fmla="*/ 1314866 h 5346834"/>
              <a:gd name="connsiteX10" fmla="*/ 1390222 w 4787385"/>
              <a:gd name="connsiteY10" fmla="*/ 966603 h 5346834"/>
              <a:gd name="connsiteX11" fmla="*/ 1014234 w 4787385"/>
              <a:gd name="connsiteY11" fmla="*/ 599089 h 5346834"/>
              <a:gd name="connsiteX12" fmla="*/ 3313504 w 4787385"/>
              <a:gd name="connsiteY12" fmla="*/ 19251 h 5346834"/>
              <a:gd name="connsiteX13" fmla="*/ 4783755 w 4787385"/>
              <a:gd name="connsiteY13" fmla="*/ 9625 h 5346834"/>
              <a:gd name="connsiteX14" fmla="*/ 4754880 w 4787385"/>
              <a:gd name="connsiteY14" fmla="*/ 1722979 h 5346834"/>
              <a:gd name="connsiteX15" fmla="*/ 3972040 w 4787385"/>
              <a:gd name="connsiteY15" fmla="*/ 2534696 h 5346834"/>
              <a:gd name="connsiteX16" fmla="*/ 2415161 w 4787385"/>
              <a:gd name="connsiteY16" fmla="*/ 2563571 h 5346834"/>
              <a:gd name="connsiteX17" fmla="*/ 2415160 w 4787385"/>
              <a:gd name="connsiteY17" fmla="*/ 888718 h 5346834"/>
              <a:gd name="connsiteX18" fmla="*/ 3313504 w 4787385"/>
              <a:gd name="connsiteY18" fmla="*/ 19251 h 5346834"/>
              <a:gd name="connsiteX19" fmla="*/ 0 w 4787385"/>
              <a:gd name="connsiteY19" fmla="*/ 0 h 5346834"/>
              <a:gd name="connsiteX20" fmla="*/ 1399484 w 4787385"/>
              <a:gd name="connsiteY20" fmla="*/ 0 h 5346834"/>
              <a:gd name="connsiteX21" fmla="*/ 2131540 w 4787385"/>
              <a:gd name="connsiteY21" fmla="*/ 732056 h 5346834"/>
              <a:gd name="connsiteX22" fmla="*/ 2141165 w 4787385"/>
              <a:gd name="connsiteY22" fmla="*/ 5317958 h 5346834"/>
              <a:gd name="connsiteX23" fmla="*/ 712806 w 4787385"/>
              <a:gd name="connsiteY23" fmla="*/ 5289082 h 5346834"/>
              <a:gd name="connsiteX24" fmla="*/ 0 w 4787385"/>
              <a:gd name="connsiteY24" fmla="*/ 4297144 h 5346834"/>
              <a:gd name="connsiteX25" fmla="*/ 0 w 4787385"/>
              <a:gd name="connsiteY25" fmla="*/ 0 h 5346834"/>
              <a:gd name="connsiteX0" fmla="*/ 2415161 w 4787385"/>
              <a:gd name="connsiteY0" fmla="*/ 2821764 h 5346834"/>
              <a:gd name="connsiteX1" fmla="*/ 3856536 w 4787385"/>
              <a:gd name="connsiteY1" fmla="*/ 2821764 h 5346834"/>
              <a:gd name="connsiteX2" fmla="*/ 4764505 w 4787385"/>
              <a:gd name="connsiteY2" fmla="*/ 3671980 h 5346834"/>
              <a:gd name="connsiteX3" fmla="*/ 4783755 w 4787385"/>
              <a:gd name="connsiteY3" fmla="*/ 5337209 h 5346834"/>
              <a:gd name="connsiteX4" fmla="*/ 3419382 w 4787385"/>
              <a:gd name="connsiteY4" fmla="*/ 5346834 h 5346834"/>
              <a:gd name="connsiteX5" fmla="*/ 2415160 w 4787385"/>
              <a:gd name="connsiteY5" fmla="*/ 4400364 h 5346834"/>
              <a:gd name="connsiteX6" fmla="*/ 2415161 w 4787385"/>
              <a:gd name="connsiteY6" fmla="*/ 2821764 h 5346834"/>
              <a:gd name="connsiteX7" fmla="*/ 1014234 w 4787385"/>
              <a:gd name="connsiteY7" fmla="*/ 599089 h 5346834"/>
              <a:gd name="connsiteX8" fmla="*/ 657496 w 4787385"/>
              <a:gd name="connsiteY8" fmla="*/ 956977 h 5346834"/>
              <a:gd name="connsiteX9" fmla="*/ 1014234 w 4787385"/>
              <a:gd name="connsiteY9" fmla="*/ 1314866 h 5346834"/>
              <a:gd name="connsiteX10" fmla="*/ 1390222 w 4787385"/>
              <a:gd name="connsiteY10" fmla="*/ 966603 h 5346834"/>
              <a:gd name="connsiteX11" fmla="*/ 1014234 w 4787385"/>
              <a:gd name="connsiteY11" fmla="*/ 599089 h 5346834"/>
              <a:gd name="connsiteX12" fmla="*/ 3313504 w 4787385"/>
              <a:gd name="connsiteY12" fmla="*/ 19251 h 5346834"/>
              <a:gd name="connsiteX13" fmla="*/ 4783755 w 4787385"/>
              <a:gd name="connsiteY13" fmla="*/ 9625 h 5346834"/>
              <a:gd name="connsiteX14" fmla="*/ 4754880 w 4787385"/>
              <a:gd name="connsiteY14" fmla="*/ 1722979 h 5346834"/>
              <a:gd name="connsiteX15" fmla="*/ 3972040 w 4787385"/>
              <a:gd name="connsiteY15" fmla="*/ 2534696 h 5346834"/>
              <a:gd name="connsiteX16" fmla="*/ 2415161 w 4787385"/>
              <a:gd name="connsiteY16" fmla="*/ 2563571 h 5346834"/>
              <a:gd name="connsiteX17" fmla="*/ 2415160 w 4787385"/>
              <a:gd name="connsiteY17" fmla="*/ 888718 h 5346834"/>
              <a:gd name="connsiteX18" fmla="*/ 3313504 w 4787385"/>
              <a:gd name="connsiteY18" fmla="*/ 19251 h 5346834"/>
              <a:gd name="connsiteX19" fmla="*/ 0 w 4787385"/>
              <a:gd name="connsiteY19" fmla="*/ 0 h 5346834"/>
              <a:gd name="connsiteX20" fmla="*/ 1399484 w 4787385"/>
              <a:gd name="connsiteY20" fmla="*/ 0 h 5346834"/>
              <a:gd name="connsiteX21" fmla="*/ 2131540 w 4787385"/>
              <a:gd name="connsiteY21" fmla="*/ 732056 h 5346834"/>
              <a:gd name="connsiteX22" fmla="*/ 2141165 w 4787385"/>
              <a:gd name="connsiteY22" fmla="*/ 5317958 h 5346834"/>
              <a:gd name="connsiteX23" fmla="*/ 712806 w 4787385"/>
              <a:gd name="connsiteY23" fmla="*/ 5289082 h 5346834"/>
              <a:gd name="connsiteX24" fmla="*/ 0 w 4787385"/>
              <a:gd name="connsiteY24" fmla="*/ 4297144 h 5346834"/>
              <a:gd name="connsiteX25" fmla="*/ 0 w 4787385"/>
              <a:gd name="connsiteY25" fmla="*/ 0 h 5346834"/>
              <a:gd name="connsiteX0" fmla="*/ 2415161 w 4787385"/>
              <a:gd name="connsiteY0" fmla="*/ 2821764 h 5346834"/>
              <a:gd name="connsiteX1" fmla="*/ 3856536 w 4787385"/>
              <a:gd name="connsiteY1" fmla="*/ 2821764 h 5346834"/>
              <a:gd name="connsiteX2" fmla="*/ 4764505 w 4787385"/>
              <a:gd name="connsiteY2" fmla="*/ 3671980 h 5346834"/>
              <a:gd name="connsiteX3" fmla="*/ 4783755 w 4787385"/>
              <a:gd name="connsiteY3" fmla="*/ 5337209 h 5346834"/>
              <a:gd name="connsiteX4" fmla="*/ 3419382 w 4787385"/>
              <a:gd name="connsiteY4" fmla="*/ 5346834 h 5346834"/>
              <a:gd name="connsiteX5" fmla="*/ 2415160 w 4787385"/>
              <a:gd name="connsiteY5" fmla="*/ 4400364 h 5346834"/>
              <a:gd name="connsiteX6" fmla="*/ 2415161 w 4787385"/>
              <a:gd name="connsiteY6" fmla="*/ 2821764 h 5346834"/>
              <a:gd name="connsiteX7" fmla="*/ 1014234 w 4787385"/>
              <a:gd name="connsiteY7" fmla="*/ 599089 h 5346834"/>
              <a:gd name="connsiteX8" fmla="*/ 657496 w 4787385"/>
              <a:gd name="connsiteY8" fmla="*/ 956977 h 5346834"/>
              <a:gd name="connsiteX9" fmla="*/ 1014234 w 4787385"/>
              <a:gd name="connsiteY9" fmla="*/ 1314866 h 5346834"/>
              <a:gd name="connsiteX10" fmla="*/ 1390222 w 4787385"/>
              <a:gd name="connsiteY10" fmla="*/ 966603 h 5346834"/>
              <a:gd name="connsiteX11" fmla="*/ 1014234 w 4787385"/>
              <a:gd name="connsiteY11" fmla="*/ 599089 h 5346834"/>
              <a:gd name="connsiteX12" fmla="*/ 3313504 w 4787385"/>
              <a:gd name="connsiteY12" fmla="*/ 19251 h 5346834"/>
              <a:gd name="connsiteX13" fmla="*/ 4783755 w 4787385"/>
              <a:gd name="connsiteY13" fmla="*/ 9625 h 5346834"/>
              <a:gd name="connsiteX14" fmla="*/ 4754880 w 4787385"/>
              <a:gd name="connsiteY14" fmla="*/ 1722979 h 5346834"/>
              <a:gd name="connsiteX15" fmla="*/ 3972040 w 4787385"/>
              <a:gd name="connsiteY15" fmla="*/ 2534696 h 5346834"/>
              <a:gd name="connsiteX16" fmla="*/ 2415161 w 4787385"/>
              <a:gd name="connsiteY16" fmla="*/ 2563571 h 5346834"/>
              <a:gd name="connsiteX17" fmla="*/ 2415160 w 4787385"/>
              <a:gd name="connsiteY17" fmla="*/ 888718 h 5346834"/>
              <a:gd name="connsiteX18" fmla="*/ 3313504 w 4787385"/>
              <a:gd name="connsiteY18" fmla="*/ 19251 h 5346834"/>
              <a:gd name="connsiteX19" fmla="*/ 0 w 4787385"/>
              <a:gd name="connsiteY19" fmla="*/ 0 h 5346834"/>
              <a:gd name="connsiteX20" fmla="*/ 1399484 w 4787385"/>
              <a:gd name="connsiteY20" fmla="*/ 0 h 5346834"/>
              <a:gd name="connsiteX21" fmla="*/ 2131540 w 4787385"/>
              <a:gd name="connsiteY21" fmla="*/ 732056 h 5346834"/>
              <a:gd name="connsiteX22" fmla="*/ 2141165 w 4787385"/>
              <a:gd name="connsiteY22" fmla="*/ 5317958 h 5346834"/>
              <a:gd name="connsiteX23" fmla="*/ 712806 w 4787385"/>
              <a:gd name="connsiteY23" fmla="*/ 5289082 h 5346834"/>
              <a:gd name="connsiteX24" fmla="*/ 0 w 4787385"/>
              <a:gd name="connsiteY24" fmla="*/ 4297144 h 5346834"/>
              <a:gd name="connsiteX25" fmla="*/ 0 w 4787385"/>
              <a:gd name="connsiteY25" fmla="*/ 0 h 5346834"/>
              <a:gd name="connsiteX0" fmla="*/ 2415161 w 4791144"/>
              <a:gd name="connsiteY0" fmla="*/ 2821764 h 5346834"/>
              <a:gd name="connsiteX1" fmla="*/ 3856536 w 4791144"/>
              <a:gd name="connsiteY1" fmla="*/ 2821764 h 5346834"/>
              <a:gd name="connsiteX2" fmla="*/ 4764505 w 4791144"/>
              <a:gd name="connsiteY2" fmla="*/ 3671980 h 5346834"/>
              <a:gd name="connsiteX3" fmla="*/ 4783755 w 4791144"/>
              <a:gd name="connsiteY3" fmla="*/ 5337209 h 5346834"/>
              <a:gd name="connsiteX4" fmla="*/ 3419382 w 4791144"/>
              <a:gd name="connsiteY4" fmla="*/ 5346834 h 5346834"/>
              <a:gd name="connsiteX5" fmla="*/ 2415160 w 4791144"/>
              <a:gd name="connsiteY5" fmla="*/ 4400364 h 5346834"/>
              <a:gd name="connsiteX6" fmla="*/ 2415161 w 4791144"/>
              <a:gd name="connsiteY6" fmla="*/ 2821764 h 5346834"/>
              <a:gd name="connsiteX7" fmla="*/ 1014234 w 4791144"/>
              <a:gd name="connsiteY7" fmla="*/ 599089 h 5346834"/>
              <a:gd name="connsiteX8" fmla="*/ 657496 w 4791144"/>
              <a:gd name="connsiteY8" fmla="*/ 956977 h 5346834"/>
              <a:gd name="connsiteX9" fmla="*/ 1014234 w 4791144"/>
              <a:gd name="connsiteY9" fmla="*/ 1314866 h 5346834"/>
              <a:gd name="connsiteX10" fmla="*/ 1390222 w 4791144"/>
              <a:gd name="connsiteY10" fmla="*/ 966603 h 5346834"/>
              <a:gd name="connsiteX11" fmla="*/ 1014234 w 4791144"/>
              <a:gd name="connsiteY11" fmla="*/ 599089 h 5346834"/>
              <a:gd name="connsiteX12" fmla="*/ 3313504 w 4791144"/>
              <a:gd name="connsiteY12" fmla="*/ 19251 h 5346834"/>
              <a:gd name="connsiteX13" fmla="*/ 4783755 w 4791144"/>
              <a:gd name="connsiteY13" fmla="*/ 9625 h 5346834"/>
              <a:gd name="connsiteX14" fmla="*/ 4754880 w 4791144"/>
              <a:gd name="connsiteY14" fmla="*/ 1722979 h 5346834"/>
              <a:gd name="connsiteX15" fmla="*/ 3972040 w 4791144"/>
              <a:gd name="connsiteY15" fmla="*/ 2534696 h 5346834"/>
              <a:gd name="connsiteX16" fmla="*/ 2415161 w 4791144"/>
              <a:gd name="connsiteY16" fmla="*/ 2563571 h 5346834"/>
              <a:gd name="connsiteX17" fmla="*/ 2415160 w 4791144"/>
              <a:gd name="connsiteY17" fmla="*/ 888718 h 5346834"/>
              <a:gd name="connsiteX18" fmla="*/ 3313504 w 4791144"/>
              <a:gd name="connsiteY18" fmla="*/ 19251 h 5346834"/>
              <a:gd name="connsiteX19" fmla="*/ 0 w 4791144"/>
              <a:gd name="connsiteY19" fmla="*/ 0 h 5346834"/>
              <a:gd name="connsiteX20" fmla="*/ 1399484 w 4791144"/>
              <a:gd name="connsiteY20" fmla="*/ 0 h 5346834"/>
              <a:gd name="connsiteX21" fmla="*/ 2131540 w 4791144"/>
              <a:gd name="connsiteY21" fmla="*/ 732056 h 5346834"/>
              <a:gd name="connsiteX22" fmla="*/ 2141165 w 4791144"/>
              <a:gd name="connsiteY22" fmla="*/ 5317958 h 5346834"/>
              <a:gd name="connsiteX23" fmla="*/ 712806 w 4791144"/>
              <a:gd name="connsiteY23" fmla="*/ 5289082 h 5346834"/>
              <a:gd name="connsiteX24" fmla="*/ 0 w 4791144"/>
              <a:gd name="connsiteY24" fmla="*/ 4297144 h 5346834"/>
              <a:gd name="connsiteX25" fmla="*/ 0 w 4791144"/>
              <a:gd name="connsiteY25" fmla="*/ 0 h 5346834"/>
              <a:gd name="connsiteX0" fmla="*/ 2415161 w 4803056"/>
              <a:gd name="connsiteY0" fmla="*/ 2821764 h 5346834"/>
              <a:gd name="connsiteX1" fmla="*/ 3856536 w 4803056"/>
              <a:gd name="connsiteY1" fmla="*/ 2821764 h 5346834"/>
              <a:gd name="connsiteX2" fmla="*/ 4764505 w 4803056"/>
              <a:gd name="connsiteY2" fmla="*/ 3671980 h 5346834"/>
              <a:gd name="connsiteX3" fmla="*/ 4783755 w 4803056"/>
              <a:gd name="connsiteY3" fmla="*/ 5337209 h 5346834"/>
              <a:gd name="connsiteX4" fmla="*/ 3419382 w 4803056"/>
              <a:gd name="connsiteY4" fmla="*/ 5346834 h 5346834"/>
              <a:gd name="connsiteX5" fmla="*/ 2415160 w 4803056"/>
              <a:gd name="connsiteY5" fmla="*/ 4400364 h 5346834"/>
              <a:gd name="connsiteX6" fmla="*/ 2415161 w 4803056"/>
              <a:gd name="connsiteY6" fmla="*/ 2821764 h 5346834"/>
              <a:gd name="connsiteX7" fmla="*/ 1014234 w 4803056"/>
              <a:gd name="connsiteY7" fmla="*/ 599089 h 5346834"/>
              <a:gd name="connsiteX8" fmla="*/ 657496 w 4803056"/>
              <a:gd name="connsiteY8" fmla="*/ 956977 h 5346834"/>
              <a:gd name="connsiteX9" fmla="*/ 1014234 w 4803056"/>
              <a:gd name="connsiteY9" fmla="*/ 1314866 h 5346834"/>
              <a:gd name="connsiteX10" fmla="*/ 1390222 w 4803056"/>
              <a:gd name="connsiteY10" fmla="*/ 966603 h 5346834"/>
              <a:gd name="connsiteX11" fmla="*/ 1014234 w 4803056"/>
              <a:gd name="connsiteY11" fmla="*/ 599089 h 5346834"/>
              <a:gd name="connsiteX12" fmla="*/ 3313504 w 4803056"/>
              <a:gd name="connsiteY12" fmla="*/ 19251 h 5346834"/>
              <a:gd name="connsiteX13" fmla="*/ 4783755 w 4803056"/>
              <a:gd name="connsiteY13" fmla="*/ 9625 h 5346834"/>
              <a:gd name="connsiteX14" fmla="*/ 4754880 w 4803056"/>
              <a:gd name="connsiteY14" fmla="*/ 1722979 h 5346834"/>
              <a:gd name="connsiteX15" fmla="*/ 3972040 w 4803056"/>
              <a:gd name="connsiteY15" fmla="*/ 2534696 h 5346834"/>
              <a:gd name="connsiteX16" fmla="*/ 2415161 w 4803056"/>
              <a:gd name="connsiteY16" fmla="*/ 2563571 h 5346834"/>
              <a:gd name="connsiteX17" fmla="*/ 2415160 w 4803056"/>
              <a:gd name="connsiteY17" fmla="*/ 888718 h 5346834"/>
              <a:gd name="connsiteX18" fmla="*/ 3313504 w 4803056"/>
              <a:gd name="connsiteY18" fmla="*/ 19251 h 5346834"/>
              <a:gd name="connsiteX19" fmla="*/ 0 w 4803056"/>
              <a:gd name="connsiteY19" fmla="*/ 0 h 5346834"/>
              <a:gd name="connsiteX20" fmla="*/ 1399484 w 4803056"/>
              <a:gd name="connsiteY20" fmla="*/ 0 h 5346834"/>
              <a:gd name="connsiteX21" fmla="*/ 2131540 w 4803056"/>
              <a:gd name="connsiteY21" fmla="*/ 732056 h 5346834"/>
              <a:gd name="connsiteX22" fmla="*/ 2141165 w 4803056"/>
              <a:gd name="connsiteY22" fmla="*/ 5317958 h 5346834"/>
              <a:gd name="connsiteX23" fmla="*/ 712806 w 4803056"/>
              <a:gd name="connsiteY23" fmla="*/ 5289082 h 5346834"/>
              <a:gd name="connsiteX24" fmla="*/ 0 w 4803056"/>
              <a:gd name="connsiteY24" fmla="*/ 4297144 h 5346834"/>
              <a:gd name="connsiteX25" fmla="*/ 0 w 4803056"/>
              <a:gd name="connsiteY25" fmla="*/ 0 h 5346834"/>
              <a:gd name="connsiteX0" fmla="*/ 2415161 w 4792568"/>
              <a:gd name="connsiteY0" fmla="*/ 2821764 h 5346834"/>
              <a:gd name="connsiteX1" fmla="*/ 3856536 w 4792568"/>
              <a:gd name="connsiteY1" fmla="*/ 2821764 h 5346834"/>
              <a:gd name="connsiteX2" fmla="*/ 4764505 w 4792568"/>
              <a:gd name="connsiteY2" fmla="*/ 3671980 h 5346834"/>
              <a:gd name="connsiteX3" fmla="*/ 4783755 w 4792568"/>
              <a:gd name="connsiteY3" fmla="*/ 5337209 h 5346834"/>
              <a:gd name="connsiteX4" fmla="*/ 3419382 w 4792568"/>
              <a:gd name="connsiteY4" fmla="*/ 5346834 h 5346834"/>
              <a:gd name="connsiteX5" fmla="*/ 2415160 w 4792568"/>
              <a:gd name="connsiteY5" fmla="*/ 4400364 h 5346834"/>
              <a:gd name="connsiteX6" fmla="*/ 2415161 w 4792568"/>
              <a:gd name="connsiteY6" fmla="*/ 2821764 h 5346834"/>
              <a:gd name="connsiteX7" fmla="*/ 1014234 w 4792568"/>
              <a:gd name="connsiteY7" fmla="*/ 599089 h 5346834"/>
              <a:gd name="connsiteX8" fmla="*/ 657496 w 4792568"/>
              <a:gd name="connsiteY8" fmla="*/ 956977 h 5346834"/>
              <a:gd name="connsiteX9" fmla="*/ 1014234 w 4792568"/>
              <a:gd name="connsiteY9" fmla="*/ 1314866 h 5346834"/>
              <a:gd name="connsiteX10" fmla="*/ 1390222 w 4792568"/>
              <a:gd name="connsiteY10" fmla="*/ 966603 h 5346834"/>
              <a:gd name="connsiteX11" fmla="*/ 1014234 w 4792568"/>
              <a:gd name="connsiteY11" fmla="*/ 599089 h 5346834"/>
              <a:gd name="connsiteX12" fmla="*/ 3313504 w 4792568"/>
              <a:gd name="connsiteY12" fmla="*/ 19251 h 5346834"/>
              <a:gd name="connsiteX13" fmla="*/ 4783755 w 4792568"/>
              <a:gd name="connsiteY13" fmla="*/ 9625 h 5346834"/>
              <a:gd name="connsiteX14" fmla="*/ 4754880 w 4792568"/>
              <a:gd name="connsiteY14" fmla="*/ 1722979 h 5346834"/>
              <a:gd name="connsiteX15" fmla="*/ 3972040 w 4792568"/>
              <a:gd name="connsiteY15" fmla="*/ 2534696 h 5346834"/>
              <a:gd name="connsiteX16" fmla="*/ 2415161 w 4792568"/>
              <a:gd name="connsiteY16" fmla="*/ 2563571 h 5346834"/>
              <a:gd name="connsiteX17" fmla="*/ 2415160 w 4792568"/>
              <a:gd name="connsiteY17" fmla="*/ 888718 h 5346834"/>
              <a:gd name="connsiteX18" fmla="*/ 3313504 w 4792568"/>
              <a:gd name="connsiteY18" fmla="*/ 19251 h 5346834"/>
              <a:gd name="connsiteX19" fmla="*/ 0 w 4792568"/>
              <a:gd name="connsiteY19" fmla="*/ 0 h 5346834"/>
              <a:gd name="connsiteX20" fmla="*/ 1399484 w 4792568"/>
              <a:gd name="connsiteY20" fmla="*/ 0 h 5346834"/>
              <a:gd name="connsiteX21" fmla="*/ 2131540 w 4792568"/>
              <a:gd name="connsiteY21" fmla="*/ 732056 h 5346834"/>
              <a:gd name="connsiteX22" fmla="*/ 2141165 w 4792568"/>
              <a:gd name="connsiteY22" fmla="*/ 5317958 h 5346834"/>
              <a:gd name="connsiteX23" fmla="*/ 712806 w 4792568"/>
              <a:gd name="connsiteY23" fmla="*/ 5289082 h 5346834"/>
              <a:gd name="connsiteX24" fmla="*/ 0 w 4792568"/>
              <a:gd name="connsiteY24" fmla="*/ 4297144 h 5346834"/>
              <a:gd name="connsiteX25" fmla="*/ 0 w 4792568"/>
              <a:gd name="connsiteY25" fmla="*/ 0 h 5346834"/>
              <a:gd name="connsiteX0" fmla="*/ 2415161 w 4792568"/>
              <a:gd name="connsiteY0" fmla="*/ 2821764 h 5346834"/>
              <a:gd name="connsiteX1" fmla="*/ 3856536 w 4792568"/>
              <a:gd name="connsiteY1" fmla="*/ 2821764 h 5346834"/>
              <a:gd name="connsiteX2" fmla="*/ 4764505 w 4792568"/>
              <a:gd name="connsiteY2" fmla="*/ 3671980 h 5346834"/>
              <a:gd name="connsiteX3" fmla="*/ 4783755 w 4792568"/>
              <a:gd name="connsiteY3" fmla="*/ 5337209 h 5346834"/>
              <a:gd name="connsiteX4" fmla="*/ 3419382 w 4792568"/>
              <a:gd name="connsiteY4" fmla="*/ 5346834 h 5346834"/>
              <a:gd name="connsiteX5" fmla="*/ 2415160 w 4792568"/>
              <a:gd name="connsiteY5" fmla="*/ 4400364 h 5346834"/>
              <a:gd name="connsiteX6" fmla="*/ 2415161 w 4792568"/>
              <a:gd name="connsiteY6" fmla="*/ 2821764 h 5346834"/>
              <a:gd name="connsiteX7" fmla="*/ 1014234 w 4792568"/>
              <a:gd name="connsiteY7" fmla="*/ 599089 h 5346834"/>
              <a:gd name="connsiteX8" fmla="*/ 657496 w 4792568"/>
              <a:gd name="connsiteY8" fmla="*/ 956977 h 5346834"/>
              <a:gd name="connsiteX9" fmla="*/ 1014234 w 4792568"/>
              <a:gd name="connsiteY9" fmla="*/ 1314866 h 5346834"/>
              <a:gd name="connsiteX10" fmla="*/ 1390222 w 4792568"/>
              <a:gd name="connsiteY10" fmla="*/ 966603 h 5346834"/>
              <a:gd name="connsiteX11" fmla="*/ 1014234 w 4792568"/>
              <a:gd name="connsiteY11" fmla="*/ 599089 h 5346834"/>
              <a:gd name="connsiteX12" fmla="*/ 3313504 w 4792568"/>
              <a:gd name="connsiteY12" fmla="*/ 19251 h 5346834"/>
              <a:gd name="connsiteX13" fmla="*/ 4783755 w 4792568"/>
              <a:gd name="connsiteY13" fmla="*/ 9625 h 5346834"/>
              <a:gd name="connsiteX14" fmla="*/ 4754880 w 4792568"/>
              <a:gd name="connsiteY14" fmla="*/ 1722979 h 5346834"/>
              <a:gd name="connsiteX15" fmla="*/ 3972040 w 4792568"/>
              <a:gd name="connsiteY15" fmla="*/ 2534696 h 5346834"/>
              <a:gd name="connsiteX16" fmla="*/ 2415161 w 4792568"/>
              <a:gd name="connsiteY16" fmla="*/ 2563571 h 5346834"/>
              <a:gd name="connsiteX17" fmla="*/ 2415160 w 4792568"/>
              <a:gd name="connsiteY17" fmla="*/ 888718 h 5346834"/>
              <a:gd name="connsiteX18" fmla="*/ 3313504 w 4792568"/>
              <a:gd name="connsiteY18" fmla="*/ 19251 h 5346834"/>
              <a:gd name="connsiteX19" fmla="*/ 0 w 4792568"/>
              <a:gd name="connsiteY19" fmla="*/ 0 h 5346834"/>
              <a:gd name="connsiteX20" fmla="*/ 1399484 w 4792568"/>
              <a:gd name="connsiteY20" fmla="*/ 19251 h 5346834"/>
              <a:gd name="connsiteX21" fmla="*/ 2131540 w 4792568"/>
              <a:gd name="connsiteY21" fmla="*/ 732056 h 5346834"/>
              <a:gd name="connsiteX22" fmla="*/ 2141165 w 4792568"/>
              <a:gd name="connsiteY22" fmla="*/ 5317958 h 5346834"/>
              <a:gd name="connsiteX23" fmla="*/ 712806 w 4792568"/>
              <a:gd name="connsiteY23" fmla="*/ 5289082 h 5346834"/>
              <a:gd name="connsiteX24" fmla="*/ 0 w 4792568"/>
              <a:gd name="connsiteY24" fmla="*/ 4297144 h 5346834"/>
              <a:gd name="connsiteX25" fmla="*/ 0 w 4792568"/>
              <a:gd name="connsiteY25" fmla="*/ 0 h 5346834"/>
              <a:gd name="connsiteX0" fmla="*/ 2415161 w 4792568"/>
              <a:gd name="connsiteY0" fmla="*/ 2821764 h 5346834"/>
              <a:gd name="connsiteX1" fmla="*/ 3856536 w 4792568"/>
              <a:gd name="connsiteY1" fmla="*/ 2821764 h 5346834"/>
              <a:gd name="connsiteX2" fmla="*/ 4764505 w 4792568"/>
              <a:gd name="connsiteY2" fmla="*/ 3671980 h 5346834"/>
              <a:gd name="connsiteX3" fmla="*/ 4783755 w 4792568"/>
              <a:gd name="connsiteY3" fmla="*/ 5337209 h 5346834"/>
              <a:gd name="connsiteX4" fmla="*/ 3419382 w 4792568"/>
              <a:gd name="connsiteY4" fmla="*/ 5346834 h 5346834"/>
              <a:gd name="connsiteX5" fmla="*/ 2415160 w 4792568"/>
              <a:gd name="connsiteY5" fmla="*/ 4400364 h 5346834"/>
              <a:gd name="connsiteX6" fmla="*/ 2415161 w 4792568"/>
              <a:gd name="connsiteY6" fmla="*/ 2821764 h 5346834"/>
              <a:gd name="connsiteX7" fmla="*/ 1014234 w 4792568"/>
              <a:gd name="connsiteY7" fmla="*/ 599089 h 5346834"/>
              <a:gd name="connsiteX8" fmla="*/ 657496 w 4792568"/>
              <a:gd name="connsiteY8" fmla="*/ 956977 h 5346834"/>
              <a:gd name="connsiteX9" fmla="*/ 1014234 w 4792568"/>
              <a:gd name="connsiteY9" fmla="*/ 1314866 h 5346834"/>
              <a:gd name="connsiteX10" fmla="*/ 1390222 w 4792568"/>
              <a:gd name="connsiteY10" fmla="*/ 966603 h 5346834"/>
              <a:gd name="connsiteX11" fmla="*/ 1014234 w 4792568"/>
              <a:gd name="connsiteY11" fmla="*/ 599089 h 5346834"/>
              <a:gd name="connsiteX12" fmla="*/ 3313504 w 4792568"/>
              <a:gd name="connsiteY12" fmla="*/ 19251 h 5346834"/>
              <a:gd name="connsiteX13" fmla="*/ 4783755 w 4792568"/>
              <a:gd name="connsiteY13" fmla="*/ 9625 h 5346834"/>
              <a:gd name="connsiteX14" fmla="*/ 4754880 w 4792568"/>
              <a:gd name="connsiteY14" fmla="*/ 1722979 h 5346834"/>
              <a:gd name="connsiteX15" fmla="*/ 3972040 w 4792568"/>
              <a:gd name="connsiteY15" fmla="*/ 2534696 h 5346834"/>
              <a:gd name="connsiteX16" fmla="*/ 2415161 w 4792568"/>
              <a:gd name="connsiteY16" fmla="*/ 2563571 h 5346834"/>
              <a:gd name="connsiteX17" fmla="*/ 2415160 w 4792568"/>
              <a:gd name="connsiteY17" fmla="*/ 888718 h 5346834"/>
              <a:gd name="connsiteX18" fmla="*/ 3313504 w 4792568"/>
              <a:gd name="connsiteY18" fmla="*/ 19251 h 5346834"/>
              <a:gd name="connsiteX19" fmla="*/ 0 w 4792568"/>
              <a:gd name="connsiteY19" fmla="*/ 0 h 5346834"/>
              <a:gd name="connsiteX20" fmla="*/ 1399484 w 4792568"/>
              <a:gd name="connsiteY20" fmla="*/ 19251 h 5346834"/>
              <a:gd name="connsiteX21" fmla="*/ 2131540 w 4792568"/>
              <a:gd name="connsiteY21" fmla="*/ 991938 h 5346834"/>
              <a:gd name="connsiteX22" fmla="*/ 2141165 w 4792568"/>
              <a:gd name="connsiteY22" fmla="*/ 5317958 h 5346834"/>
              <a:gd name="connsiteX23" fmla="*/ 712806 w 4792568"/>
              <a:gd name="connsiteY23" fmla="*/ 5289082 h 5346834"/>
              <a:gd name="connsiteX24" fmla="*/ 0 w 4792568"/>
              <a:gd name="connsiteY24" fmla="*/ 4297144 h 5346834"/>
              <a:gd name="connsiteX25" fmla="*/ 0 w 4792568"/>
              <a:gd name="connsiteY25" fmla="*/ 0 h 5346834"/>
              <a:gd name="connsiteX0" fmla="*/ 2415161 w 4792568"/>
              <a:gd name="connsiteY0" fmla="*/ 2821764 h 5346834"/>
              <a:gd name="connsiteX1" fmla="*/ 3856536 w 4792568"/>
              <a:gd name="connsiteY1" fmla="*/ 2821764 h 5346834"/>
              <a:gd name="connsiteX2" fmla="*/ 4764505 w 4792568"/>
              <a:gd name="connsiteY2" fmla="*/ 3671980 h 5346834"/>
              <a:gd name="connsiteX3" fmla="*/ 4783755 w 4792568"/>
              <a:gd name="connsiteY3" fmla="*/ 5337209 h 5346834"/>
              <a:gd name="connsiteX4" fmla="*/ 3419382 w 4792568"/>
              <a:gd name="connsiteY4" fmla="*/ 5346834 h 5346834"/>
              <a:gd name="connsiteX5" fmla="*/ 2415160 w 4792568"/>
              <a:gd name="connsiteY5" fmla="*/ 4400364 h 5346834"/>
              <a:gd name="connsiteX6" fmla="*/ 2415161 w 4792568"/>
              <a:gd name="connsiteY6" fmla="*/ 2821764 h 5346834"/>
              <a:gd name="connsiteX7" fmla="*/ 1014234 w 4792568"/>
              <a:gd name="connsiteY7" fmla="*/ 599089 h 5346834"/>
              <a:gd name="connsiteX8" fmla="*/ 657496 w 4792568"/>
              <a:gd name="connsiteY8" fmla="*/ 956977 h 5346834"/>
              <a:gd name="connsiteX9" fmla="*/ 1014234 w 4792568"/>
              <a:gd name="connsiteY9" fmla="*/ 1314866 h 5346834"/>
              <a:gd name="connsiteX10" fmla="*/ 1390222 w 4792568"/>
              <a:gd name="connsiteY10" fmla="*/ 966603 h 5346834"/>
              <a:gd name="connsiteX11" fmla="*/ 1014234 w 4792568"/>
              <a:gd name="connsiteY11" fmla="*/ 599089 h 5346834"/>
              <a:gd name="connsiteX12" fmla="*/ 3313504 w 4792568"/>
              <a:gd name="connsiteY12" fmla="*/ 19251 h 5346834"/>
              <a:gd name="connsiteX13" fmla="*/ 4783755 w 4792568"/>
              <a:gd name="connsiteY13" fmla="*/ 9625 h 5346834"/>
              <a:gd name="connsiteX14" fmla="*/ 4754880 w 4792568"/>
              <a:gd name="connsiteY14" fmla="*/ 1722979 h 5346834"/>
              <a:gd name="connsiteX15" fmla="*/ 3972040 w 4792568"/>
              <a:gd name="connsiteY15" fmla="*/ 2534696 h 5346834"/>
              <a:gd name="connsiteX16" fmla="*/ 2415161 w 4792568"/>
              <a:gd name="connsiteY16" fmla="*/ 2563571 h 5346834"/>
              <a:gd name="connsiteX17" fmla="*/ 2415160 w 4792568"/>
              <a:gd name="connsiteY17" fmla="*/ 888718 h 5346834"/>
              <a:gd name="connsiteX18" fmla="*/ 3313504 w 4792568"/>
              <a:gd name="connsiteY18" fmla="*/ 19251 h 5346834"/>
              <a:gd name="connsiteX19" fmla="*/ 0 w 4792568"/>
              <a:gd name="connsiteY19" fmla="*/ 0 h 5346834"/>
              <a:gd name="connsiteX20" fmla="*/ 1399484 w 4792568"/>
              <a:gd name="connsiteY20" fmla="*/ 19251 h 5346834"/>
              <a:gd name="connsiteX21" fmla="*/ 2131540 w 4792568"/>
              <a:gd name="connsiteY21" fmla="*/ 991938 h 5346834"/>
              <a:gd name="connsiteX22" fmla="*/ 2141165 w 4792568"/>
              <a:gd name="connsiteY22" fmla="*/ 5317958 h 5346834"/>
              <a:gd name="connsiteX23" fmla="*/ 712806 w 4792568"/>
              <a:gd name="connsiteY23" fmla="*/ 5289082 h 5346834"/>
              <a:gd name="connsiteX24" fmla="*/ 0 w 4792568"/>
              <a:gd name="connsiteY24" fmla="*/ 4297144 h 5346834"/>
              <a:gd name="connsiteX25" fmla="*/ 0 w 4792568"/>
              <a:gd name="connsiteY25" fmla="*/ 0 h 5346834"/>
              <a:gd name="connsiteX0" fmla="*/ 2415161 w 4792568"/>
              <a:gd name="connsiteY0" fmla="*/ 2821764 h 5346834"/>
              <a:gd name="connsiteX1" fmla="*/ 3856536 w 4792568"/>
              <a:gd name="connsiteY1" fmla="*/ 2821764 h 5346834"/>
              <a:gd name="connsiteX2" fmla="*/ 4764505 w 4792568"/>
              <a:gd name="connsiteY2" fmla="*/ 3671980 h 5346834"/>
              <a:gd name="connsiteX3" fmla="*/ 4783755 w 4792568"/>
              <a:gd name="connsiteY3" fmla="*/ 5337209 h 5346834"/>
              <a:gd name="connsiteX4" fmla="*/ 3419382 w 4792568"/>
              <a:gd name="connsiteY4" fmla="*/ 5346834 h 5346834"/>
              <a:gd name="connsiteX5" fmla="*/ 2415160 w 4792568"/>
              <a:gd name="connsiteY5" fmla="*/ 4400364 h 5346834"/>
              <a:gd name="connsiteX6" fmla="*/ 2415161 w 4792568"/>
              <a:gd name="connsiteY6" fmla="*/ 2821764 h 5346834"/>
              <a:gd name="connsiteX7" fmla="*/ 1014234 w 4792568"/>
              <a:gd name="connsiteY7" fmla="*/ 599089 h 5346834"/>
              <a:gd name="connsiteX8" fmla="*/ 657496 w 4792568"/>
              <a:gd name="connsiteY8" fmla="*/ 956977 h 5346834"/>
              <a:gd name="connsiteX9" fmla="*/ 1014234 w 4792568"/>
              <a:gd name="connsiteY9" fmla="*/ 1314866 h 5346834"/>
              <a:gd name="connsiteX10" fmla="*/ 1390222 w 4792568"/>
              <a:gd name="connsiteY10" fmla="*/ 966603 h 5346834"/>
              <a:gd name="connsiteX11" fmla="*/ 1014234 w 4792568"/>
              <a:gd name="connsiteY11" fmla="*/ 599089 h 5346834"/>
              <a:gd name="connsiteX12" fmla="*/ 3313504 w 4792568"/>
              <a:gd name="connsiteY12" fmla="*/ 19251 h 5346834"/>
              <a:gd name="connsiteX13" fmla="*/ 4783755 w 4792568"/>
              <a:gd name="connsiteY13" fmla="*/ 9625 h 5346834"/>
              <a:gd name="connsiteX14" fmla="*/ 4754880 w 4792568"/>
              <a:gd name="connsiteY14" fmla="*/ 1722979 h 5346834"/>
              <a:gd name="connsiteX15" fmla="*/ 3972040 w 4792568"/>
              <a:gd name="connsiteY15" fmla="*/ 2534696 h 5346834"/>
              <a:gd name="connsiteX16" fmla="*/ 2415161 w 4792568"/>
              <a:gd name="connsiteY16" fmla="*/ 2563571 h 5346834"/>
              <a:gd name="connsiteX17" fmla="*/ 2415160 w 4792568"/>
              <a:gd name="connsiteY17" fmla="*/ 888718 h 5346834"/>
              <a:gd name="connsiteX18" fmla="*/ 3313504 w 4792568"/>
              <a:gd name="connsiteY18" fmla="*/ 19251 h 5346834"/>
              <a:gd name="connsiteX19" fmla="*/ 0 w 4792568"/>
              <a:gd name="connsiteY19" fmla="*/ 0 h 5346834"/>
              <a:gd name="connsiteX20" fmla="*/ 1399484 w 4792568"/>
              <a:gd name="connsiteY20" fmla="*/ 19251 h 5346834"/>
              <a:gd name="connsiteX21" fmla="*/ 2131540 w 4792568"/>
              <a:gd name="connsiteY21" fmla="*/ 991938 h 5346834"/>
              <a:gd name="connsiteX22" fmla="*/ 2141165 w 4792568"/>
              <a:gd name="connsiteY22" fmla="*/ 5317958 h 5346834"/>
              <a:gd name="connsiteX23" fmla="*/ 828309 w 4792568"/>
              <a:gd name="connsiteY23" fmla="*/ 5308333 h 5346834"/>
              <a:gd name="connsiteX24" fmla="*/ 0 w 4792568"/>
              <a:gd name="connsiteY24" fmla="*/ 4297144 h 5346834"/>
              <a:gd name="connsiteX25" fmla="*/ 0 w 4792568"/>
              <a:gd name="connsiteY25" fmla="*/ 0 h 5346834"/>
              <a:gd name="connsiteX0" fmla="*/ 2415161 w 4792568"/>
              <a:gd name="connsiteY0" fmla="*/ 2821764 h 5346834"/>
              <a:gd name="connsiteX1" fmla="*/ 3856536 w 4792568"/>
              <a:gd name="connsiteY1" fmla="*/ 2821764 h 5346834"/>
              <a:gd name="connsiteX2" fmla="*/ 4764505 w 4792568"/>
              <a:gd name="connsiteY2" fmla="*/ 3671980 h 5346834"/>
              <a:gd name="connsiteX3" fmla="*/ 4783755 w 4792568"/>
              <a:gd name="connsiteY3" fmla="*/ 5337209 h 5346834"/>
              <a:gd name="connsiteX4" fmla="*/ 3419382 w 4792568"/>
              <a:gd name="connsiteY4" fmla="*/ 5346834 h 5346834"/>
              <a:gd name="connsiteX5" fmla="*/ 2415160 w 4792568"/>
              <a:gd name="connsiteY5" fmla="*/ 4400364 h 5346834"/>
              <a:gd name="connsiteX6" fmla="*/ 2415161 w 4792568"/>
              <a:gd name="connsiteY6" fmla="*/ 2821764 h 5346834"/>
              <a:gd name="connsiteX7" fmla="*/ 1014234 w 4792568"/>
              <a:gd name="connsiteY7" fmla="*/ 599089 h 5346834"/>
              <a:gd name="connsiteX8" fmla="*/ 657496 w 4792568"/>
              <a:gd name="connsiteY8" fmla="*/ 956977 h 5346834"/>
              <a:gd name="connsiteX9" fmla="*/ 1014234 w 4792568"/>
              <a:gd name="connsiteY9" fmla="*/ 1314866 h 5346834"/>
              <a:gd name="connsiteX10" fmla="*/ 1390222 w 4792568"/>
              <a:gd name="connsiteY10" fmla="*/ 966603 h 5346834"/>
              <a:gd name="connsiteX11" fmla="*/ 1014234 w 4792568"/>
              <a:gd name="connsiteY11" fmla="*/ 599089 h 5346834"/>
              <a:gd name="connsiteX12" fmla="*/ 3313504 w 4792568"/>
              <a:gd name="connsiteY12" fmla="*/ 19251 h 5346834"/>
              <a:gd name="connsiteX13" fmla="*/ 4783755 w 4792568"/>
              <a:gd name="connsiteY13" fmla="*/ 9625 h 5346834"/>
              <a:gd name="connsiteX14" fmla="*/ 4754880 w 4792568"/>
              <a:gd name="connsiteY14" fmla="*/ 1722979 h 5346834"/>
              <a:gd name="connsiteX15" fmla="*/ 3972040 w 4792568"/>
              <a:gd name="connsiteY15" fmla="*/ 2534696 h 5346834"/>
              <a:gd name="connsiteX16" fmla="*/ 2415161 w 4792568"/>
              <a:gd name="connsiteY16" fmla="*/ 2563571 h 5346834"/>
              <a:gd name="connsiteX17" fmla="*/ 2415160 w 4792568"/>
              <a:gd name="connsiteY17" fmla="*/ 888718 h 5346834"/>
              <a:gd name="connsiteX18" fmla="*/ 3313504 w 4792568"/>
              <a:gd name="connsiteY18" fmla="*/ 19251 h 5346834"/>
              <a:gd name="connsiteX19" fmla="*/ 0 w 4792568"/>
              <a:gd name="connsiteY19" fmla="*/ 0 h 5346834"/>
              <a:gd name="connsiteX20" fmla="*/ 1399484 w 4792568"/>
              <a:gd name="connsiteY20" fmla="*/ 19251 h 5346834"/>
              <a:gd name="connsiteX21" fmla="*/ 2131540 w 4792568"/>
              <a:gd name="connsiteY21" fmla="*/ 991938 h 5346834"/>
              <a:gd name="connsiteX22" fmla="*/ 2141165 w 4792568"/>
              <a:gd name="connsiteY22" fmla="*/ 5317958 h 5346834"/>
              <a:gd name="connsiteX23" fmla="*/ 828309 w 4792568"/>
              <a:gd name="connsiteY23" fmla="*/ 5308333 h 5346834"/>
              <a:gd name="connsiteX24" fmla="*/ 0 w 4792568"/>
              <a:gd name="connsiteY24" fmla="*/ 4297144 h 5346834"/>
              <a:gd name="connsiteX25" fmla="*/ 0 w 4792568"/>
              <a:gd name="connsiteY25" fmla="*/ 0 h 5346834"/>
              <a:gd name="connsiteX0" fmla="*/ 2415161 w 4792568"/>
              <a:gd name="connsiteY0" fmla="*/ 2821764 h 5346834"/>
              <a:gd name="connsiteX1" fmla="*/ 3856536 w 4792568"/>
              <a:gd name="connsiteY1" fmla="*/ 2821764 h 5346834"/>
              <a:gd name="connsiteX2" fmla="*/ 4764505 w 4792568"/>
              <a:gd name="connsiteY2" fmla="*/ 3671980 h 5346834"/>
              <a:gd name="connsiteX3" fmla="*/ 4783755 w 4792568"/>
              <a:gd name="connsiteY3" fmla="*/ 5337209 h 5346834"/>
              <a:gd name="connsiteX4" fmla="*/ 3419382 w 4792568"/>
              <a:gd name="connsiteY4" fmla="*/ 5346834 h 5346834"/>
              <a:gd name="connsiteX5" fmla="*/ 2415160 w 4792568"/>
              <a:gd name="connsiteY5" fmla="*/ 4400364 h 5346834"/>
              <a:gd name="connsiteX6" fmla="*/ 2415161 w 4792568"/>
              <a:gd name="connsiteY6" fmla="*/ 2821764 h 5346834"/>
              <a:gd name="connsiteX7" fmla="*/ 1014234 w 4792568"/>
              <a:gd name="connsiteY7" fmla="*/ 599089 h 5346834"/>
              <a:gd name="connsiteX8" fmla="*/ 657496 w 4792568"/>
              <a:gd name="connsiteY8" fmla="*/ 956977 h 5346834"/>
              <a:gd name="connsiteX9" fmla="*/ 1014234 w 4792568"/>
              <a:gd name="connsiteY9" fmla="*/ 1314866 h 5346834"/>
              <a:gd name="connsiteX10" fmla="*/ 1390222 w 4792568"/>
              <a:gd name="connsiteY10" fmla="*/ 966603 h 5346834"/>
              <a:gd name="connsiteX11" fmla="*/ 1014234 w 4792568"/>
              <a:gd name="connsiteY11" fmla="*/ 599089 h 5346834"/>
              <a:gd name="connsiteX12" fmla="*/ 3313504 w 4792568"/>
              <a:gd name="connsiteY12" fmla="*/ 19251 h 5346834"/>
              <a:gd name="connsiteX13" fmla="*/ 4783755 w 4792568"/>
              <a:gd name="connsiteY13" fmla="*/ 9625 h 5346834"/>
              <a:gd name="connsiteX14" fmla="*/ 4754880 w 4792568"/>
              <a:gd name="connsiteY14" fmla="*/ 1722979 h 5346834"/>
              <a:gd name="connsiteX15" fmla="*/ 3972040 w 4792568"/>
              <a:gd name="connsiteY15" fmla="*/ 2534696 h 5346834"/>
              <a:gd name="connsiteX16" fmla="*/ 2415161 w 4792568"/>
              <a:gd name="connsiteY16" fmla="*/ 2563571 h 5346834"/>
              <a:gd name="connsiteX17" fmla="*/ 2415160 w 4792568"/>
              <a:gd name="connsiteY17" fmla="*/ 888718 h 5346834"/>
              <a:gd name="connsiteX18" fmla="*/ 3313504 w 4792568"/>
              <a:gd name="connsiteY18" fmla="*/ 19251 h 5346834"/>
              <a:gd name="connsiteX19" fmla="*/ 0 w 4792568"/>
              <a:gd name="connsiteY19" fmla="*/ 0 h 5346834"/>
              <a:gd name="connsiteX20" fmla="*/ 1399484 w 4792568"/>
              <a:gd name="connsiteY20" fmla="*/ 19251 h 5346834"/>
              <a:gd name="connsiteX21" fmla="*/ 2131540 w 4792568"/>
              <a:gd name="connsiteY21" fmla="*/ 991938 h 5346834"/>
              <a:gd name="connsiteX22" fmla="*/ 2141165 w 4792568"/>
              <a:gd name="connsiteY22" fmla="*/ 5317958 h 5346834"/>
              <a:gd name="connsiteX23" fmla="*/ 828309 w 4792568"/>
              <a:gd name="connsiteY23" fmla="*/ 5308333 h 5346834"/>
              <a:gd name="connsiteX24" fmla="*/ 0 w 4792568"/>
              <a:gd name="connsiteY24" fmla="*/ 4297144 h 5346834"/>
              <a:gd name="connsiteX25" fmla="*/ 0 w 4792568"/>
              <a:gd name="connsiteY25" fmla="*/ 0 h 5346834"/>
              <a:gd name="connsiteX0" fmla="*/ 2415161 w 4792568"/>
              <a:gd name="connsiteY0" fmla="*/ 2821764 h 5346834"/>
              <a:gd name="connsiteX1" fmla="*/ 3856536 w 4792568"/>
              <a:gd name="connsiteY1" fmla="*/ 2821764 h 5346834"/>
              <a:gd name="connsiteX2" fmla="*/ 4764505 w 4792568"/>
              <a:gd name="connsiteY2" fmla="*/ 3671980 h 5346834"/>
              <a:gd name="connsiteX3" fmla="*/ 4783755 w 4792568"/>
              <a:gd name="connsiteY3" fmla="*/ 5337209 h 5346834"/>
              <a:gd name="connsiteX4" fmla="*/ 3419382 w 4792568"/>
              <a:gd name="connsiteY4" fmla="*/ 5346834 h 5346834"/>
              <a:gd name="connsiteX5" fmla="*/ 2415160 w 4792568"/>
              <a:gd name="connsiteY5" fmla="*/ 4400364 h 5346834"/>
              <a:gd name="connsiteX6" fmla="*/ 2415161 w 4792568"/>
              <a:gd name="connsiteY6" fmla="*/ 2821764 h 5346834"/>
              <a:gd name="connsiteX7" fmla="*/ 1014234 w 4792568"/>
              <a:gd name="connsiteY7" fmla="*/ 599089 h 5346834"/>
              <a:gd name="connsiteX8" fmla="*/ 657496 w 4792568"/>
              <a:gd name="connsiteY8" fmla="*/ 956977 h 5346834"/>
              <a:gd name="connsiteX9" fmla="*/ 1014234 w 4792568"/>
              <a:gd name="connsiteY9" fmla="*/ 1314866 h 5346834"/>
              <a:gd name="connsiteX10" fmla="*/ 1390222 w 4792568"/>
              <a:gd name="connsiteY10" fmla="*/ 966603 h 5346834"/>
              <a:gd name="connsiteX11" fmla="*/ 1014234 w 4792568"/>
              <a:gd name="connsiteY11" fmla="*/ 599089 h 5346834"/>
              <a:gd name="connsiteX12" fmla="*/ 3313504 w 4792568"/>
              <a:gd name="connsiteY12" fmla="*/ 19251 h 5346834"/>
              <a:gd name="connsiteX13" fmla="*/ 4783755 w 4792568"/>
              <a:gd name="connsiteY13" fmla="*/ 9625 h 5346834"/>
              <a:gd name="connsiteX14" fmla="*/ 4754880 w 4792568"/>
              <a:gd name="connsiteY14" fmla="*/ 1722979 h 5346834"/>
              <a:gd name="connsiteX15" fmla="*/ 3972040 w 4792568"/>
              <a:gd name="connsiteY15" fmla="*/ 2534696 h 5346834"/>
              <a:gd name="connsiteX16" fmla="*/ 2415161 w 4792568"/>
              <a:gd name="connsiteY16" fmla="*/ 2563571 h 5346834"/>
              <a:gd name="connsiteX17" fmla="*/ 2415160 w 4792568"/>
              <a:gd name="connsiteY17" fmla="*/ 888718 h 5346834"/>
              <a:gd name="connsiteX18" fmla="*/ 3313504 w 4792568"/>
              <a:gd name="connsiteY18" fmla="*/ 19251 h 5346834"/>
              <a:gd name="connsiteX19" fmla="*/ 0 w 4792568"/>
              <a:gd name="connsiteY19" fmla="*/ 0 h 5346834"/>
              <a:gd name="connsiteX20" fmla="*/ 1399484 w 4792568"/>
              <a:gd name="connsiteY20" fmla="*/ 19251 h 5346834"/>
              <a:gd name="connsiteX21" fmla="*/ 2131540 w 4792568"/>
              <a:gd name="connsiteY21" fmla="*/ 991938 h 5346834"/>
              <a:gd name="connsiteX22" fmla="*/ 2141165 w 4792568"/>
              <a:gd name="connsiteY22" fmla="*/ 5317958 h 5346834"/>
              <a:gd name="connsiteX23" fmla="*/ 828309 w 4792568"/>
              <a:gd name="connsiteY23" fmla="*/ 5308333 h 5346834"/>
              <a:gd name="connsiteX24" fmla="*/ 0 w 4792568"/>
              <a:gd name="connsiteY24" fmla="*/ 4297144 h 5346834"/>
              <a:gd name="connsiteX25" fmla="*/ 0 w 4792568"/>
              <a:gd name="connsiteY25" fmla="*/ 0 h 5346834"/>
              <a:gd name="connsiteX0" fmla="*/ 2415161 w 4792568"/>
              <a:gd name="connsiteY0" fmla="*/ 2821764 h 5346834"/>
              <a:gd name="connsiteX1" fmla="*/ 3856536 w 4792568"/>
              <a:gd name="connsiteY1" fmla="*/ 2821764 h 5346834"/>
              <a:gd name="connsiteX2" fmla="*/ 4764505 w 4792568"/>
              <a:gd name="connsiteY2" fmla="*/ 3671980 h 5346834"/>
              <a:gd name="connsiteX3" fmla="*/ 4783755 w 4792568"/>
              <a:gd name="connsiteY3" fmla="*/ 5337209 h 5346834"/>
              <a:gd name="connsiteX4" fmla="*/ 3419382 w 4792568"/>
              <a:gd name="connsiteY4" fmla="*/ 5346834 h 5346834"/>
              <a:gd name="connsiteX5" fmla="*/ 2415160 w 4792568"/>
              <a:gd name="connsiteY5" fmla="*/ 4400364 h 5346834"/>
              <a:gd name="connsiteX6" fmla="*/ 2415161 w 4792568"/>
              <a:gd name="connsiteY6" fmla="*/ 2821764 h 5346834"/>
              <a:gd name="connsiteX7" fmla="*/ 1014234 w 4792568"/>
              <a:gd name="connsiteY7" fmla="*/ 599089 h 5346834"/>
              <a:gd name="connsiteX8" fmla="*/ 657496 w 4792568"/>
              <a:gd name="connsiteY8" fmla="*/ 956977 h 5346834"/>
              <a:gd name="connsiteX9" fmla="*/ 1014234 w 4792568"/>
              <a:gd name="connsiteY9" fmla="*/ 1314866 h 5346834"/>
              <a:gd name="connsiteX10" fmla="*/ 1378269 w 4792568"/>
              <a:gd name="connsiteY10" fmla="*/ 966603 h 5346834"/>
              <a:gd name="connsiteX11" fmla="*/ 1014234 w 4792568"/>
              <a:gd name="connsiteY11" fmla="*/ 599089 h 5346834"/>
              <a:gd name="connsiteX12" fmla="*/ 3313504 w 4792568"/>
              <a:gd name="connsiteY12" fmla="*/ 19251 h 5346834"/>
              <a:gd name="connsiteX13" fmla="*/ 4783755 w 4792568"/>
              <a:gd name="connsiteY13" fmla="*/ 9625 h 5346834"/>
              <a:gd name="connsiteX14" fmla="*/ 4754880 w 4792568"/>
              <a:gd name="connsiteY14" fmla="*/ 1722979 h 5346834"/>
              <a:gd name="connsiteX15" fmla="*/ 3972040 w 4792568"/>
              <a:gd name="connsiteY15" fmla="*/ 2534696 h 5346834"/>
              <a:gd name="connsiteX16" fmla="*/ 2415161 w 4792568"/>
              <a:gd name="connsiteY16" fmla="*/ 2563571 h 5346834"/>
              <a:gd name="connsiteX17" fmla="*/ 2415160 w 4792568"/>
              <a:gd name="connsiteY17" fmla="*/ 888718 h 5346834"/>
              <a:gd name="connsiteX18" fmla="*/ 3313504 w 4792568"/>
              <a:gd name="connsiteY18" fmla="*/ 19251 h 5346834"/>
              <a:gd name="connsiteX19" fmla="*/ 0 w 4792568"/>
              <a:gd name="connsiteY19" fmla="*/ 0 h 5346834"/>
              <a:gd name="connsiteX20" fmla="*/ 1399484 w 4792568"/>
              <a:gd name="connsiteY20" fmla="*/ 19251 h 5346834"/>
              <a:gd name="connsiteX21" fmla="*/ 2131540 w 4792568"/>
              <a:gd name="connsiteY21" fmla="*/ 991938 h 5346834"/>
              <a:gd name="connsiteX22" fmla="*/ 2141165 w 4792568"/>
              <a:gd name="connsiteY22" fmla="*/ 5317958 h 5346834"/>
              <a:gd name="connsiteX23" fmla="*/ 828309 w 4792568"/>
              <a:gd name="connsiteY23" fmla="*/ 5308333 h 5346834"/>
              <a:gd name="connsiteX24" fmla="*/ 0 w 4792568"/>
              <a:gd name="connsiteY24" fmla="*/ 4297144 h 5346834"/>
              <a:gd name="connsiteX25" fmla="*/ 0 w 4792568"/>
              <a:gd name="connsiteY25" fmla="*/ 0 h 5346834"/>
              <a:gd name="connsiteX0" fmla="*/ 2415161 w 4792568"/>
              <a:gd name="connsiteY0" fmla="*/ 2821764 h 5346834"/>
              <a:gd name="connsiteX1" fmla="*/ 3856536 w 4792568"/>
              <a:gd name="connsiteY1" fmla="*/ 2821764 h 5346834"/>
              <a:gd name="connsiteX2" fmla="*/ 4764505 w 4792568"/>
              <a:gd name="connsiteY2" fmla="*/ 3671980 h 5346834"/>
              <a:gd name="connsiteX3" fmla="*/ 4783755 w 4792568"/>
              <a:gd name="connsiteY3" fmla="*/ 5337209 h 5346834"/>
              <a:gd name="connsiteX4" fmla="*/ 3419382 w 4792568"/>
              <a:gd name="connsiteY4" fmla="*/ 5346834 h 5346834"/>
              <a:gd name="connsiteX5" fmla="*/ 2415160 w 4792568"/>
              <a:gd name="connsiteY5" fmla="*/ 4400364 h 5346834"/>
              <a:gd name="connsiteX6" fmla="*/ 2415161 w 4792568"/>
              <a:gd name="connsiteY6" fmla="*/ 2821764 h 5346834"/>
              <a:gd name="connsiteX7" fmla="*/ 1014234 w 4792568"/>
              <a:gd name="connsiteY7" fmla="*/ 599089 h 5346834"/>
              <a:gd name="connsiteX8" fmla="*/ 657496 w 4792568"/>
              <a:gd name="connsiteY8" fmla="*/ 956977 h 5346834"/>
              <a:gd name="connsiteX9" fmla="*/ 1014234 w 4792568"/>
              <a:gd name="connsiteY9" fmla="*/ 1314866 h 5346834"/>
              <a:gd name="connsiteX10" fmla="*/ 1378269 w 4792568"/>
              <a:gd name="connsiteY10" fmla="*/ 966603 h 5346834"/>
              <a:gd name="connsiteX11" fmla="*/ 1014234 w 4792568"/>
              <a:gd name="connsiteY11" fmla="*/ 599089 h 5346834"/>
              <a:gd name="connsiteX12" fmla="*/ 3313504 w 4792568"/>
              <a:gd name="connsiteY12" fmla="*/ 19251 h 5346834"/>
              <a:gd name="connsiteX13" fmla="*/ 4783755 w 4792568"/>
              <a:gd name="connsiteY13" fmla="*/ 9625 h 5346834"/>
              <a:gd name="connsiteX14" fmla="*/ 4754880 w 4792568"/>
              <a:gd name="connsiteY14" fmla="*/ 1722979 h 5346834"/>
              <a:gd name="connsiteX15" fmla="*/ 3972040 w 4792568"/>
              <a:gd name="connsiteY15" fmla="*/ 2534696 h 5346834"/>
              <a:gd name="connsiteX16" fmla="*/ 2415161 w 4792568"/>
              <a:gd name="connsiteY16" fmla="*/ 2563571 h 5346834"/>
              <a:gd name="connsiteX17" fmla="*/ 2415160 w 4792568"/>
              <a:gd name="connsiteY17" fmla="*/ 888718 h 5346834"/>
              <a:gd name="connsiteX18" fmla="*/ 3313504 w 4792568"/>
              <a:gd name="connsiteY18" fmla="*/ 19251 h 5346834"/>
              <a:gd name="connsiteX19" fmla="*/ 0 w 4792568"/>
              <a:gd name="connsiteY19" fmla="*/ 0 h 5346834"/>
              <a:gd name="connsiteX20" fmla="*/ 1399484 w 4792568"/>
              <a:gd name="connsiteY20" fmla="*/ 19251 h 5346834"/>
              <a:gd name="connsiteX21" fmla="*/ 2131540 w 4792568"/>
              <a:gd name="connsiteY21" fmla="*/ 991938 h 5346834"/>
              <a:gd name="connsiteX22" fmla="*/ 2141165 w 4792568"/>
              <a:gd name="connsiteY22" fmla="*/ 5317958 h 5346834"/>
              <a:gd name="connsiteX23" fmla="*/ 828309 w 4792568"/>
              <a:gd name="connsiteY23" fmla="*/ 5308333 h 5346834"/>
              <a:gd name="connsiteX24" fmla="*/ 0 w 4792568"/>
              <a:gd name="connsiteY24" fmla="*/ 4297144 h 5346834"/>
              <a:gd name="connsiteX25" fmla="*/ 0 w 4792568"/>
              <a:gd name="connsiteY25" fmla="*/ 0 h 5346834"/>
              <a:gd name="connsiteX0" fmla="*/ 2415161 w 4792568"/>
              <a:gd name="connsiteY0" fmla="*/ 2821764 h 5346834"/>
              <a:gd name="connsiteX1" fmla="*/ 3856536 w 4792568"/>
              <a:gd name="connsiteY1" fmla="*/ 2821764 h 5346834"/>
              <a:gd name="connsiteX2" fmla="*/ 4764505 w 4792568"/>
              <a:gd name="connsiteY2" fmla="*/ 3671980 h 5346834"/>
              <a:gd name="connsiteX3" fmla="*/ 4783755 w 4792568"/>
              <a:gd name="connsiteY3" fmla="*/ 5337209 h 5346834"/>
              <a:gd name="connsiteX4" fmla="*/ 3419382 w 4792568"/>
              <a:gd name="connsiteY4" fmla="*/ 5346834 h 5346834"/>
              <a:gd name="connsiteX5" fmla="*/ 2415160 w 4792568"/>
              <a:gd name="connsiteY5" fmla="*/ 4400364 h 5346834"/>
              <a:gd name="connsiteX6" fmla="*/ 2415161 w 4792568"/>
              <a:gd name="connsiteY6" fmla="*/ 2821764 h 5346834"/>
              <a:gd name="connsiteX7" fmla="*/ 1014234 w 4792568"/>
              <a:gd name="connsiteY7" fmla="*/ 599089 h 5346834"/>
              <a:gd name="connsiteX8" fmla="*/ 657496 w 4792568"/>
              <a:gd name="connsiteY8" fmla="*/ 956977 h 5346834"/>
              <a:gd name="connsiteX9" fmla="*/ 1014234 w 4792568"/>
              <a:gd name="connsiteY9" fmla="*/ 1314866 h 5346834"/>
              <a:gd name="connsiteX10" fmla="*/ 1378269 w 4792568"/>
              <a:gd name="connsiteY10" fmla="*/ 966603 h 5346834"/>
              <a:gd name="connsiteX11" fmla="*/ 1014234 w 4792568"/>
              <a:gd name="connsiteY11" fmla="*/ 599089 h 5346834"/>
              <a:gd name="connsiteX12" fmla="*/ 3313504 w 4792568"/>
              <a:gd name="connsiteY12" fmla="*/ 19251 h 5346834"/>
              <a:gd name="connsiteX13" fmla="*/ 4783755 w 4792568"/>
              <a:gd name="connsiteY13" fmla="*/ 9625 h 5346834"/>
              <a:gd name="connsiteX14" fmla="*/ 4754880 w 4792568"/>
              <a:gd name="connsiteY14" fmla="*/ 1722979 h 5346834"/>
              <a:gd name="connsiteX15" fmla="*/ 3972040 w 4792568"/>
              <a:gd name="connsiteY15" fmla="*/ 2534696 h 5346834"/>
              <a:gd name="connsiteX16" fmla="*/ 2415161 w 4792568"/>
              <a:gd name="connsiteY16" fmla="*/ 2563571 h 5346834"/>
              <a:gd name="connsiteX17" fmla="*/ 2415160 w 4792568"/>
              <a:gd name="connsiteY17" fmla="*/ 888718 h 5346834"/>
              <a:gd name="connsiteX18" fmla="*/ 3313504 w 4792568"/>
              <a:gd name="connsiteY18" fmla="*/ 19251 h 5346834"/>
              <a:gd name="connsiteX19" fmla="*/ 0 w 4792568"/>
              <a:gd name="connsiteY19" fmla="*/ 0 h 5346834"/>
              <a:gd name="connsiteX20" fmla="*/ 1399484 w 4792568"/>
              <a:gd name="connsiteY20" fmla="*/ 19251 h 5346834"/>
              <a:gd name="connsiteX21" fmla="*/ 2131540 w 4792568"/>
              <a:gd name="connsiteY21" fmla="*/ 991938 h 5346834"/>
              <a:gd name="connsiteX22" fmla="*/ 2141165 w 4792568"/>
              <a:gd name="connsiteY22" fmla="*/ 5317958 h 5346834"/>
              <a:gd name="connsiteX23" fmla="*/ 828309 w 4792568"/>
              <a:gd name="connsiteY23" fmla="*/ 5308333 h 5346834"/>
              <a:gd name="connsiteX24" fmla="*/ 0 w 4792568"/>
              <a:gd name="connsiteY24" fmla="*/ 4297144 h 5346834"/>
              <a:gd name="connsiteX25" fmla="*/ 0 w 4792568"/>
              <a:gd name="connsiteY25" fmla="*/ 0 h 5346834"/>
              <a:gd name="connsiteX0" fmla="*/ 2415161 w 4792568"/>
              <a:gd name="connsiteY0" fmla="*/ 2821764 h 5346834"/>
              <a:gd name="connsiteX1" fmla="*/ 3856536 w 4792568"/>
              <a:gd name="connsiteY1" fmla="*/ 2821764 h 5346834"/>
              <a:gd name="connsiteX2" fmla="*/ 4764505 w 4792568"/>
              <a:gd name="connsiteY2" fmla="*/ 3671980 h 5346834"/>
              <a:gd name="connsiteX3" fmla="*/ 4783755 w 4792568"/>
              <a:gd name="connsiteY3" fmla="*/ 5337209 h 5346834"/>
              <a:gd name="connsiteX4" fmla="*/ 3419382 w 4792568"/>
              <a:gd name="connsiteY4" fmla="*/ 5346834 h 5346834"/>
              <a:gd name="connsiteX5" fmla="*/ 2415160 w 4792568"/>
              <a:gd name="connsiteY5" fmla="*/ 4400364 h 5346834"/>
              <a:gd name="connsiteX6" fmla="*/ 2415161 w 4792568"/>
              <a:gd name="connsiteY6" fmla="*/ 2821764 h 5346834"/>
              <a:gd name="connsiteX7" fmla="*/ 1014234 w 4792568"/>
              <a:gd name="connsiteY7" fmla="*/ 599089 h 5346834"/>
              <a:gd name="connsiteX8" fmla="*/ 657496 w 4792568"/>
              <a:gd name="connsiteY8" fmla="*/ 956977 h 5346834"/>
              <a:gd name="connsiteX9" fmla="*/ 1014234 w 4792568"/>
              <a:gd name="connsiteY9" fmla="*/ 1314866 h 5346834"/>
              <a:gd name="connsiteX10" fmla="*/ 1378269 w 4792568"/>
              <a:gd name="connsiteY10" fmla="*/ 966603 h 5346834"/>
              <a:gd name="connsiteX11" fmla="*/ 1014234 w 4792568"/>
              <a:gd name="connsiteY11" fmla="*/ 599089 h 5346834"/>
              <a:gd name="connsiteX12" fmla="*/ 3313504 w 4792568"/>
              <a:gd name="connsiteY12" fmla="*/ 19251 h 5346834"/>
              <a:gd name="connsiteX13" fmla="*/ 4783755 w 4792568"/>
              <a:gd name="connsiteY13" fmla="*/ 9625 h 5346834"/>
              <a:gd name="connsiteX14" fmla="*/ 4754880 w 4792568"/>
              <a:gd name="connsiteY14" fmla="*/ 1722979 h 5346834"/>
              <a:gd name="connsiteX15" fmla="*/ 3972040 w 4792568"/>
              <a:gd name="connsiteY15" fmla="*/ 2534696 h 5346834"/>
              <a:gd name="connsiteX16" fmla="*/ 2415161 w 4792568"/>
              <a:gd name="connsiteY16" fmla="*/ 2563571 h 5346834"/>
              <a:gd name="connsiteX17" fmla="*/ 2415160 w 4792568"/>
              <a:gd name="connsiteY17" fmla="*/ 888718 h 5346834"/>
              <a:gd name="connsiteX18" fmla="*/ 3313504 w 4792568"/>
              <a:gd name="connsiteY18" fmla="*/ 19251 h 5346834"/>
              <a:gd name="connsiteX19" fmla="*/ 0 w 4792568"/>
              <a:gd name="connsiteY19" fmla="*/ 0 h 5346834"/>
              <a:gd name="connsiteX20" fmla="*/ 1399484 w 4792568"/>
              <a:gd name="connsiteY20" fmla="*/ 19251 h 5346834"/>
              <a:gd name="connsiteX21" fmla="*/ 2131540 w 4792568"/>
              <a:gd name="connsiteY21" fmla="*/ 991938 h 5346834"/>
              <a:gd name="connsiteX22" fmla="*/ 2141165 w 4792568"/>
              <a:gd name="connsiteY22" fmla="*/ 5317958 h 5346834"/>
              <a:gd name="connsiteX23" fmla="*/ 828309 w 4792568"/>
              <a:gd name="connsiteY23" fmla="*/ 5308333 h 5346834"/>
              <a:gd name="connsiteX24" fmla="*/ 0 w 4792568"/>
              <a:gd name="connsiteY24" fmla="*/ 4297144 h 5346834"/>
              <a:gd name="connsiteX25" fmla="*/ 0 w 4792568"/>
              <a:gd name="connsiteY25" fmla="*/ 0 h 5346834"/>
              <a:gd name="connsiteX0" fmla="*/ 2415161 w 4792568"/>
              <a:gd name="connsiteY0" fmla="*/ 2821764 h 5346834"/>
              <a:gd name="connsiteX1" fmla="*/ 3856536 w 4792568"/>
              <a:gd name="connsiteY1" fmla="*/ 2821764 h 5346834"/>
              <a:gd name="connsiteX2" fmla="*/ 4764505 w 4792568"/>
              <a:gd name="connsiteY2" fmla="*/ 3671980 h 5346834"/>
              <a:gd name="connsiteX3" fmla="*/ 4783755 w 4792568"/>
              <a:gd name="connsiteY3" fmla="*/ 5337209 h 5346834"/>
              <a:gd name="connsiteX4" fmla="*/ 3419382 w 4792568"/>
              <a:gd name="connsiteY4" fmla="*/ 5346834 h 5346834"/>
              <a:gd name="connsiteX5" fmla="*/ 2415160 w 4792568"/>
              <a:gd name="connsiteY5" fmla="*/ 4400364 h 5346834"/>
              <a:gd name="connsiteX6" fmla="*/ 2415161 w 4792568"/>
              <a:gd name="connsiteY6" fmla="*/ 2821764 h 5346834"/>
              <a:gd name="connsiteX7" fmla="*/ 1014234 w 4792568"/>
              <a:gd name="connsiteY7" fmla="*/ 599089 h 5346834"/>
              <a:gd name="connsiteX8" fmla="*/ 657496 w 4792568"/>
              <a:gd name="connsiteY8" fmla="*/ 956977 h 5346834"/>
              <a:gd name="connsiteX9" fmla="*/ 1014234 w 4792568"/>
              <a:gd name="connsiteY9" fmla="*/ 1314866 h 5346834"/>
              <a:gd name="connsiteX10" fmla="*/ 1378269 w 4792568"/>
              <a:gd name="connsiteY10" fmla="*/ 966603 h 5346834"/>
              <a:gd name="connsiteX11" fmla="*/ 1014234 w 4792568"/>
              <a:gd name="connsiteY11" fmla="*/ 599089 h 5346834"/>
              <a:gd name="connsiteX12" fmla="*/ 3313504 w 4792568"/>
              <a:gd name="connsiteY12" fmla="*/ 19251 h 5346834"/>
              <a:gd name="connsiteX13" fmla="*/ 4783755 w 4792568"/>
              <a:gd name="connsiteY13" fmla="*/ 9625 h 5346834"/>
              <a:gd name="connsiteX14" fmla="*/ 4754880 w 4792568"/>
              <a:gd name="connsiteY14" fmla="*/ 1722979 h 5346834"/>
              <a:gd name="connsiteX15" fmla="*/ 3972040 w 4792568"/>
              <a:gd name="connsiteY15" fmla="*/ 2534696 h 5346834"/>
              <a:gd name="connsiteX16" fmla="*/ 2415161 w 4792568"/>
              <a:gd name="connsiteY16" fmla="*/ 2563571 h 5346834"/>
              <a:gd name="connsiteX17" fmla="*/ 2415160 w 4792568"/>
              <a:gd name="connsiteY17" fmla="*/ 888718 h 5346834"/>
              <a:gd name="connsiteX18" fmla="*/ 3313504 w 4792568"/>
              <a:gd name="connsiteY18" fmla="*/ 19251 h 5346834"/>
              <a:gd name="connsiteX19" fmla="*/ 0 w 4792568"/>
              <a:gd name="connsiteY19" fmla="*/ 0 h 5346834"/>
              <a:gd name="connsiteX20" fmla="*/ 1399484 w 4792568"/>
              <a:gd name="connsiteY20" fmla="*/ 19251 h 5346834"/>
              <a:gd name="connsiteX21" fmla="*/ 2131540 w 4792568"/>
              <a:gd name="connsiteY21" fmla="*/ 991938 h 5346834"/>
              <a:gd name="connsiteX22" fmla="*/ 2141165 w 4792568"/>
              <a:gd name="connsiteY22" fmla="*/ 5317958 h 5346834"/>
              <a:gd name="connsiteX23" fmla="*/ 828309 w 4792568"/>
              <a:gd name="connsiteY23" fmla="*/ 5308333 h 5346834"/>
              <a:gd name="connsiteX24" fmla="*/ 0 w 4792568"/>
              <a:gd name="connsiteY24" fmla="*/ 4297144 h 5346834"/>
              <a:gd name="connsiteX25" fmla="*/ 0 w 4792568"/>
              <a:gd name="connsiteY25" fmla="*/ 0 h 5346834"/>
              <a:gd name="connsiteX0" fmla="*/ 2415161 w 4792568"/>
              <a:gd name="connsiteY0" fmla="*/ 2821764 h 5346834"/>
              <a:gd name="connsiteX1" fmla="*/ 3856536 w 4792568"/>
              <a:gd name="connsiteY1" fmla="*/ 2821764 h 5346834"/>
              <a:gd name="connsiteX2" fmla="*/ 4764505 w 4792568"/>
              <a:gd name="connsiteY2" fmla="*/ 3671980 h 5346834"/>
              <a:gd name="connsiteX3" fmla="*/ 4783755 w 4792568"/>
              <a:gd name="connsiteY3" fmla="*/ 5337209 h 5346834"/>
              <a:gd name="connsiteX4" fmla="*/ 3419382 w 4792568"/>
              <a:gd name="connsiteY4" fmla="*/ 5346834 h 5346834"/>
              <a:gd name="connsiteX5" fmla="*/ 2415160 w 4792568"/>
              <a:gd name="connsiteY5" fmla="*/ 4400364 h 5346834"/>
              <a:gd name="connsiteX6" fmla="*/ 2415161 w 4792568"/>
              <a:gd name="connsiteY6" fmla="*/ 2821764 h 5346834"/>
              <a:gd name="connsiteX7" fmla="*/ 1014234 w 4792568"/>
              <a:gd name="connsiteY7" fmla="*/ 599089 h 5346834"/>
              <a:gd name="connsiteX8" fmla="*/ 657496 w 4792568"/>
              <a:gd name="connsiteY8" fmla="*/ 956977 h 5346834"/>
              <a:gd name="connsiteX9" fmla="*/ 1026187 w 4792568"/>
              <a:gd name="connsiteY9" fmla="*/ 1326819 h 5346834"/>
              <a:gd name="connsiteX10" fmla="*/ 1378269 w 4792568"/>
              <a:gd name="connsiteY10" fmla="*/ 966603 h 5346834"/>
              <a:gd name="connsiteX11" fmla="*/ 1014234 w 4792568"/>
              <a:gd name="connsiteY11" fmla="*/ 599089 h 5346834"/>
              <a:gd name="connsiteX12" fmla="*/ 3313504 w 4792568"/>
              <a:gd name="connsiteY12" fmla="*/ 19251 h 5346834"/>
              <a:gd name="connsiteX13" fmla="*/ 4783755 w 4792568"/>
              <a:gd name="connsiteY13" fmla="*/ 9625 h 5346834"/>
              <a:gd name="connsiteX14" fmla="*/ 4754880 w 4792568"/>
              <a:gd name="connsiteY14" fmla="*/ 1722979 h 5346834"/>
              <a:gd name="connsiteX15" fmla="*/ 3972040 w 4792568"/>
              <a:gd name="connsiteY15" fmla="*/ 2534696 h 5346834"/>
              <a:gd name="connsiteX16" fmla="*/ 2415161 w 4792568"/>
              <a:gd name="connsiteY16" fmla="*/ 2563571 h 5346834"/>
              <a:gd name="connsiteX17" fmla="*/ 2415160 w 4792568"/>
              <a:gd name="connsiteY17" fmla="*/ 888718 h 5346834"/>
              <a:gd name="connsiteX18" fmla="*/ 3313504 w 4792568"/>
              <a:gd name="connsiteY18" fmla="*/ 19251 h 5346834"/>
              <a:gd name="connsiteX19" fmla="*/ 0 w 4792568"/>
              <a:gd name="connsiteY19" fmla="*/ 0 h 5346834"/>
              <a:gd name="connsiteX20" fmla="*/ 1399484 w 4792568"/>
              <a:gd name="connsiteY20" fmla="*/ 19251 h 5346834"/>
              <a:gd name="connsiteX21" fmla="*/ 2131540 w 4792568"/>
              <a:gd name="connsiteY21" fmla="*/ 991938 h 5346834"/>
              <a:gd name="connsiteX22" fmla="*/ 2141165 w 4792568"/>
              <a:gd name="connsiteY22" fmla="*/ 5317958 h 5346834"/>
              <a:gd name="connsiteX23" fmla="*/ 828309 w 4792568"/>
              <a:gd name="connsiteY23" fmla="*/ 5308333 h 5346834"/>
              <a:gd name="connsiteX24" fmla="*/ 0 w 4792568"/>
              <a:gd name="connsiteY24" fmla="*/ 4297144 h 5346834"/>
              <a:gd name="connsiteX25" fmla="*/ 0 w 4792568"/>
              <a:gd name="connsiteY25" fmla="*/ 0 h 5346834"/>
              <a:gd name="connsiteX0" fmla="*/ 2415161 w 4792568"/>
              <a:gd name="connsiteY0" fmla="*/ 2821764 h 5346834"/>
              <a:gd name="connsiteX1" fmla="*/ 3856536 w 4792568"/>
              <a:gd name="connsiteY1" fmla="*/ 2821764 h 5346834"/>
              <a:gd name="connsiteX2" fmla="*/ 4764505 w 4792568"/>
              <a:gd name="connsiteY2" fmla="*/ 3671980 h 5346834"/>
              <a:gd name="connsiteX3" fmla="*/ 4783755 w 4792568"/>
              <a:gd name="connsiteY3" fmla="*/ 5337209 h 5346834"/>
              <a:gd name="connsiteX4" fmla="*/ 3419382 w 4792568"/>
              <a:gd name="connsiteY4" fmla="*/ 5346834 h 5346834"/>
              <a:gd name="connsiteX5" fmla="*/ 2415160 w 4792568"/>
              <a:gd name="connsiteY5" fmla="*/ 4400364 h 5346834"/>
              <a:gd name="connsiteX6" fmla="*/ 2415161 w 4792568"/>
              <a:gd name="connsiteY6" fmla="*/ 2821764 h 5346834"/>
              <a:gd name="connsiteX7" fmla="*/ 1014234 w 4792568"/>
              <a:gd name="connsiteY7" fmla="*/ 599089 h 5346834"/>
              <a:gd name="connsiteX8" fmla="*/ 657496 w 4792568"/>
              <a:gd name="connsiteY8" fmla="*/ 956977 h 5346834"/>
              <a:gd name="connsiteX9" fmla="*/ 1026187 w 4792568"/>
              <a:gd name="connsiteY9" fmla="*/ 1326819 h 5346834"/>
              <a:gd name="connsiteX10" fmla="*/ 1378269 w 4792568"/>
              <a:gd name="connsiteY10" fmla="*/ 966603 h 5346834"/>
              <a:gd name="connsiteX11" fmla="*/ 1014234 w 4792568"/>
              <a:gd name="connsiteY11" fmla="*/ 599089 h 5346834"/>
              <a:gd name="connsiteX12" fmla="*/ 3313504 w 4792568"/>
              <a:gd name="connsiteY12" fmla="*/ 19251 h 5346834"/>
              <a:gd name="connsiteX13" fmla="*/ 4783755 w 4792568"/>
              <a:gd name="connsiteY13" fmla="*/ 9625 h 5346834"/>
              <a:gd name="connsiteX14" fmla="*/ 4754880 w 4792568"/>
              <a:gd name="connsiteY14" fmla="*/ 1722979 h 5346834"/>
              <a:gd name="connsiteX15" fmla="*/ 3972040 w 4792568"/>
              <a:gd name="connsiteY15" fmla="*/ 2534696 h 5346834"/>
              <a:gd name="connsiteX16" fmla="*/ 2415161 w 4792568"/>
              <a:gd name="connsiteY16" fmla="*/ 2563571 h 5346834"/>
              <a:gd name="connsiteX17" fmla="*/ 2415160 w 4792568"/>
              <a:gd name="connsiteY17" fmla="*/ 888718 h 5346834"/>
              <a:gd name="connsiteX18" fmla="*/ 3313504 w 4792568"/>
              <a:gd name="connsiteY18" fmla="*/ 19251 h 5346834"/>
              <a:gd name="connsiteX19" fmla="*/ 0 w 4792568"/>
              <a:gd name="connsiteY19" fmla="*/ 0 h 5346834"/>
              <a:gd name="connsiteX20" fmla="*/ 1399484 w 4792568"/>
              <a:gd name="connsiteY20" fmla="*/ 19251 h 5346834"/>
              <a:gd name="connsiteX21" fmla="*/ 2131540 w 4792568"/>
              <a:gd name="connsiteY21" fmla="*/ 991938 h 5346834"/>
              <a:gd name="connsiteX22" fmla="*/ 2141165 w 4792568"/>
              <a:gd name="connsiteY22" fmla="*/ 5317958 h 5346834"/>
              <a:gd name="connsiteX23" fmla="*/ 828309 w 4792568"/>
              <a:gd name="connsiteY23" fmla="*/ 5308333 h 5346834"/>
              <a:gd name="connsiteX24" fmla="*/ 0 w 4792568"/>
              <a:gd name="connsiteY24" fmla="*/ 4297144 h 5346834"/>
              <a:gd name="connsiteX25" fmla="*/ 0 w 4792568"/>
              <a:gd name="connsiteY25" fmla="*/ 0 h 5346834"/>
              <a:gd name="connsiteX0" fmla="*/ 2415161 w 4792568"/>
              <a:gd name="connsiteY0" fmla="*/ 2821764 h 5346834"/>
              <a:gd name="connsiteX1" fmla="*/ 3856536 w 4792568"/>
              <a:gd name="connsiteY1" fmla="*/ 2821764 h 5346834"/>
              <a:gd name="connsiteX2" fmla="*/ 4764505 w 4792568"/>
              <a:gd name="connsiteY2" fmla="*/ 3671980 h 5346834"/>
              <a:gd name="connsiteX3" fmla="*/ 4783755 w 4792568"/>
              <a:gd name="connsiteY3" fmla="*/ 5337209 h 5346834"/>
              <a:gd name="connsiteX4" fmla="*/ 3419382 w 4792568"/>
              <a:gd name="connsiteY4" fmla="*/ 5346834 h 5346834"/>
              <a:gd name="connsiteX5" fmla="*/ 2415160 w 4792568"/>
              <a:gd name="connsiteY5" fmla="*/ 4400364 h 5346834"/>
              <a:gd name="connsiteX6" fmla="*/ 2415161 w 4792568"/>
              <a:gd name="connsiteY6" fmla="*/ 2821764 h 5346834"/>
              <a:gd name="connsiteX7" fmla="*/ 1014234 w 4792568"/>
              <a:gd name="connsiteY7" fmla="*/ 599089 h 5346834"/>
              <a:gd name="connsiteX8" fmla="*/ 657496 w 4792568"/>
              <a:gd name="connsiteY8" fmla="*/ 956977 h 5346834"/>
              <a:gd name="connsiteX9" fmla="*/ 1026187 w 4792568"/>
              <a:gd name="connsiteY9" fmla="*/ 1326819 h 5346834"/>
              <a:gd name="connsiteX10" fmla="*/ 1378269 w 4792568"/>
              <a:gd name="connsiteY10" fmla="*/ 966603 h 5346834"/>
              <a:gd name="connsiteX11" fmla="*/ 1014234 w 4792568"/>
              <a:gd name="connsiteY11" fmla="*/ 599089 h 5346834"/>
              <a:gd name="connsiteX12" fmla="*/ 3313504 w 4792568"/>
              <a:gd name="connsiteY12" fmla="*/ 19251 h 5346834"/>
              <a:gd name="connsiteX13" fmla="*/ 4783755 w 4792568"/>
              <a:gd name="connsiteY13" fmla="*/ 9625 h 5346834"/>
              <a:gd name="connsiteX14" fmla="*/ 4754880 w 4792568"/>
              <a:gd name="connsiteY14" fmla="*/ 1722979 h 5346834"/>
              <a:gd name="connsiteX15" fmla="*/ 3972040 w 4792568"/>
              <a:gd name="connsiteY15" fmla="*/ 2534696 h 5346834"/>
              <a:gd name="connsiteX16" fmla="*/ 2415161 w 4792568"/>
              <a:gd name="connsiteY16" fmla="*/ 2563571 h 5346834"/>
              <a:gd name="connsiteX17" fmla="*/ 2415160 w 4792568"/>
              <a:gd name="connsiteY17" fmla="*/ 888718 h 5346834"/>
              <a:gd name="connsiteX18" fmla="*/ 3313504 w 4792568"/>
              <a:gd name="connsiteY18" fmla="*/ 19251 h 5346834"/>
              <a:gd name="connsiteX19" fmla="*/ 0 w 4792568"/>
              <a:gd name="connsiteY19" fmla="*/ 0 h 5346834"/>
              <a:gd name="connsiteX20" fmla="*/ 1399484 w 4792568"/>
              <a:gd name="connsiteY20" fmla="*/ 19251 h 5346834"/>
              <a:gd name="connsiteX21" fmla="*/ 2131540 w 4792568"/>
              <a:gd name="connsiteY21" fmla="*/ 991938 h 5346834"/>
              <a:gd name="connsiteX22" fmla="*/ 2141165 w 4792568"/>
              <a:gd name="connsiteY22" fmla="*/ 5317958 h 5346834"/>
              <a:gd name="connsiteX23" fmla="*/ 828309 w 4792568"/>
              <a:gd name="connsiteY23" fmla="*/ 5308333 h 5346834"/>
              <a:gd name="connsiteX24" fmla="*/ 0 w 4792568"/>
              <a:gd name="connsiteY24" fmla="*/ 4297144 h 5346834"/>
              <a:gd name="connsiteX25" fmla="*/ 0 w 4792568"/>
              <a:gd name="connsiteY25" fmla="*/ 0 h 5346834"/>
              <a:gd name="connsiteX0" fmla="*/ 2415161 w 4792568"/>
              <a:gd name="connsiteY0" fmla="*/ 2821764 h 5346834"/>
              <a:gd name="connsiteX1" fmla="*/ 3856536 w 4792568"/>
              <a:gd name="connsiteY1" fmla="*/ 2821764 h 5346834"/>
              <a:gd name="connsiteX2" fmla="*/ 4764505 w 4792568"/>
              <a:gd name="connsiteY2" fmla="*/ 3671980 h 5346834"/>
              <a:gd name="connsiteX3" fmla="*/ 4783755 w 4792568"/>
              <a:gd name="connsiteY3" fmla="*/ 5337209 h 5346834"/>
              <a:gd name="connsiteX4" fmla="*/ 3419382 w 4792568"/>
              <a:gd name="connsiteY4" fmla="*/ 5346834 h 5346834"/>
              <a:gd name="connsiteX5" fmla="*/ 2415160 w 4792568"/>
              <a:gd name="connsiteY5" fmla="*/ 4400364 h 5346834"/>
              <a:gd name="connsiteX6" fmla="*/ 2415161 w 4792568"/>
              <a:gd name="connsiteY6" fmla="*/ 2821764 h 5346834"/>
              <a:gd name="connsiteX7" fmla="*/ 1014234 w 4792568"/>
              <a:gd name="connsiteY7" fmla="*/ 599089 h 5346834"/>
              <a:gd name="connsiteX8" fmla="*/ 657496 w 4792568"/>
              <a:gd name="connsiteY8" fmla="*/ 956977 h 5346834"/>
              <a:gd name="connsiteX9" fmla="*/ 1026187 w 4792568"/>
              <a:gd name="connsiteY9" fmla="*/ 1326819 h 5346834"/>
              <a:gd name="connsiteX10" fmla="*/ 1378269 w 4792568"/>
              <a:gd name="connsiteY10" fmla="*/ 966603 h 5346834"/>
              <a:gd name="connsiteX11" fmla="*/ 1014234 w 4792568"/>
              <a:gd name="connsiteY11" fmla="*/ 599089 h 5346834"/>
              <a:gd name="connsiteX12" fmla="*/ 3313504 w 4792568"/>
              <a:gd name="connsiteY12" fmla="*/ 19251 h 5346834"/>
              <a:gd name="connsiteX13" fmla="*/ 4783755 w 4792568"/>
              <a:gd name="connsiteY13" fmla="*/ 9625 h 5346834"/>
              <a:gd name="connsiteX14" fmla="*/ 4754880 w 4792568"/>
              <a:gd name="connsiteY14" fmla="*/ 1722979 h 5346834"/>
              <a:gd name="connsiteX15" fmla="*/ 3972040 w 4792568"/>
              <a:gd name="connsiteY15" fmla="*/ 2534696 h 5346834"/>
              <a:gd name="connsiteX16" fmla="*/ 2415161 w 4792568"/>
              <a:gd name="connsiteY16" fmla="*/ 2563571 h 5346834"/>
              <a:gd name="connsiteX17" fmla="*/ 2415160 w 4792568"/>
              <a:gd name="connsiteY17" fmla="*/ 888718 h 5346834"/>
              <a:gd name="connsiteX18" fmla="*/ 3313504 w 4792568"/>
              <a:gd name="connsiteY18" fmla="*/ 19251 h 5346834"/>
              <a:gd name="connsiteX19" fmla="*/ 0 w 4792568"/>
              <a:gd name="connsiteY19" fmla="*/ 0 h 5346834"/>
              <a:gd name="connsiteX20" fmla="*/ 1399484 w 4792568"/>
              <a:gd name="connsiteY20" fmla="*/ 19251 h 5346834"/>
              <a:gd name="connsiteX21" fmla="*/ 2131540 w 4792568"/>
              <a:gd name="connsiteY21" fmla="*/ 991938 h 5346834"/>
              <a:gd name="connsiteX22" fmla="*/ 2141165 w 4792568"/>
              <a:gd name="connsiteY22" fmla="*/ 5317958 h 5346834"/>
              <a:gd name="connsiteX23" fmla="*/ 828309 w 4792568"/>
              <a:gd name="connsiteY23" fmla="*/ 5308333 h 5346834"/>
              <a:gd name="connsiteX24" fmla="*/ 0 w 4792568"/>
              <a:gd name="connsiteY24" fmla="*/ 4297144 h 5346834"/>
              <a:gd name="connsiteX25" fmla="*/ 0 w 4792568"/>
              <a:gd name="connsiteY25" fmla="*/ 0 h 5346834"/>
              <a:gd name="connsiteX0" fmla="*/ 2415161 w 4792568"/>
              <a:gd name="connsiteY0" fmla="*/ 2821764 h 5346834"/>
              <a:gd name="connsiteX1" fmla="*/ 3856536 w 4792568"/>
              <a:gd name="connsiteY1" fmla="*/ 2821764 h 5346834"/>
              <a:gd name="connsiteX2" fmla="*/ 4764505 w 4792568"/>
              <a:gd name="connsiteY2" fmla="*/ 3671980 h 5346834"/>
              <a:gd name="connsiteX3" fmla="*/ 4783755 w 4792568"/>
              <a:gd name="connsiteY3" fmla="*/ 5337209 h 5346834"/>
              <a:gd name="connsiteX4" fmla="*/ 3419382 w 4792568"/>
              <a:gd name="connsiteY4" fmla="*/ 5346834 h 5346834"/>
              <a:gd name="connsiteX5" fmla="*/ 2415160 w 4792568"/>
              <a:gd name="connsiteY5" fmla="*/ 4400364 h 5346834"/>
              <a:gd name="connsiteX6" fmla="*/ 2415161 w 4792568"/>
              <a:gd name="connsiteY6" fmla="*/ 2821764 h 5346834"/>
              <a:gd name="connsiteX7" fmla="*/ 1008257 w 4792568"/>
              <a:gd name="connsiteY7" fmla="*/ 599089 h 5346834"/>
              <a:gd name="connsiteX8" fmla="*/ 657496 w 4792568"/>
              <a:gd name="connsiteY8" fmla="*/ 956977 h 5346834"/>
              <a:gd name="connsiteX9" fmla="*/ 1026187 w 4792568"/>
              <a:gd name="connsiteY9" fmla="*/ 1326819 h 5346834"/>
              <a:gd name="connsiteX10" fmla="*/ 1378269 w 4792568"/>
              <a:gd name="connsiteY10" fmla="*/ 966603 h 5346834"/>
              <a:gd name="connsiteX11" fmla="*/ 1008257 w 4792568"/>
              <a:gd name="connsiteY11" fmla="*/ 599089 h 5346834"/>
              <a:gd name="connsiteX12" fmla="*/ 3313504 w 4792568"/>
              <a:gd name="connsiteY12" fmla="*/ 19251 h 5346834"/>
              <a:gd name="connsiteX13" fmla="*/ 4783755 w 4792568"/>
              <a:gd name="connsiteY13" fmla="*/ 9625 h 5346834"/>
              <a:gd name="connsiteX14" fmla="*/ 4754880 w 4792568"/>
              <a:gd name="connsiteY14" fmla="*/ 1722979 h 5346834"/>
              <a:gd name="connsiteX15" fmla="*/ 3972040 w 4792568"/>
              <a:gd name="connsiteY15" fmla="*/ 2534696 h 5346834"/>
              <a:gd name="connsiteX16" fmla="*/ 2415161 w 4792568"/>
              <a:gd name="connsiteY16" fmla="*/ 2563571 h 5346834"/>
              <a:gd name="connsiteX17" fmla="*/ 2415160 w 4792568"/>
              <a:gd name="connsiteY17" fmla="*/ 888718 h 5346834"/>
              <a:gd name="connsiteX18" fmla="*/ 3313504 w 4792568"/>
              <a:gd name="connsiteY18" fmla="*/ 19251 h 5346834"/>
              <a:gd name="connsiteX19" fmla="*/ 0 w 4792568"/>
              <a:gd name="connsiteY19" fmla="*/ 0 h 5346834"/>
              <a:gd name="connsiteX20" fmla="*/ 1399484 w 4792568"/>
              <a:gd name="connsiteY20" fmla="*/ 19251 h 5346834"/>
              <a:gd name="connsiteX21" fmla="*/ 2131540 w 4792568"/>
              <a:gd name="connsiteY21" fmla="*/ 991938 h 5346834"/>
              <a:gd name="connsiteX22" fmla="*/ 2141165 w 4792568"/>
              <a:gd name="connsiteY22" fmla="*/ 5317958 h 5346834"/>
              <a:gd name="connsiteX23" fmla="*/ 828309 w 4792568"/>
              <a:gd name="connsiteY23" fmla="*/ 5308333 h 5346834"/>
              <a:gd name="connsiteX24" fmla="*/ 0 w 4792568"/>
              <a:gd name="connsiteY24" fmla="*/ 4297144 h 5346834"/>
              <a:gd name="connsiteX25" fmla="*/ 0 w 4792568"/>
              <a:gd name="connsiteY25" fmla="*/ 0 h 5346834"/>
              <a:gd name="connsiteX0" fmla="*/ 2415161 w 4792568"/>
              <a:gd name="connsiteY0" fmla="*/ 2821764 h 5346834"/>
              <a:gd name="connsiteX1" fmla="*/ 3856536 w 4792568"/>
              <a:gd name="connsiteY1" fmla="*/ 2821764 h 5346834"/>
              <a:gd name="connsiteX2" fmla="*/ 4764505 w 4792568"/>
              <a:gd name="connsiteY2" fmla="*/ 3671980 h 5346834"/>
              <a:gd name="connsiteX3" fmla="*/ 4783755 w 4792568"/>
              <a:gd name="connsiteY3" fmla="*/ 5337209 h 5346834"/>
              <a:gd name="connsiteX4" fmla="*/ 3419382 w 4792568"/>
              <a:gd name="connsiteY4" fmla="*/ 5346834 h 5346834"/>
              <a:gd name="connsiteX5" fmla="*/ 2415160 w 4792568"/>
              <a:gd name="connsiteY5" fmla="*/ 4400364 h 5346834"/>
              <a:gd name="connsiteX6" fmla="*/ 2415161 w 4792568"/>
              <a:gd name="connsiteY6" fmla="*/ 2821764 h 5346834"/>
              <a:gd name="connsiteX7" fmla="*/ 1008257 w 4792568"/>
              <a:gd name="connsiteY7" fmla="*/ 599089 h 5346834"/>
              <a:gd name="connsiteX8" fmla="*/ 657496 w 4792568"/>
              <a:gd name="connsiteY8" fmla="*/ 956977 h 5346834"/>
              <a:gd name="connsiteX9" fmla="*/ 1026187 w 4792568"/>
              <a:gd name="connsiteY9" fmla="*/ 1326819 h 5346834"/>
              <a:gd name="connsiteX10" fmla="*/ 1378269 w 4792568"/>
              <a:gd name="connsiteY10" fmla="*/ 966603 h 5346834"/>
              <a:gd name="connsiteX11" fmla="*/ 1008257 w 4792568"/>
              <a:gd name="connsiteY11" fmla="*/ 599089 h 5346834"/>
              <a:gd name="connsiteX12" fmla="*/ 3313504 w 4792568"/>
              <a:gd name="connsiteY12" fmla="*/ 19251 h 5346834"/>
              <a:gd name="connsiteX13" fmla="*/ 4783755 w 4792568"/>
              <a:gd name="connsiteY13" fmla="*/ 9625 h 5346834"/>
              <a:gd name="connsiteX14" fmla="*/ 4754880 w 4792568"/>
              <a:gd name="connsiteY14" fmla="*/ 1722979 h 5346834"/>
              <a:gd name="connsiteX15" fmla="*/ 3972040 w 4792568"/>
              <a:gd name="connsiteY15" fmla="*/ 2534696 h 5346834"/>
              <a:gd name="connsiteX16" fmla="*/ 2415161 w 4792568"/>
              <a:gd name="connsiteY16" fmla="*/ 2563571 h 5346834"/>
              <a:gd name="connsiteX17" fmla="*/ 2415160 w 4792568"/>
              <a:gd name="connsiteY17" fmla="*/ 888718 h 5346834"/>
              <a:gd name="connsiteX18" fmla="*/ 3313504 w 4792568"/>
              <a:gd name="connsiteY18" fmla="*/ 19251 h 5346834"/>
              <a:gd name="connsiteX19" fmla="*/ 0 w 4792568"/>
              <a:gd name="connsiteY19" fmla="*/ 0 h 5346834"/>
              <a:gd name="connsiteX20" fmla="*/ 1399484 w 4792568"/>
              <a:gd name="connsiteY20" fmla="*/ 19251 h 5346834"/>
              <a:gd name="connsiteX21" fmla="*/ 2131540 w 4792568"/>
              <a:gd name="connsiteY21" fmla="*/ 991938 h 5346834"/>
              <a:gd name="connsiteX22" fmla="*/ 2141165 w 4792568"/>
              <a:gd name="connsiteY22" fmla="*/ 5317958 h 5346834"/>
              <a:gd name="connsiteX23" fmla="*/ 828309 w 4792568"/>
              <a:gd name="connsiteY23" fmla="*/ 5308333 h 5346834"/>
              <a:gd name="connsiteX24" fmla="*/ 0 w 4792568"/>
              <a:gd name="connsiteY24" fmla="*/ 4297144 h 5346834"/>
              <a:gd name="connsiteX25" fmla="*/ 0 w 4792568"/>
              <a:gd name="connsiteY25" fmla="*/ 0 h 5346834"/>
              <a:gd name="connsiteX0" fmla="*/ 2415161 w 4792568"/>
              <a:gd name="connsiteY0" fmla="*/ 2821764 h 5346834"/>
              <a:gd name="connsiteX1" fmla="*/ 3856536 w 4792568"/>
              <a:gd name="connsiteY1" fmla="*/ 2821764 h 5346834"/>
              <a:gd name="connsiteX2" fmla="*/ 4764505 w 4792568"/>
              <a:gd name="connsiteY2" fmla="*/ 3671980 h 5346834"/>
              <a:gd name="connsiteX3" fmla="*/ 4783755 w 4792568"/>
              <a:gd name="connsiteY3" fmla="*/ 5337209 h 5346834"/>
              <a:gd name="connsiteX4" fmla="*/ 3419382 w 4792568"/>
              <a:gd name="connsiteY4" fmla="*/ 5346834 h 5346834"/>
              <a:gd name="connsiteX5" fmla="*/ 2415160 w 4792568"/>
              <a:gd name="connsiteY5" fmla="*/ 4400364 h 5346834"/>
              <a:gd name="connsiteX6" fmla="*/ 2415161 w 4792568"/>
              <a:gd name="connsiteY6" fmla="*/ 2821764 h 5346834"/>
              <a:gd name="connsiteX7" fmla="*/ 1008257 w 4792568"/>
              <a:gd name="connsiteY7" fmla="*/ 599089 h 5346834"/>
              <a:gd name="connsiteX8" fmla="*/ 657496 w 4792568"/>
              <a:gd name="connsiteY8" fmla="*/ 956977 h 5346834"/>
              <a:gd name="connsiteX9" fmla="*/ 1026187 w 4792568"/>
              <a:gd name="connsiteY9" fmla="*/ 1326819 h 5346834"/>
              <a:gd name="connsiteX10" fmla="*/ 1378269 w 4792568"/>
              <a:gd name="connsiteY10" fmla="*/ 966603 h 5346834"/>
              <a:gd name="connsiteX11" fmla="*/ 1008257 w 4792568"/>
              <a:gd name="connsiteY11" fmla="*/ 599089 h 5346834"/>
              <a:gd name="connsiteX12" fmla="*/ 3313504 w 4792568"/>
              <a:gd name="connsiteY12" fmla="*/ 19251 h 5346834"/>
              <a:gd name="connsiteX13" fmla="*/ 4783755 w 4792568"/>
              <a:gd name="connsiteY13" fmla="*/ 9625 h 5346834"/>
              <a:gd name="connsiteX14" fmla="*/ 4754880 w 4792568"/>
              <a:gd name="connsiteY14" fmla="*/ 1722979 h 5346834"/>
              <a:gd name="connsiteX15" fmla="*/ 3972040 w 4792568"/>
              <a:gd name="connsiteY15" fmla="*/ 2534696 h 5346834"/>
              <a:gd name="connsiteX16" fmla="*/ 2403208 w 4792568"/>
              <a:gd name="connsiteY16" fmla="*/ 2545642 h 5346834"/>
              <a:gd name="connsiteX17" fmla="*/ 2415160 w 4792568"/>
              <a:gd name="connsiteY17" fmla="*/ 888718 h 5346834"/>
              <a:gd name="connsiteX18" fmla="*/ 3313504 w 4792568"/>
              <a:gd name="connsiteY18" fmla="*/ 19251 h 5346834"/>
              <a:gd name="connsiteX19" fmla="*/ 0 w 4792568"/>
              <a:gd name="connsiteY19" fmla="*/ 0 h 5346834"/>
              <a:gd name="connsiteX20" fmla="*/ 1399484 w 4792568"/>
              <a:gd name="connsiteY20" fmla="*/ 19251 h 5346834"/>
              <a:gd name="connsiteX21" fmla="*/ 2131540 w 4792568"/>
              <a:gd name="connsiteY21" fmla="*/ 991938 h 5346834"/>
              <a:gd name="connsiteX22" fmla="*/ 2141165 w 4792568"/>
              <a:gd name="connsiteY22" fmla="*/ 5317958 h 5346834"/>
              <a:gd name="connsiteX23" fmla="*/ 828309 w 4792568"/>
              <a:gd name="connsiteY23" fmla="*/ 5308333 h 5346834"/>
              <a:gd name="connsiteX24" fmla="*/ 0 w 4792568"/>
              <a:gd name="connsiteY24" fmla="*/ 4297144 h 5346834"/>
              <a:gd name="connsiteX25" fmla="*/ 0 w 4792568"/>
              <a:gd name="connsiteY25" fmla="*/ 0 h 5346834"/>
              <a:gd name="connsiteX0" fmla="*/ 2415161 w 4792568"/>
              <a:gd name="connsiteY0" fmla="*/ 2821764 h 5346834"/>
              <a:gd name="connsiteX1" fmla="*/ 3856536 w 4792568"/>
              <a:gd name="connsiteY1" fmla="*/ 2821764 h 5346834"/>
              <a:gd name="connsiteX2" fmla="*/ 4764505 w 4792568"/>
              <a:gd name="connsiteY2" fmla="*/ 3671980 h 5346834"/>
              <a:gd name="connsiteX3" fmla="*/ 4783755 w 4792568"/>
              <a:gd name="connsiteY3" fmla="*/ 5337209 h 5346834"/>
              <a:gd name="connsiteX4" fmla="*/ 3419382 w 4792568"/>
              <a:gd name="connsiteY4" fmla="*/ 5346834 h 5346834"/>
              <a:gd name="connsiteX5" fmla="*/ 2415160 w 4792568"/>
              <a:gd name="connsiteY5" fmla="*/ 4400364 h 5346834"/>
              <a:gd name="connsiteX6" fmla="*/ 2415161 w 4792568"/>
              <a:gd name="connsiteY6" fmla="*/ 2821764 h 5346834"/>
              <a:gd name="connsiteX7" fmla="*/ 1008257 w 4792568"/>
              <a:gd name="connsiteY7" fmla="*/ 599089 h 5346834"/>
              <a:gd name="connsiteX8" fmla="*/ 657496 w 4792568"/>
              <a:gd name="connsiteY8" fmla="*/ 956977 h 5346834"/>
              <a:gd name="connsiteX9" fmla="*/ 1026187 w 4792568"/>
              <a:gd name="connsiteY9" fmla="*/ 1326819 h 5346834"/>
              <a:gd name="connsiteX10" fmla="*/ 1378269 w 4792568"/>
              <a:gd name="connsiteY10" fmla="*/ 966603 h 5346834"/>
              <a:gd name="connsiteX11" fmla="*/ 1008257 w 4792568"/>
              <a:gd name="connsiteY11" fmla="*/ 599089 h 5346834"/>
              <a:gd name="connsiteX12" fmla="*/ 3313504 w 4792568"/>
              <a:gd name="connsiteY12" fmla="*/ 19251 h 5346834"/>
              <a:gd name="connsiteX13" fmla="*/ 4783755 w 4792568"/>
              <a:gd name="connsiteY13" fmla="*/ 9625 h 5346834"/>
              <a:gd name="connsiteX14" fmla="*/ 4754880 w 4792568"/>
              <a:gd name="connsiteY14" fmla="*/ 1722979 h 5346834"/>
              <a:gd name="connsiteX15" fmla="*/ 3972040 w 4792568"/>
              <a:gd name="connsiteY15" fmla="*/ 2534696 h 5346834"/>
              <a:gd name="connsiteX16" fmla="*/ 2403208 w 4792568"/>
              <a:gd name="connsiteY16" fmla="*/ 2545642 h 5346834"/>
              <a:gd name="connsiteX17" fmla="*/ 2415160 w 4792568"/>
              <a:gd name="connsiteY17" fmla="*/ 954459 h 5346834"/>
              <a:gd name="connsiteX18" fmla="*/ 3313504 w 4792568"/>
              <a:gd name="connsiteY18" fmla="*/ 19251 h 5346834"/>
              <a:gd name="connsiteX19" fmla="*/ 0 w 4792568"/>
              <a:gd name="connsiteY19" fmla="*/ 0 h 5346834"/>
              <a:gd name="connsiteX20" fmla="*/ 1399484 w 4792568"/>
              <a:gd name="connsiteY20" fmla="*/ 19251 h 5346834"/>
              <a:gd name="connsiteX21" fmla="*/ 2131540 w 4792568"/>
              <a:gd name="connsiteY21" fmla="*/ 991938 h 5346834"/>
              <a:gd name="connsiteX22" fmla="*/ 2141165 w 4792568"/>
              <a:gd name="connsiteY22" fmla="*/ 5317958 h 5346834"/>
              <a:gd name="connsiteX23" fmla="*/ 828309 w 4792568"/>
              <a:gd name="connsiteY23" fmla="*/ 5308333 h 5346834"/>
              <a:gd name="connsiteX24" fmla="*/ 0 w 4792568"/>
              <a:gd name="connsiteY24" fmla="*/ 4297144 h 5346834"/>
              <a:gd name="connsiteX25" fmla="*/ 0 w 4792568"/>
              <a:gd name="connsiteY25" fmla="*/ 0 h 5346834"/>
              <a:gd name="connsiteX0" fmla="*/ 2415161 w 4792568"/>
              <a:gd name="connsiteY0" fmla="*/ 2821764 h 5346834"/>
              <a:gd name="connsiteX1" fmla="*/ 3856536 w 4792568"/>
              <a:gd name="connsiteY1" fmla="*/ 2821764 h 5346834"/>
              <a:gd name="connsiteX2" fmla="*/ 4764505 w 4792568"/>
              <a:gd name="connsiteY2" fmla="*/ 3671980 h 5346834"/>
              <a:gd name="connsiteX3" fmla="*/ 4783755 w 4792568"/>
              <a:gd name="connsiteY3" fmla="*/ 5337209 h 5346834"/>
              <a:gd name="connsiteX4" fmla="*/ 3419382 w 4792568"/>
              <a:gd name="connsiteY4" fmla="*/ 5346834 h 5346834"/>
              <a:gd name="connsiteX5" fmla="*/ 2415160 w 4792568"/>
              <a:gd name="connsiteY5" fmla="*/ 4400364 h 5346834"/>
              <a:gd name="connsiteX6" fmla="*/ 2415161 w 4792568"/>
              <a:gd name="connsiteY6" fmla="*/ 2821764 h 5346834"/>
              <a:gd name="connsiteX7" fmla="*/ 1008257 w 4792568"/>
              <a:gd name="connsiteY7" fmla="*/ 599089 h 5346834"/>
              <a:gd name="connsiteX8" fmla="*/ 657496 w 4792568"/>
              <a:gd name="connsiteY8" fmla="*/ 956977 h 5346834"/>
              <a:gd name="connsiteX9" fmla="*/ 1026187 w 4792568"/>
              <a:gd name="connsiteY9" fmla="*/ 1326819 h 5346834"/>
              <a:gd name="connsiteX10" fmla="*/ 1378269 w 4792568"/>
              <a:gd name="connsiteY10" fmla="*/ 966603 h 5346834"/>
              <a:gd name="connsiteX11" fmla="*/ 1008257 w 4792568"/>
              <a:gd name="connsiteY11" fmla="*/ 599089 h 5346834"/>
              <a:gd name="connsiteX12" fmla="*/ 3313504 w 4792568"/>
              <a:gd name="connsiteY12" fmla="*/ 19251 h 5346834"/>
              <a:gd name="connsiteX13" fmla="*/ 4783755 w 4792568"/>
              <a:gd name="connsiteY13" fmla="*/ 9625 h 5346834"/>
              <a:gd name="connsiteX14" fmla="*/ 4754880 w 4792568"/>
              <a:gd name="connsiteY14" fmla="*/ 1722979 h 5346834"/>
              <a:gd name="connsiteX15" fmla="*/ 3972040 w 4792568"/>
              <a:gd name="connsiteY15" fmla="*/ 2534696 h 5346834"/>
              <a:gd name="connsiteX16" fmla="*/ 2403208 w 4792568"/>
              <a:gd name="connsiteY16" fmla="*/ 2545642 h 5346834"/>
              <a:gd name="connsiteX17" fmla="*/ 2415160 w 4792568"/>
              <a:gd name="connsiteY17" fmla="*/ 954459 h 5346834"/>
              <a:gd name="connsiteX18" fmla="*/ 3313504 w 4792568"/>
              <a:gd name="connsiteY18" fmla="*/ 19251 h 5346834"/>
              <a:gd name="connsiteX19" fmla="*/ 0 w 4792568"/>
              <a:gd name="connsiteY19" fmla="*/ 0 h 5346834"/>
              <a:gd name="connsiteX20" fmla="*/ 1399484 w 4792568"/>
              <a:gd name="connsiteY20" fmla="*/ 19251 h 5346834"/>
              <a:gd name="connsiteX21" fmla="*/ 2131540 w 4792568"/>
              <a:gd name="connsiteY21" fmla="*/ 991938 h 5346834"/>
              <a:gd name="connsiteX22" fmla="*/ 2141165 w 4792568"/>
              <a:gd name="connsiteY22" fmla="*/ 5317958 h 5346834"/>
              <a:gd name="connsiteX23" fmla="*/ 828309 w 4792568"/>
              <a:gd name="connsiteY23" fmla="*/ 5308333 h 5346834"/>
              <a:gd name="connsiteX24" fmla="*/ 0 w 4792568"/>
              <a:gd name="connsiteY24" fmla="*/ 4297144 h 5346834"/>
              <a:gd name="connsiteX25" fmla="*/ 0 w 4792568"/>
              <a:gd name="connsiteY25" fmla="*/ 0 h 5346834"/>
              <a:gd name="connsiteX0" fmla="*/ 2415161 w 4792568"/>
              <a:gd name="connsiteY0" fmla="*/ 2821764 h 5346834"/>
              <a:gd name="connsiteX1" fmla="*/ 3856536 w 4792568"/>
              <a:gd name="connsiteY1" fmla="*/ 2821764 h 5346834"/>
              <a:gd name="connsiteX2" fmla="*/ 4764505 w 4792568"/>
              <a:gd name="connsiteY2" fmla="*/ 3671980 h 5346834"/>
              <a:gd name="connsiteX3" fmla="*/ 4783755 w 4792568"/>
              <a:gd name="connsiteY3" fmla="*/ 5337209 h 5346834"/>
              <a:gd name="connsiteX4" fmla="*/ 3419382 w 4792568"/>
              <a:gd name="connsiteY4" fmla="*/ 5346834 h 5346834"/>
              <a:gd name="connsiteX5" fmla="*/ 2415160 w 4792568"/>
              <a:gd name="connsiteY5" fmla="*/ 4400364 h 5346834"/>
              <a:gd name="connsiteX6" fmla="*/ 2415161 w 4792568"/>
              <a:gd name="connsiteY6" fmla="*/ 2821764 h 5346834"/>
              <a:gd name="connsiteX7" fmla="*/ 1008257 w 4792568"/>
              <a:gd name="connsiteY7" fmla="*/ 599089 h 5346834"/>
              <a:gd name="connsiteX8" fmla="*/ 657496 w 4792568"/>
              <a:gd name="connsiteY8" fmla="*/ 956977 h 5346834"/>
              <a:gd name="connsiteX9" fmla="*/ 1026187 w 4792568"/>
              <a:gd name="connsiteY9" fmla="*/ 1326819 h 5346834"/>
              <a:gd name="connsiteX10" fmla="*/ 1378269 w 4792568"/>
              <a:gd name="connsiteY10" fmla="*/ 966603 h 5346834"/>
              <a:gd name="connsiteX11" fmla="*/ 1008257 w 4792568"/>
              <a:gd name="connsiteY11" fmla="*/ 599089 h 5346834"/>
              <a:gd name="connsiteX12" fmla="*/ 3313504 w 4792568"/>
              <a:gd name="connsiteY12" fmla="*/ 19251 h 5346834"/>
              <a:gd name="connsiteX13" fmla="*/ 4783755 w 4792568"/>
              <a:gd name="connsiteY13" fmla="*/ 9625 h 5346834"/>
              <a:gd name="connsiteX14" fmla="*/ 4754880 w 4792568"/>
              <a:gd name="connsiteY14" fmla="*/ 1722979 h 5346834"/>
              <a:gd name="connsiteX15" fmla="*/ 3972040 w 4792568"/>
              <a:gd name="connsiteY15" fmla="*/ 2534696 h 5346834"/>
              <a:gd name="connsiteX16" fmla="*/ 2403208 w 4792568"/>
              <a:gd name="connsiteY16" fmla="*/ 2545642 h 5346834"/>
              <a:gd name="connsiteX17" fmla="*/ 2415160 w 4792568"/>
              <a:gd name="connsiteY17" fmla="*/ 954459 h 5346834"/>
              <a:gd name="connsiteX18" fmla="*/ 3313504 w 4792568"/>
              <a:gd name="connsiteY18" fmla="*/ 19251 h 5346834"/>
              <a:gd name="connsiteX19" fmla="*/ 0 w 4792568"/>
              <a:gd name="connsiteY19" fmla="*/ 0 h 5346834"/>
              <a:gd name="connsiteX20" fmla="*/ 1399484 w 4792568"/>
              <a:gd name="connsiteY20" fmla="*/ 19251 h 5346834"/>
              <a:gd name="connsiteX21" fmla="*/ 2131540 w 4792568"/>
              <a:gd name="connsiteY21" fmla="*/ 991938 h 5346834"/>
              <a:gd name="connsiteX22" fmla="*/ 2141165 w 4792568"/>
              <a:gd name="connsiteY22" fmla="*/ 5317958 h 5346834"/>
              <a:gd name="connsiteX23" fmla="*/ 828309 w 4792568"/>
              <a:gd name="connsiteY23" fmla="*/ 5308333 h 5346834"/>
              <a:gd name="connsiteX24" fmla="*/ 0 w 4792568"/>
              <a:gd name="connsiteY24" fmla="*/ 4297144 h 5346834"/>
              <a:gd name="connsiteX25" fmla="*/ 0 w 4792568"/>
              <a:gd name="connsiteY25" fmla="*/ 0 h 5346834"/>
              <a:gd name="connsiteX0" fmla="*/ 2415161 w 4792568"/>
              <a:gd name="connsiteY0" fmla="*/ 2821764 h 5346834"/>
              <a:gd name="connsiteX1" fmla="*/ 3856536 w 4792568"/>
              <a:gd name="connsiteY1" fmla="*/ 2821764 h 5346834"/>
              <a:gd name="connsiteX2" fmla="*/ 4764505 w 4792568"/>
              <a:gd name="connsiteY2" fmla="*/ 3671980 h 5346834"/>
              <a:gd name="connsiteX3" fmla="*/ 4783755 w 4792568"/>
              <a:gd name="connsiteY3" fmla="*/ 5337209 h 5346834"/>
              <a:gd name="connsiteX4" fmla="*/ 3419382 w 4792568"/>
              <a:gd name="connsiteY4" fmla="*/ 5346834 h 5346834"/>
              <a:gd name="connsiteX5" fmla="*/ 2415160 w 4792568"/>
              <a:gd name="connsiteY5" fmla="*/ 4400364 h 5346834"/>
              <a:gd name="connsiteX6" fmla="*/ 2415161 w 4792568"/>
              <a:gd name="connsiteY6" fmla="*/ 2821764 h 5346834"/>
              <a:gd name="connsiteX7" fmla="*/ 1008257 w 4792568"/>
              <a:gd name="connsiteY7" fmla="*/ 599089 h 5346834"/>
              <a:gd name="connsiteX8" fmla="*/ 657496 w 4792568"/>
              <a:gd name="connsiteY8" fmla="*/ 956977 h 5346834"/>
              <a:gd name="connsiteX9" fmla="*/ 1026187 w 4792568"/>
              <a:gd name="connsiteY9" fmla="*/ 1326819 h 5346834"/>
              <a:gd name="connsiteX10" fmla="*/ 1378269 w 4792568"/>
              <a:gd name="connsiteY10" fmla="*/ 966603 h 5346834"/>
              <a:gd name="connsiteX11" fmla="*/ 1008257 w 4792568"/>
              <a:gd name="connsiteY11" fmla="*/ 599089 h 5346834"/>
              <a:gd name="connsiteX12" fmla="*/ 3313504 w 4792568"/>
              <a:gd name="connsiteY12" fmla="*/ 19251 h 5346834"/>
              <a:gd name="connsiteX13" fmla="*/ 4783755 w 4792568"/>
              <a:gd name="connsiteY13" fmla="*/ 9625 h 5346834"/>
              <a:gd name="connsiteX14" fmla="*/ 4754880 w 4792568"/>
              <a:gd name="connsiteY14" fmla="*/ 1722979 h 5346834"/>
              <a:gd name="connsiteX15" fmla="*/ 3888369 w 4792568"/>
              <a:gd name="connsiteY15" fmla="*/ 2534696 h 5346834"/>
              <a:gd name="connsiteX16" fmla="*/ 2403208 w 4792568"/>
              <a:gd name="connsiteY16" fmla="*/ 2545642 h 5346834"/>
              <a:gd name="connsiteX17" fmla="*/ 2415160 w 4792568"/>
              <a:gd name="connsiteY17" fmla="*/ 954459 h 5346834"/>
              <a:gd name="connsiteX18" fmla="*/ 3313504 w 4792568"/>
              <a:gd name="connsiteY18" fmla="*/ 19251 h 5346834"/>
              <a:gd name="connsiteX19" fmla="*/ 0 w 4792568"/>
              <a:gd name="connsiteY19" fmla="*/ 0 h 5346834"/>
              <a:gd name="connsiteX20" fmla="*/ 1399484 w 4792568"/>
              <a:gd name="connsiteY20" fmla="*/ 19251 h 5346834"/>
              <a:gd name="connsiteX21" fmla="*/ 2131540 w 4792568"/>
              <a:gd name="connsiteY21" fmla="*/ 991938 h 5346834"/>
              <a:gd name="connsiteX22" fmla="*/ 2141165 w 4792568"/>
              <a:gd name="connsiteY22" fmla="*/ 5317958 h 5346834"/>
              <a:gd name="connsiteX23" fmla="*/ 828309 w 4792568"/>
              <a:gd name="connsiteY23" fmla="*/ 5308333 h 5346834"/>
              <a:gd name="connsiteX24" fmla="*/ 0 w 4792568"/>
              <a:gd name="connsiteY24" fmla="*/ 4297144 h 5346834"/>
              <a:gd name="connsiteX25" fmla="*/ 0 w 4792568"/>
              <a:gd name="connsiteY25" fmla="*/ 0 h 5346834"/>
              <a:gd name="connsiteX0" fmla="*/ 2415161 w 4792568"/>
              <a:gd name="connsiteY0" fmla="*/ 2821764 h 5346834"/>
              <a:gd name="connsiteX1" fmla="*/ 3856536 w 4792568"/>
              <a:gd name="connsiteY1" fmla="*/ 2821764 h 5346834"/>
              <a:gd name="connsiteX2" fmla="*/ 4764505 w 4792568"/>
              <a:gd name="connsiteY2" fmla="*/ 3671980 h 5346834"/>
              <a:gd name="connsiteX3" fmla="*/ 4783755 w 4792568"/>
              <a:gd name="connsiteY3" fmla="*/ 5337209 h 5346834"/>
              <a:gd name="connsiteX4" fmla="*/ 3419382 w 4792568"/>
              <a:gd name="connsiteY4" fmla="*/ 5346834 h 5346834"/>
              <a:gd name="connsiteX5" fmla="*/ 2415160 w 4792568"/>
              <a:gd name="connsiteY5" fmla="*/ 4400364 h 5346834"/>
              <a:gd name="connsiteX6" fmla="*/ 2415161 w 4792568"/>
              <a:gd name="connsiteY6" fmla="*/ 2821764 h 5346834"/>
              <a:gd name="connsiteX7" fmla="*/ 1008257 w 4792568"/>
              <a:gd name="connsiteY7" fmla="*/ 599089 h 5346834"/>
              <a:gd name="connsiteX8" fmla="*/ 657496 w 4792568"/>
              <a:gd name="connsiteY8" fmla="*/ 956977 h 5346834"/>
              <a:gd name="connsiteX9" fmla="*/ 1026187 w 4792568"/>
              <a:gd name="connsiteY9" fmla="*/ 1326819 h 5346834"/>
              <a:gd name="connsiteX10" fmla="*/ 1378269 w 4792568"/>
              <a:gd name="connsiteY10" fmla="*/ 966603 h 5346834"/>
              <a:gd name="connsiteX11" fmla="*/ 1008257 w 4792568"/>
              <a:gd name="connsiteY11" fmla="*/ 599089 h 5346834"/>
              <a:gd name="connsiteX12" fmla="*/ 3313504 w 4792568"/>
              <a:gd name="connsiteY12" fmla="*/ 19251 h 5346834"/>
              <a:gd name="connsiteX13" fmla="*/ 4783755 w 4792568"/>
              <a:gd name="connsiteY13" fmla="*/ 9625 h 5346834"/>
              <a:gd name="connsiteX14" fmla="*/ 4754880 w 4792568"/>
              <a:gd name="connsiteY14" fmla="*/ 1722979 h 5346834"/>
              <a:gd name="connsiteX15" fmla="*/ 3888369 w 4792568"/>
              <a:gd name="connsiteY15" fmla="*/ 2534696 h 5346834"/>
              <a:gd name="connsiteX16" fmla="*/ 2403208 w 4792568"/>
              <a:gd name="connsiteY16" fmla="*/ 2545642 h 5346834"/>
              <a:gd name="connsiteX17" fmla="*/ 2415160 w 4792568"/>
              <a:gd name="connsiteY17" fmla="*/ 954459 h 5346834"/>
              <a:gd name="connsiteX18" fmla="*/ 3313504 w 4792568"/>
              <a:gd name="connsiteY18" fmla="*/ 19251 h 5346834"/>
              <a:gd name="connsiteX19" fmla="*/ 0 w 4792568"/>
              <a:gd name="connsiteY19" fmla="*/ 0 h 5346834"/>
              <a:gd name="connsiteX20" fmla="*/ 1399484 w 4792568"/>
              <a:gd name="connsiteY20" fmla="*/ 19251 h 5346834"/>
              <a:gd name="connsiteX21" fmla="*/ 2131540 w 4792568"/>
              <a:gd name="connsiteY21" fmla="*/ 991938 h 5346834"/>
              <a:gd name="connsiteX22" fmla="*/ 2141165 w 4792568"/>
              <a:gd name="connsiteY22" fmla="*/ 5317958 h 5346834"/>
              <a:gd name="connsiteX23" fmla="*/ 828309 w 4792568"/>
              <a:gd name="connsiteY23" fmla="*/ 5308333 h 5346834"/>
              <a:gd name="connsiteX24" fmla="*/ 0 w 4792568"/>
              <a:gd name="connsiteY24" fmla="*/ 4297144 h 5346834"/>
              <a:gd name="connsiteX25" fmla="*/ 0 w 4792568"/>
              <a:gd name="connsiteY25" fmla="*/ 0 h 5346834"/>
              <a:gd name="connsiteX0" fmla="*/ 2415161 w 4792568"/>
              <a:gd name="connsiteY0" fmla="*/ 2821764 h 5346834"/>
              <a:gd name="connsiteX1" fmla="*/ 3856536 w 4792568"/>
              <a:gd name="connsiteY1" fmla="*/ 2821764 h 5346834"/>
              <a:gd name="connsiteX2" fmla="*/ 4764505 w 4792568"/>
              <a:gd name="connsiteY2" fmla="*/ 3671980 h 5346834"/>
              <a:gd name="connsiteX3" fmla="*/ 4783755 w 4792568"/>
              <a:gd name="connsiteY3" fmla="*/ 5337209 h 5346834"/>
              <a:gd name="connsiteX4" fmla="*/ 3419382 w 4792568"/>
              <a:gd name="connsiteY4" fmla="*/ 5346834 h 5346834"/>
              <a:gd name="connsiteX5" fmla="*/ 2415160 w 4792568"/>
              <a:gd name="connsiteY5" fmla="*/ 4400364 h 5346834"/>
              <a:gd name="connsiteX6" fmla="*/ 2415161 w 4792568"/>
              <a:gd name="connsiteY6" fmla="*/ 2821764 h 5346834"/>
              <a:gd name="connsiteX7" fmla="*/ 1008257 w 4792568"/>
              <a:gd name="connsiteY7" fmla="*/ 599089 h 5346834"/>
              <a:gd name="connsiteX8" fmla="*/ 657496 w 4792568"/>
              <a:gd name="connsiteY8" fmla="*/ 956977 h 5346834"/>
              <a:gd name="connsiteX9" fmla="*/ 1026187 w 4792568"/>
              <a:gd name="connsiteY9" fmla="*/ 1326819 h 5346834"/>
              <a:gd name="connsiteX10" fmla="*/ 1378269 w 4792568"/>
              <a:gd name="connsiteY10" fmla="*/ 966603 h 5346834"/>
              <a:gd name="connsiteX11" fmla="*/ 1008257 w 4792568"/>
              <a:gd name="connsiteY11" fmla="*/ 599089 h 5346834"/>
              <a:gd name="connsiteX12" fmla="*/ 3313504 w 4792568"/>
              <a:gd name="connsiteY12" fmla="*/ 19251 h 5346834"/>
              <a:gd name="connsiteX13" fmla="*/ 4783755 w 4792568"/>
              <a:gd name="connsiteY13" fmla="*/ 9625 h 5346834"/>
              <a:gd name="connsiteX14" fmla="*/ 4754880 w 4792568"/>
              <a:gd name="connsiteY14" fmla="*/ 1722979 h 5346834"/>
              <a:gd name="connsiteX15" fmla="*/ 3888369 w 4792568"/>
              <a:gd name="connsiteY15" fmla="*/ 2534696 h 5346834"/>
              <a:gd name="connsiteX16" fmla="*/ 2403208 w 4792568"/>
              <a:gd name="connsiteY16" fmla="*/ 2545642 h 5346834"/>
              <a:gd name="connsiteX17" fmla="*/ 2415160 w 4792568"/>
              <a:gd name="connsiteY17" fmla="*/ 954459 h 5346834"/>
              <a:gd name="connsiteX18" fmla="*/ 3313504 w 4792568"/>
              <a:gd name="connsiteY18" fmla="*/ 19251 h 5346834"/>
              <a:gd name="connsiteX19" fmla="*/ 0 w 4792568"/>
              <a:gd name="connsiteY19" fmla="*/ 0 h 5346834"/>
              <a:gd name="connsiteX20" fmla="*/ 1399484 w 4792568"/>
              <a:gd name="connsiteY20" fmla="*/ 19251 h 5346834"/>
              <a:gd name="connsiteX21" fmla="*/ 2131540 w 4792568"/>
              <a:gd name="connsiteY21" fmla="*/ 991938 h 5346834"/>
              <a:gd name="connsiteX22" fmla="*/ 2141165 w 4792568"/>
              <a:gd name="connsiteY22" fmla="*/ 5317958 h 5346834"/>
              <a:gd name="connsiteX23" fmla="*/ 828309 w 4792568"/>
              <a:gd name="connsiteY23" fmla="*/ 5308333 h 5346834"/>
              <a:gd name="connsiteX24" fmla="*/ 0 w 4792568"/>
              <a:gd name="connsiteY24" fmla="*/ 4297144 h 5346834"/>
              <a:gd name="connsiteX25" fmla="*/ 0 w 4792568"/>
              <a:gd name="connsiteY25" fmla="*/ 0 h 5346834"/>
              <a:gd name="connsiteX0" fmla="*/ 2415161 w 4792568"/>
              <a:gd name="connsiteY0" fmla="*/ 2821764 h 5346834"/>
              <a:gd name="connsiteX1" fmla="*/ 3856536 w 4792568"/>
              <a:gd name="connsiteY1" fmla="*/ 2821764 h 5346834"/>
              <a:gd name="connsiteX2" fmla="*/ 4764505 w 4792568"/>
              <a:gd name="connsiteY2" fmla="*/ 3671980 h 5346834"/>
              <a:gd name="connsiteX3" fmla="*/ 4783755 w 4792568"/>
              <a:gd name="connsiteY3" fmla="*/ 5337209 h 5346834"/>
              <a:gd name="connsiteX4" fmla="*/ 3419382 w 4792568"/>
              <a:gd name="connsiteY4" fmla="*/ 5346834 h 5346834"/>
              <a:gd name="connsiteX5" fmla="*/ 2415160 w 4792568"/>
              <a:gd name="connsiteY5" fmla="*/ 4400364 h 5346834"/>
              <a:gd name="connsiteX6" fmla="*/ 2415161 w 4792568"/>
              <a:gd name="connsiteY6" fmla="*/ 2821764 h 5346834"/>
              <a:gd name="connsiteX7" fmla="*/ 1008257 w 4792568"/>
              <a:gd name="connsiteY7" fmla="*/ 599089 h 5346834"/>
              <a:gd name="connsiteX8" fmla="*/ 657496 w 4792568"/>
              <a:gd name="connsiteY8" fmla="*/ 956977 h 5346834"/>
              <a:gd name="connsiteX9" fmla="*/ 1026187 w 4792568"/>
              <a:gd name="connsiteY9" fmla="*/ 1326819 h 5346834"/>
              <a:gd name="connsiteX10" fmla="*/ 1378269 w 4792568"/>
              <a:gd name="connsiteY10" fmla="*/ 966603 h 5346834"/>
              <a:gd name="connsiteX11" fmla="*/ 1008257 w 4792568"/>
              <a:gd name="connsiteY11" fmla="*/ 599089 h 5346834"/>
              <a:gd name="connsiteX12" fmla="*/ 3313504 w 4792568"/>
              <a:gd name="connsiteY12" fmla="*/ 19251 h 5346834"/>
              <a:gd name="connsiteX13" fmla="*/ 4783755 w 4792568"/>
              <a:gd name="connsiteY13" fmla="*/ 9625 h 5346834"/>
              <a:gd name="connsiteX14" fmla="*/ 4754880 w 4792568"/>
              <a:gd name="connsiteY14" fmla="*/ 1722979 h 5346834"/>
              <a:gd name="connsiteX15" fmla="*/ 3888369 w 4792568"/>
              <a:gd name="connsiteY15" fmla="*/ 2534696 h 5346834"/>
              <a:gd name="connsiteX16" fmla="*/ 2403208 w 4792568"/>
              <a:gd name="connsiteY16" fmla="*/ 2545642 h 5346834"/>
              <a:gd name="connsiteX17" fmla="*/ 2415160 w 4792568"/>
              <a:gd name="connsiteY17" fmla="*/ 954459 h 5346834"/>
              <a:gd name="connsiteX18" fmla="*/ 3313504 w 4792568"/>
              <a:gd name="connsiteY18" fmla="*/ 19251 h 5346834"/>
              <a:gd name="connsiteX19" fmla="*/ 0 w 4792568"/>
              <a:gd name="connsiteY19" fmla="*/ 0 h 5346834"/>
              <a:gd name="connsiteX20" fmla="*/ 1399484 w 4792568"/>
              <a:gd name="connsiteY20" fmla="*/ 19251 h 5346834"/>
              <a:gd name="connsiteX21" fmla="*/ 2131540 w 4792568"/>
              <a:gd name="connsiteY21" fmla="*/ 991938 h 5346834"/>
              <a:gd name="connsiteX22" fmla="*/ 2141165 w 4792568"/>
              <a:gd name="connsiteY22" fmla="*/ 5317958 h 5346834"/>
              <a:gd name="connsiteX23" fmla="*/ 828309 w 4792568"/>
              <a:gd name="connsiteY23" fmla="*/ 5308333 h 5346834"/>
              <a:gd name="connsiteX24" fmla="*/ 0 w 4792568"/>
              <a:gd name="connsiteY24" fmla="*/ 4297144 h 5346834"/>
              <a:gd name="connsiteX25" fmla="*/ 0 w 4792568"/>
              <a:gd name="connsiteY25" fmla="*/ 0 h 5346834"/>
              <a:gd name="connsiteX0" fmla="*/ 2415161 w 4792568"/>
              <a:gd name="connsiteY0" fmla="*/ 2821764 h 5346834"/>
              <a:gd name="connsiteX1" fmla="*/ 3856536 w 4792568"/>
              <a:gd name="connsiteY1" fmla="*/ 2821764 h 5346834"/>
              <a:gd name="connsiteX2" fmla="*/ 4764505 w 4792568"/>
              <a:gd name="connsiteY2" fmla="*/ 3671980 h 5346834"/>
              <a:gd name="connsiteX3" fmla="*/ 4783755 w 4792568"/>
              <a:gd name="connsiteY3" fmla="*/ 5337209 h 5346834"/>
              <a:gd name="connsiteX4" fmla="*/ 3419382 w 4792568"/>
              <a:gd name="connsiteY4" fmla="*/ 5346834 h 5346834"/>
              <a:gd name="connsiteX5" fmla="*/ 2415160 w 4792568"/>
              <a:gd name="connsiteY5" fmla="*/ 4400364 h 5346834"/>
              <a:gd name="connsiteX6" fmla="*/ 2415161 w 4792568"/>
              <a:gd name="connsiteY6" fmla="*/ 2821764 h 5346834"/>
              <a:gd name="connsiteX7" fmla="*/ 1008257 w 4792568"/>
              <a:gd name="connsiteY7" fmla="*/ 599089 h 5346834"/>
              <a:gd name="connsiteX8" fmla="*/ 657496 w 4792568"/>
              <a:gd name="connsiteY8" fmla="*/ 956977 h 5346834"/>
              <a:gd name="connsiteX9" fmla="*/ 1026187 w 4792568"/>
              <a:gd name="connsiteY9" fmla="*/ 1326819 h 5346834"/>
              <a:gd name="connsiteX10" fmla="*/ 1378269 w 4792568"/>
              <a:gd name="connsiteY10" fmla="*/ 966603 h 5346834"/>
              <a:gd name="connsiteX11" fmla="*/ 1008257 w 4792568"/>
              <a:gd name="connsiteY11" fmla="*/ 599089 h 5346834"/>
              <a:gd name="connsiteX12" fmla="*/ 3313504 w 4792568"/>
              <a:gd name="connsiteY12" fmla="*/ 19251 h 5346834"/>
              <a:gd name="connsiteX13" fmla="*/ 4783755 w 4792568"/>
              <a:gd name="connsiteY13" fmla="*/ 9625 h 5346834"/>
              <a:gd name="connsiteX14" fmla="*/ 4754880 w 4792568"/>
              <a:gd name="connsiteY14" fmla="*/ 1722979 h 5346834"/>
              <a:gd name="connsiteX15" fmla="*/ 3888369 w 4792568"/>
              <a:gd name="connsiteY15" fmla="*/ 2534696 h 5346834"/>
              <a:gd name="connsiteX16" fmla="*/ 2403208 w 4792568"/>
              <a:gd name="connsiteY16" fmla="*/ 2545642 h 5346834"/>
              <a:gd name="connsiteX17" fmla="*/ 2409184 w 4792568"/>
              <a:gd name="connsiteY17" fmla="*/ 1020200 h 5346834"/>
              <a:gd name="connsiteX18" fmla="*/ 3313504 w 4792568"/>
              <a:gd name="connsiteY18" fmla="*/ 19251 h 5346834"/>
              <a:gd name="connsiteX19" fmla="*/ 0 w 4792568"/>
              <a:gd name="connsiteY19" fmla="*/ 0 h 5346834"/>
              <a:gd name="connsiteX20" fmla="*/ 1399484 w 4792568"/>
              <a:gd name="connsiteY20" fmla="*/ 19251 h 5346834"/>
              <a:gd name="connsiteX21" fmla="*/ 2131540 w 4792568"/>
              <a:gd name="connsiteY21" fmla="*/ 991938 h 5346834"/>
              <a:gd name="connsiteX22" fmla="*/ 2141165 w 4792568"/>
              <a:gd name="connsiteY22" fmla="*/ 5317958 h 5346834"/>
              <a:gd name="connsiteX23" fmla="*/ 828309 w 4792568"/>
              <a:gd name="connsiteY23" fmla="*/ 5308333 h 5346834"/>
              <a:gd name="connsiteX24" fmla="*/ 0 w 4792568"/>
              <a:gd name="connsiteY24" fmla="*/ 4297144 h 5346834"/>
              <a:gd name="connsiteX25" fmla="*/ 0 w 4792568"/>
              <a:gd name="connsiteY25" fmla="*/ 0 h 5346834"/>
              <a:gd name="connsiteX0" fmla="*/ 2415161 w 4792568"/>
              <a:gd name="connsiteY0" fmla="*/ 2821764 h 5346834"/>
              <a:gd name="connsiteX1" fmla="*/ 3856536 w 4792568"/>
              <a:gd name="connsiteY1" fmla="*/ 2821764 h 5346834"/>
              <a:gd name="connsiteX2" fmla="*/ 4764505 w 4792568"/>
              <a:gd name="connsiteY2" fmla="*/ 3671980 h 5346834"/>
              <a:gd name="connsiteX3" fmla="*/ 4783755 w 4792568"/>
              <a:gd name="connsiteY3" fmla="*/ 5337209 h 5346834"/>
              <a:gd name="connsiteX4" fmla="*/ 3419382 w 4792568"/>
              <a:gd name="connsiteY4" fmla="*/ 5346834 h 5346834"/>
              <a:gd name="connsiteX5" fmla="*/ 2415160 w 4792568"/>
              <a:gd name="connsiteY5" fmla="*/ 4400364 h 5346834"/>
              <a:gd name="connsiteX6" fmla="*/ 2415161 w 4792568"/>
              <a:gd name="connsiteY6" fmla="*/ 2821764 h 5346834"/>
              <a:gd name="connsiteX7" fmla="*/ 1008257 w 4792568"/>
              <a:gd name="connsiteY7" fmla="*/ 599089 h 5346834"/>
              <a:gd name="connsiteX8" fmla="*/ 657496 w 4792568"/>
              <a:gd name="connsiteY8" fmla="*/ 956977 h 5346834"/>
              <a:gd name="connsiteX9" fmla="*/ 1026187 w 4792568"/>
              <a:gd name="connsiteY9" fmla="*/ 1326819 h 5346834"/>
              <a:gd name="connsiteX10" fmla="*/ 1378269 w 4792568"/>
              <a:gd name="connsiteY10" fmla="*/ 966603 h 5346834"/>
              <a:gd name="connsiteX11" fmla="*/ 1008257 w 4792568"/>
              <a:gd name="connsiteY11" fmla="*/ 599089 h 5346834"/>
              <a:gd name="connsiteX12" fmla="*/ 3313504 w 4792568"/>
              <a:gd name="connsiteY12" fmla="*/ 19251 h 5346834"/>
              <a:gd name="connsiteX13" fmla="*/ 4783755 w 4792568"/>
              <a:gd name="connsiteY13" fmla="*/ 9625 h 5346834"/>
              <a:gd name="connsiteX14" fmla="*/ 4754880 w 4792568"/>
              <a:gd name="connsiteY14" fmla="*/ 1722979 h 5346834"/>
              <a:gd name="connsiteX15" fmla="*/ 3888369 w 4792568"/>
              <a:gd name="connsiteY15" fmla="*/ 2534696 h 5346834"/>
              <a:gd name="connsiteX16" fmla="*/ 2403208 w 4792568"/>
              <a:gd name="connsiteY16" fmla="*/ 2545642 h 5346834"/>
              <a:gd name="connsiteX17" fmla="*/ 2409184 w 4792568"/>
              <a:gd name="connsiteY17" fmla="*/ 1020200 h 5346834"/>
              <a:gd name="connsiteX18" fmla="*/ 3313504 w 4792568"/>
              <a:gd name="connsiteY18" fmla="*/ 19251 h 5346834"/>
              <a:gd name="connsiteX19" fmla="*/ 0 w 4792568"/>
              <a:gd name="connsiteY19" fmla="*/ 0 h 5346834"/>
              <a:gd name="connsiteX20" fmla="*/ 1399484 w 4792568"/>
              <a:gd name="connsiteY20" fmla="*/ 19251 h 5346834"/>
              <a:gd name="connsiteX21" fmla="*/ 2131540 w 4792568"/>
              <a:gd name="connsiteY21" fmla="*/ 991938 h 5346834"/>
              <a:gd name="connsiteX22" fmla="*/ 2141165 w 4792568"/>
              <a:gd name="connsiteY22" fmla="*/ 5317958 h 5346834"/>
              <a:gd name="connsiteX23" fmla="*/ 828309 w 4792568"/>
              <a:gd name="connsiteY23" fmla="*/ 5308333 h 5346834"/>
              <a:gd name="connsiteX24" fmla="*/ 0 w 4792568"/>
              <a:gd name="connsiteY24" fmla="*/ 4297144 h 5346834"/>
              <a:gd name="connsiteX25" fmla="*/ 0 w 4792568"/>
              <a:gd name="connsiteY25" fmla="*/ 0 h 5346834"/>
              <a:gd name="connsiteX0" fmla="*/ 2415161 w 4792568"/>
              <a:gd name="connsiteY0" fmla="*/ 2821764 h 5346834"/>
              <a:gd name="connsiteX1" fmla="*/ 3856536 w 4792568"/>
              <a:gd name="connsiteY1" fmla="*/ 2821764 h 5346834"/>
              <a:gd name="connsiteX2" fmla="*/ 4764505 w 4792568"/>
              <a:gd name="connsiteY2" fmla="*/ 3671980 h 5346834"/>
              <a:gd name="connsiteX3" fmla="*/ 4783755 w 4792568"/>
              <a:gd name="connsiteY3" fmla="*/ 5337209 h 5346834"/>
              <a:gd name="connsiteX4" fmla="*/ 3419382 w 4792568"/>
              <a:gd name="connsiteY4" fmla="*/ 5346834 h 5346834"/>
              <a:gd name="connsiteX5" fmla="*/ 2415160 w 4792568"/>
              <a:gd name="connsiteY5" fmla="*/ 4400364 h 5346834"/>
              <a:gd name="connsiteX6" fmla="*/ 2415161 w 4792568"/>
              <a:gd name="connsiteY6" fmla="*/ 2821764 h 5346834"/>
              <a:gd name="connsiteX7" fmla="*/ 1008257 w 4792568"/>
              <a:gd name="connsiteY7" fmla="*/ 599089 h 5346834"/>
              <a:gd name="connsiteX8" fmla="*/ 657496 w 4792568"/>
              <a:gd name="connsiteY8" fmla="*/ 956977 h 5346834"/>
              <a:gd name="connsiteX9" fmla="*/ 1026187 w 4792568"/>
              <a:gd name="connsiteY9" fmla="*/ 1326819 h 5346834"/>
              <a:gd name="connsiteX10" fmla="*/ 1378269 w 4792568"/>
              <a:gd name="connsiteY10" fmla="*/ 966603 h 5346834"/>
              <a:gd name="connsiteX11" fmla="*/ 1008257 w 4792568"/>
              <a:gd name="connsiteY11" fmla="*/ 599089 h 5346834"/>
              <a:gd name="connsiteX12" fmla="*/ 3313504 w 4792568"/>
              <a:gd name="connsiteY12" fmla="*/ 19251 h 5346834"/>
              <a:gd name="connsiteX13" fmla="*/ 4783755 w 4792568"/>
              <a:gd name="connsiteY13" fmla="*/ 9625 h 5346834"/>
              <a:gd name="connsiteX14" fmla="*/ 4754880 w 4792568"/>
              <a:gd name="connsiteY14" fmla="*/ 1722979 h 5346834"/>
              <a:gd name="connsiteX15" fmla="*/ 3888369 w 4792568"/>
              <a:gd name="connsiteY15" fmla="*/ 2534696 h 5346834"/>
              <a:gd name="connsiteX16" fmla="*/ 2403208 w 4792568"/>
              <a:gd name="connsiteY16" fmla="*/ 2545642 h 5346834"/>
              <a:gd name="connsiteX17" fmla="*/ 2409184 w 4792568"/>
              <a:gd name="connsiteY17" fmla="*/ 1020200 h 5346834"/>
              <a:gd name="connsiteX18" fmla="*/ 3313504 w 4792568"/>
              <a:gd name="connsiteY18" fmla="*/ 19251 h 5346834"/>
              <a:gd name="connsiteX19" fmla="*/ 0 w 4792568"/>
              <a:gd name="connsiteY19" fmla="*/ 0 h 5346834"/>
              <a:gd name="connsiteX20" fmla="*/ 1399484 w 4792568"/>
              <a:gd name="connsiteY20" fmla="*/ 19251 h 5346834"/>
              <a:gd name="connsiteX21" fmla="*/ 2131540 w 4792568"/>
              <a:gd name="connsiteY21" fmla="*/ 991938 h 5346834"/>
              <a:gd name="connsiteX22" fmla="*/ 2141165 w 4792568"/>
              <a:gd name="connsiteY22" fmla="*/ 5317958 h 5346834"/>
              <a:gd name="connsiteX23" fmla="*/ 828309 w 4792568"/>
              <a:gd name="connsiteY23" fmla="*/ 5308333 h 5346834"/>
              <a:gd name="connsiteX24" fmla="*/ 0 w 4792568"/>
              <a:gd name="connsiteY24" fmla="*/ 4297144 h 5346834"/>
              <a:gd name="connsiteX25" fmla="*/ 0 w 4792568"/>
              <a:gd name="connsiteY25" fmla="*/ 0 h 5346834"/>
              <a:gd name="connsiteX0" fmla="*/ 2409185 w 4792568"/>
              <a:gd name="connsiteY0" fmla="*/ 2821764 h 5346834"/>
              <a:gd name="connsiteX1" fmla="*/ 3856536 w 4792568"/>
              <a:gd name="connsiteY1" fmla="*/ 2821764 h 5346834"/>
              <a:gd name="connsiteX2" fmla="*/ 4764505 w 4792568"/>
              <a:gd name="connsiteY2" fmla="*/ 3671980 h 5346834"/>
              <a:gd name="connsiteX3" fmla="*/ 4783755 w 4792568"/>
              <a:gd name="connsiteY3" fmla="*/ 5337209 h 5346834"/>
              <a:gd name="connsiteX4" fmla="*/ 3419382 w 4792568"/>
              <a:gd name="connsiteY4" fmla="*/ 5346834 h 5346834"/>
              <a:gd name="connsiteX5" fmla="*/ 2415160 w 4792568"/>
              <a:gd name="connsiteY5" fmla="*/ 4400364 h 5346834"/>
              <a:gd name="connsiteX6" fmla="*/ 2409185 w 4792568"/>
              <a:gd name="connsiteY6" fmla="*/ 2821764 h 5346834"/>
              <a:gd name="connsiteX7" fmla="*/ 1008257 w 4792568"/>
              <a:gd name="connsiteY7" fmla="*/ 599089 h 5346834"/>
              <a:gd name="connsiteX8" fmla="*/ 657496 w 4792568"/>
              <a:gd name="connsiteY8" fmla="*/ 956977 h 5346834"/>
              <a:gd name="connsiteX9" fmla="*/ 1026187 w 4792568"/>
              <a:gd name="connsiteY9" fmla="*/ 1326819 h 5346834"/>
              <a:gd name="connsiteX10" fmla="*/ 1378269 w 4792568"/>
              <a:gd name="connsiteY10" fmla="*/ 966603 h 5346834"/>
              <a:gd name="connsiteX11" fmla="*/ 1008257 w 4792568"/>
              <a:gd name="connsiteY11" fmla="*/ 599089 h 5346834"/>
              <a:gd name="connsiteX12" fmla="*/ 3313504 w 4792568"/>
              <a:gd name="connsiteY12" fmla="*/ 19251 h 5346834"/>
              <a:gd name="connsiteX13" fmla="*/ 4783755 w 4792568"/>
              <a:gd name="connsiteY13" fmla="*/ 9625 h 5346834"/>
              <a:gd name="connsiteX14" fmla="*/ 4754880 w 4792568"/>
              <a:gd name="connsiteY14" fmla="*/ 1722979 h 5346834"/>
              <a:gd name="connsiteX15" fmla="*/ 3888369 w 4792568"/>
              <a:gd name="connsiteY15" fmla="*/ 2534696 h 5346834"/>
              <a:gd name="connsiteX16" fmla="*/ 2403208 w 4792568"/>
              <a:gd name="connsiteY16" fmla="*/ 2545642 h 5346834"/>
              <a:gd name="connsiteX17" fmla="*/ 2409184 w 4792568"/>
              <a:gd name="connsiteY17" fmla="*/ 1020200 h 5346834"/>
              <a:gd name="connsiteX18" fmla="*/ 3313504 w 4792568"/>
              <a:gd name="connsiteY18" fmla="*/ 19251 h 5346834"/>
              <a:gd name="connsiteX19" fmla="*/ 0 w 4792568"/>
              <a:gd name="connsiteY19" fmla="*/ 0 h 5346834"/>
              <a:gd name="connsiteX20" fmla="*/ 1399484 w 4792568"/>
              <a:gd name="connsiteY20" fmla="*/ 19251 h 5346834"/>
              <a:gd name="connsiteX21" fmla="*/ 2131540 w 4792568"/>
              <a:gd name="connsiteY21" fmla="*/ 991938 h 5346834"/>
              <a:gd name="connsiteX22" fmla="*/ 2141165 w 4792568"/>
              <a:gd name="connsiteY22" fmla="*/ 5317958 h 5346834"/>
              <a:gd name="connsiteX23" fmla="*/ 828309 w 4792568"/>
              <a:gd name="connsiteY23" fmla="*/ 5308333 h 5346834"/>
              <a:gd name="connsiteX24" fmla="*/ 0 w 4792568"/>
              <a:gd name="connsiteY24" fmla="*/ 4297144 h 5346834"/>
              <a:gd name="connsiteX25" fmla="*/ 0 w 4792568"/>
              <a:gd name="connsiteY25" fmla="*/ 0 h 5346834"/>
              <a:gd name="connsiteX0" fmla="*/ 2409185 w 4792568"/>
              <a:gd name="connsiteY0" fmla="*/ 2821764 h 5346834"/>
              <a:gd name="connsiteX1" fmla="*/ 3856536 w 4792568"/>
              <a:gd name="connsiteY1" fmla="*/ 2821764 h 5346834"/>
              <a:gd name="connsiteX2" fmla="*/ 4764505 w 4792568"/>
              <a:gd name="connsiteY2" fmla="*/ 3671980 h 5346834"/>
              <a:gd name="connsiteX3" fmla="*/ 4783755 w 4792568"/>
              <a:gd name="connsiteY3" fmla="*/ 5337209 h 5346834"/>
              <a:gd name="connsiteX4" fmla="*/ 3419382 w 4792568"/>
              <a:gd name="connsiteY4" fmla="*/ 5346834 h 5346834"/>
              <a:gd name="connsiteX5" fmla="*/ 2409184 w 4792568"/>
              <a:gd name="connsiteY5" fmla="*/ 4328647 h 5346834"/>
              <a:gd name="connsiteX6" fmla="*/ 2409185 w 4792568"/>
              <a:gd name="connsiteY6" fmla="*/ 2821764 h 5346834"/>
              <a:gd name="connsiteX7" fmla="*/ 1008257 w 4792568"/>
              <a:gd name="connsiteY7" fmla="*/ 599089 h 5346834"/>
              <a:gd name="connsiteX8" fmla="*/ 657496 w 4792568"/>
              <a:gd name="connsiteY8" fmla="*/ 956977 h 5346834"/>
              <a:gd name="connsiteX9" fmla="*/ 1026187 w 4792568"/>
              <a:gd name="connsiteY9" fmla="*/ 1326819 h 5346834"/>
              <a:gd name="connsiteX10" fmla="*/ 1378269 w 4792568"/>
              <a:gd name="connsiteY10" fmla="*/ 966603 h 5346834"/>
              <a:gd name="connsiteX11" fmla="*/ 1008257 w 4792568"/>
              <a:gd name="connsiteY11" fmla="*/ 599089 h 5346834"/>
              <a:gd name="connsiteX12" fmla="*/ 3313504 w 4792568"/>
              <a:gd name="connsiteY12" fmla="*/ 19251 h 5346834"/>
              <a:gd name="connsiteX13" fmla="*/ 4783755 w 4792568"/>
              <a:gd name="connsiteY13" fmla="*/ 9625 h 5346834"/>
              <a:gd name="connsiteX14" fmla="*/ 4754880 w 4792568"/>
              <a:gd name="connsiteY14" fmla="*/ 1722979 h 5346834"/>
              <a:gd name="connsiteX15" fmla="*/ 3888369 w 4792568"/>
              <a:gd name="connsiteY15" fmla="*/ 2534696 h 5346834"/>
              <a:gd name="connsiteX16" fmla="*/ 2403208 w 4792568"/>
              <a:gd name="connsiteY16" fmla="*/ 2545642 h 5346834"/>
              <a:gd name="connsiteX17" fmla="*/ 2409184 w 4792568"/>
              <a:gd name="connsiteY17" fmla="*/ 1020200 h 5346834"/>
              <a:gd name="connsiteX18" fmla="*/ 3313504 w 4792568"/>
              <a:gd name="connsiteY18" fmla="*/ 19251 h 5346834"/>
              <a:gd name="connsiteX19" fmla="*/ 0 w 4792568"/>
              <a:gd name="connsiteY19" fmla="*/ 0 h 5346834"/>
              <a:gd name="connsiteX20" fmla="*/ 1399484 w 4792568"/>
              <a:gd name="connsiteY20" fmla="*/ 19251 h 5346834"/>
              <a:gd name="connsiteX21" fmla="*/ 2131540 w 4792568"/>
              <a:gd name="connsiteY21" fmla="*/ 991938 h 5346834"/>
              <a:gd name="connsiteX22" fmla="*/ 2141165 w 4792568"/>
              <a:gd name="connsiteY22" fmla="*/ 5317958 h 5346834"/>
              <a:gd name="connsiteX23" fmla="*/ 828309 w 4792568"/>
              <a:gd name="connsiteY23" fmla="*/ 5308333 h 5346834"/>
              <a:gd name="connsiteX24" fmla="*/ 0 w 4792568"/>
              <a:gd name="connsiteY24" fmla="*/ 4297144 h 5346834"/>
              <a:gd name="connsiteX25" fmla="*/ 0 w 4792568"/>
              <a:gd name="connsiteY25" fmla="*/ 0 h 5346834"/>
              <a:gd name="connsiteX0" fmla="*/ 2409185 w 4792568"/>
              <a:gd name="connsiteY0" fmla="*/ 2821764 h 5346834"/>
              <a:gd name="connsiteX1" fmla="*/ 3856536 w 4792568"/>
              <a:gd name="connsiteY1" fmla="*/ 2821764 h 5346834"/>
              <a:gd name="connsiteX2" fmla="*/ 4764505 w 4792568"/>
              <a:gd name="connsiteY2" fmla="*/ 3671980 h 5346834"/>
              <a:gd name="connsiteX3" fmla="*/ 4783755 w 4792568"/>
              <a:gd name="connsiteY3" fmla="*/ 5337209 h 5346834"/>
              <a:gd name="connsiteX4" fmla="*/ 3419382 w 4792568"/>
              <a:gd name="connsiteY4" fmla="*/ 5346834 h 5346834"/>
              <a:gd name="connsiteX5" fmla="*/ 2409184 w 4792568"/>
              <a:gd name="connsiteY5" fmla="*/ 4328647 h 5346834"/>
              <a:gd name="connsiteX6" fmla="*/ 2409185 w 4792568"/>
              <a:gd name="connsiteY6" fmla="*/ 2821764 h 5346834"/>
              <a:gd name="connsiteX7" fmla="*/ 1008257 w 4792568"/>
              <a:gd name="connsiteY7" fmla="*/ 599089 h 5346834"/>
              <a:gd name="connsiteX8" fmla="*/ 657496 w 4792568"/>
              <a:gd name="connsiteY8" fmla="*/ 956977 h 5346834"/>
              <a:gd name="connsiteX9" fmla="*/ 1026187 w 4792568"/>
              <a:gd name="connsiteY9" fmla="*/ 1326819 h 5346834"/>
              <a:gd name="connsiteX10" fmla="*/ 1378269 w 4792568"/>
              <a:gd name="connsiteY10" fmla="*/ 966603 h 5346834"/>
              <a:gd name="connsiteX11" fmla="*/ 1008257 w 4792568"/>
              <a:gd name="connsiteY11" fmla="*/ 599089 h 5346834"/>
              <a:gd name="connsiteX12" fmla="*/ 3313504 w 4792568"/>
              <a:gd name="connsiteY12" fmla="*/ 19251 h 5346834"/>
              <a:gd name="connsiteX13" fmla="*/ 4783755 w 4792568"/>
              <a:gd name="connsiteY13" fmla="*/ 9625 h 5346834"/>
              <a:gd name="connsiteX14" fmla="*/ 4754880 w 4792568"/>
              <a:gd name="connsiteY14" fmla="*/ 1722979 h 5346834"/>
              <a:gd name="connsiteX15" fmla="*/ 3888369 w 4792568"/>
              <a:gd name="connsiteY15" fmla="*/ 2534696 h 5346834"/>
              <a:gd name="connsiteX16" fmla="*/ 2403208 w 4792568"/>
              <a:gd name="connsiteY16" fmla="*/ 2545642 h 5346834"/>
              <a:gd name="connsiteX17" fmla="*/ 2409184 w 4792568"/>
              <a:gd name="connsiteY17" fmla="*/ 1020200 h 5346834"/>
              <a:gd name="connsiteX18" fmla="*/ 3313504 w 4792568"/>
              <a:gd name="connsiteY18" fmla="*/ 19251 h 5346834"/>
              <a:gd name="connsiteX19" fmla="*/ 0 w 4792568"/>
              <a:gd name="connsiteY19" fmla="*/ 0 h 5346834"/>
              <a:gd name="connsiteX20" fmla="*/ 1399484 w 4792568"/>
              <a:gd name="connsiteY20" fmla="*/ 19251 h 5346834"/>
              <a:gd name="connsiteX21" fmla="*/ 2131540 w 4792568"/>
              <a:gd name="connsiteY21" fmla="*/ 991938 h 5346834"/>
              <a:gd name="connsiteX22" fmla="*/ 2141165 w 4792568"/>
              <a:gd name="connsiteY22" fmla="*/ 5317958 h 5346834"/>
              <a:gd name="connsiteX23" fmla="*/ 828309 w 4792568"/>
              <a:gd name="connsiteY23" fmla="*/ 5308333 h 5346834"/>
              <a:gd name="connsiteX24" fmla="*/ 0 w 4792568"/>
              <a:gd name="connsiteY24" fmla="*/ 4297144 h 5346834"/>
              <a:gd name="connsiteX25" fmla="*/ 0 w 4792568"/>
              <a:gd name="connsiteY25" fmla="*/ 0 h 5346834"/>
              <a:gd name="connsiteX0" fmla="*/ 2409185 w 4792568"/>
              <a:gd name="connsiteY0" fmla="*/ 2821764 h 5346834"/>
              <a:gd name="connsiteX1" fmla="*/ 3778841 w 4792568"/>
              <a:gd name="connsiteY1" fmla="*/ 2815788 h 5346834"/>
              <a:gd name="connsiteX2" fmla="*/ 4764505 w 4792568"/>
              <a:gd name="connsiteY2" fmla="*/ 3671980 h 5346834"/>
              <a:gd name="connsiteX3" fmla="*/ 4783755 w 4792568"/>
              <a:gd name="connsiteY3" fmla="*/ 5337209 h 5346834"/>
              <a:gd name="connsiteX4" fmla="*/ 3419382 w 4792568"/>
              <a:gd name="connsiteY4" fmla="*/ 5346834 h 5346834"/>
              <a:gd name="connsiteX5" fmla="*/ 2409184 w 4792568"/>
              <a:gd name="connsiteY5" fmla="*/ 4328647 h 5346834"/>
              <a:gd name="connsiteX6" fmla="*/ 2409185 w 4792568"/>
              <a:gd name="connsiteY6" fmla="*/ 2821764 h 5346834"/>
              <a:gd name="connsiteX7" fmla="*/ 1008257 w 4792568"/>
              <a:gd name="connsiteY7" fmla="*/ 599089 h 5346834"/>
              <a:gd name="connsiteX8" fmla="*/ 657496 w 4792568"/>
              <a:gd name="connsiteY8" fmla="*/ 956977 h 5346834"/>
              <a:gd name="connsiteX9" fmla="*/ 1026187 w 4792568"/>
              <a:gd name="connsiteY9" fmla="*/ 1326819 h 5346834"/>
              <a:gd name="connsiteX10" fmla="*/ 1378269 w 4792568"/>
              <a:gd name="connsiteY10" fmla="*/ 966603 h 5346834"/>
              <a:gd name="connsiteX11" fmla="*/ 1008257 w 4792568"/>
              <a:gd name="connsiteY11" fmla="*/ 599089 h 5346834"/>
              <a:gd name="connsiteX12" fmla="*/ 3313504 w 4792568"/>
              <a:gd name="connsiteY12" fmla="*/ 19251 h 5346834"/>
              <a:gd name="connsiteX13" fmla="*/ 4783755 w 4792568"/>
              <a:gd name="connsiteY13" fmla="*/ 9625 h 5346834"/>
              <a:gd name="connsiteX14" fmla="*/ 4754880 w 4792568"/>
              <a:gd name="connsiteY14" fmla="*/ 1722979 h 5346834"/>
              <a:gd name="connsiteX15" fmla="*/ 3888369 w 4792568"/>
              <a:gd name="connsiteY15" fmla="*/ 2534696 h 5346834"/>
              <a:gd name="connsiteX16" fmla="*/ 2403208 w 4792568"/>
              <a:gd name="connsiteY16" fmla="*/ 2545642 h 5346834"/>
              <a:gd name="connsiteX17" fmla="*/ 2409184 w 4792568"/>
              <a:gd name="connsiteY17" fmla="*/ 1020200 h 5346834"/>
              <a:gd name="connsiteX18" fmla="*/ 3313504 w 4792568"/>
              <a:gd name="connsiteY18" fmla="*/ 19251 h 5346834"/>
              <a:gd name="connsiteX19" fmla="*/ 0 w 4792568"/>
              <a:gd name="connsiteY19" fmla="*/ 0 h 5346834"/>
              <a:gd name="connsiteX20" fmla="*/ 1399484 w 4792568"/>
              <a:gd name="connsiteY20" fmla="*/ 19251 h 5346834"/>
              <a:gd name="connsiteX21" fmla="*/ 2131540 w 4792568"/>
              <a:gd name="connsiteY21" fmla="*/ 991938 h 5346834"/>
              <a:gd name="connsiteX22" fmla="*/ 2141165 w 4792568"/>
              <a:gd name="connsiteY22" fmla="*/ 5317958 h 5346834"/>
              <a:gd name="connsiteX23" fmla="*/ 828309 w 4792568"/>
              <a:gd name="connsiteY23" fmla="*/ 5308333 h 5346834"/>
              <a:gd name="connsiteX24" fmla="*/ 0 w 4792568"/>
              <a:gd name="connsiteY24" fmla="*/ 4297144 h 5346834"/>
              <a:gd name="connsiteX25" fmla="*/ 0 w 4792568"/>
              <a:gd name="connsiteY25" fmla="*/ 0 h 5346834"/>
              <a:gd name="connsiteX0" fmla="*/ 2409185 w 4792568"/>
              <a:gd name="connsiteY0" fmla="*/ 2821764 h 5346834"/>
              <a:gd name="connsiteX1" fmla="*/ 3778841 w 4792568"/>
              <a:gd name="connsiteY1" fmla="*/ 2815788 h 5346834"/>
              <a:gd name="connsiteX2" fmla="*/ 4764505 w 4792568"/>
              <a:gd name="connsiteY2" fmla="*/ 3671980 h 5346834"/>
              <a:gd name="connsiteX3" fmla="*/ 4783755 w 4792568"/>
              <a:gd name="connsiteY3" fmla="*/ 5337209 h 5346834"/>
              <a:gd name="connsiteX4" fmla="*/ 3419382 w 4792568"/>
              <a:gd name="connsiteY4" fmla="*/ 5346834 h 5346834"/>
              <a:gd name="connsiteX5" fmla="*/ 2409184 w 4792568"/>
              <a:gd name="connsiteY5" fmla="*/ 4328647 h 5346834"/>
              <a:gd name="connsiteX6" fmla="*/ 2409185 w 4792568"/>
              <a:gd name="connsiteY6" fmla="*/ 2821764 h 5346834"/>
              <a:gd name="connsiteX7" fmla="*/ 1008257 w 4792568"/>
              <a:gd name="connsiteY7" fmla="*/ 599089 h 5346834"/>
              <a:gd name="connsiteX8" fmla="*/ 657496 w 4792568"/>
              <a:gd name="connsiteY8" fmla="*/ 956977 h 5346834"/>
              <a:gd name="connsiteX9" fmla="*/ 1026187 w 4792568"/>
              <a:gd name="connsiteY9" fmla="*/ 1326819 h 5346834"/>
              <a:gd name="connsiteX10" fmla="*/ 1378269 w 4792568"/>
              <a:gd name="connsiteY10" fmla="*/ 966603 h 5346834"/>
              <a:gd name="connsiteX11" fmla="*/ 1008257 w 4792568"/>
              <a:gd name="connsiteY11" fmla="*/ 599089 h 5346834"/>
              <a:gd name="connsiteX12" fmla="*/ 3313504 w 4792568"/>
              <a:gd name="connsiteY12" fmla="*/ 19251 h 5346834"/>
              <a:gd name="connsiteX13" fmla="*/ 4783755 w 4792568"/>
              <a:gd name="connsiteY13" fmla="*/ 9625 h 5346834"/>
              <a:gd name="connsiteX14" fmla="*/ 4754880 w 4792568"/>
              <a:gd name="connsiteY14" fmla="*/ 1722979 h 5346834"/>
              <a:gd name="connsiteX15" fmla="*/ 3888369 w 4792568"/>
              <a:gd name="connsiteY15" fmla="*/ 2534696 h 5346834"/>
              <a:gd name="connsiteX16" fmla="*/ 2403208 w 4792568"/>
              <a:gd name="connsiteY16" fmla="*/ 2545642 h 5346834"/>
              <a:gd name="connsiteX17" fmla="*/ 2409184 w 4792568"/>
              <a:gd name="connsiteY17" fmla="*/ 1020200 h 5346834"/>
              <a:gd name="connsiteX18" fmla="*/ 3313504 w 4792568"/>
              <a:gd name="connsiteY18" fmla="*/ 19251 h 5346834"/>
              <a:gd name="connsiteX19" fmla="*/ 0 w 4792568"/>
              <a:gd name="connsiteY19" fmla="*/ 0 h 5346834"/>
              <a:gd name="connsiteX20" fmla="*/ 1399484 w 4792568"/>
              <a:gd name="connsiteY20" fmla="*/ 19251 h 5346834"/>
              <a:gd name="connsiteX21" fmla="*/ 2131540 w 4792568"/>
              <a:gd name="connsiteY21" fmla="*/ 991938 h 5346834"/>
              <a:gd name="connsiteX22" fmla="*/ 2141165 w 4792568"/>
              <a:gd name="connsiteY22" fmla="*/ 5317958 h 5346834"/>
              <a:gd name="connsiteX23" fmla="*/ 828309 w 4792568"/>
              <a:gd name="connsiteY23" fmla="*/ 5308333 h 5346834"/>
              <a:gd name="connsiteX24" fmla="*/ 0 w 4792568"/>
              <a:gd name="connsiteY24" fmla="*/ 4297144 h 5346834"/>
              <a:gd name="connsiteX25" fmla="*/ 0 w 4792568"/>
              <a:gd name="connsiteY25" fmla="*/ 0 h 5346834"/>
              <a:gd name="connsiteX0" fmla="*/ 2409185 w 4792568"/>
              <a:gd name="connsiteY0" fmla="*/ 2821764 h 5346834"/>
              <a:gd name="connsiteX1" fmla="*/ 3778841 w 4792568"/>
              <a:gd name="connsiteY1" fmla="*/ 2815788 h 5346834"/>
              <a:gd name="connsiteX2" fmla="*/ 4764505 w 4792568"/>
              <a:gd name="connsiteY2" fmla="*/ 3671980 h 5346834"/>
              <a:gd name="connsiteX3" fmla="*/ 4783755 w 4792568"/>
              <a:gd name="connsiteY3" fmla="*/ 5337209 h 5346834"/>
              <a:gd name="connsiteX4" fmla="*/ 3419382 w 4792568"/>
              <a:gd name="connsiteY4" fmla="*/ 5346834 h 5346834"/>
              <a:gd name="connsiteX5" fmla="*/ 2409184 w 4792568"/>
              <a:gd name="connsiteY5" fmla="*/ 4328647 h 5346834"/>
              <a:gd name="connsiteX6" fmla="*/ 2409185 w 4792568"/>
              <a:gd name="connsiteY6" fmla="*/ 2821764 h 5346834"/>
              <a:gd name="connsiteX7" fmla="*/ 1008257 w 4792568"/>
              <a:gd name="connsiteY7" fmla="*/ 599089 h 5346834"/>
              <a:gd name="connsiteX8" fmla="*/ 657496 w 4792568"/>
              <a:gd name="connsiteY8" fmla="*/ 956977 h 5346834"/>
              <a:gd name="connsiteX9" fmla="*/ 1026187 w 4792568"/>
              <a:gd name="connsiteY9" fmla="*/ 1326819 h 5346834"/>
              <a:gd name="connsiteX10" fmla="*/ 1378269 w 4792568"/>
              <a:gd name="connsiteY10" fmla="*/ 966603 h 5346834"/>
              <a:gd name="connsiteX11" fmla="*/ 1008257 w 4792568"/>
              <a:gd name="connsiteY11" fmla="*/ 599089 h 5346834"/>
              <a:gd name="connsiteX12" fmla="*/ 3313504 w 4792568"/>
              <a:gd name="connsiteY12" fmla="*/ 19251 h 5346834"/>
              <a:gd name="connsiteX13" fmla="*/ 4783755 w 4792568"/>
              <a:gd name="connsiteY13" fmla="*/ 9625 h 5346834"/>
              <a:gd name="connsiteX14" fmla="*/ 4754880 w 4792568"/>
              <a:gd name="connsiteY14" fmla="*/ 1722979 h 5346834"/>
              <a:gd name="connsiteX15" fmla="*/ 3888369 w 4792568"/>
              <a:gd name="connsiteY15" fmla="*/ 2534696 h 5346834"/>
              <a:gd name="connsiteX16" fmla="*/ 2403208 w 4792568"/>
              <a:gd name="connsiteY16" fmla="*/ 2545642 h 5346834"/>
              <a:gd name="connsiteX17" fmla="*/ 2409184 w 4792568"/>
              <a:gd name="connsiteY17" fmla="*/ 1020200 h 5346834"/>
              <a:gd name="connsiteX18" fmla="*/ 3313504 w 4792568"/>
              <a:gd name="connsiteY18" fmla="*/ 19251 h 5346834"/>
              <a:gd name="connsiteX19" fmla="*/ 0 w 4792568"/>
              <a:gd name="connsiteY19" fmla="*/ 0 h 5346834"/>
              <a:gd name="connsiteX20" fmla="*/ 1399484 w 4792568"/>
              <a:gd name="connsiteY20" fmla="*/ 19251 h 5346834"/>
              <a:gd name="connsiteX21" fmla="*/ 2131540 w 4792568"/>
              <a:gd name="connsiteY21" fmla="*/ 991938 h 5346834"/>
              <a:gd name="connsiteX22" fmla="*/ 2141165 w 4792568"/>
              <a:gd name="connsiteY22" fmla="*/ 5317958 h 5346834"/>
              <a:gd name="connsiteX23" fmla="*/ 828309 w 4792568"/>
              <a:gd name="connsiteY23" fmla="*/ 5308333 h 5346834"/>
              <a:gd name="connsiteX24" fmla="*/ 0 w 4792568"/>
              <a:gd name="connsiteY24" fmla="*/ 4297144 h 5346834"/>
              <a:gd name="connsiteX25" fmla="*/ 0 w 4792568"/>
              <a:gd name="connsiteY25" fmla="*/ 0 h 5346834"/>
              <a:gd name="connsiteX0" fmla="*/ 2409185 w 4792568"/>
              <a:gd name="connsiteY0" fmla="*/ 2821764 h 5346834"/>
              <a:gd name="connsiteX1" fmla="*/ 3778841 w 4792568"/>
              <a:gd name="connsiteY1" fmla="*/ 2815788 h 5346834"/>
              <a:gd name="connsiteX2" fmla="*/ 4764505 w 4792568"/>
              <a:gd name="connsiteY2" fmla="*/ 3671980 h 5346834"/>
              <a:gd name="connsiteX3" fmla="*/ 4783755 w 4792568"/>
              <a:gd name="connsiteY3" fmla="*/ 5337209 h 5346834"/>
              <a:gd name="connsiteX4" fmla="*/ 3419382 w 4792568"/>
              <a:gd name="connsiteY4" fmla="*/ 5346834 h 5346834"/>
              <a:gd name="connsiteX5" fmla="*/ 2409184 w 4792568"/>
              <a:gd name="connsiteY5" fmla="*/ 4328647 h 5346834"/>
              <a:gd name="connsiteX6" fmla="*/ 2409185 w 4792568"/>
              <a:gd name="connsiteY6" fmla="*/ 2821764 h 5346834"/>
              <a:gd name="connsiteX7" fmla="*/ 1008257 w 4792568"/>
              <a:gd name="connsiteY7" fmla="*/ 599089 h 5346834"/>
              <a:gd name="connsiteX8" fmla="*/ 657496 w 4792568"/>
              <a:gd name="connsiteY8" fmla="*/ 956977 h 5346834"/>
              <a:gd name="connsiteX9" fmla="*/ 1026187 w 4792568"/>
              <a:gd name="connsiteY9" fmla="*/ 1326819 h 5346834"/>
              <a:gd name="connsiteX10" fmla="*/ 1378269 w 4792568"/>
              <a:gd name="connsiteY10" fmla="*/ 966603 h 5346834"/>
              <a:gd name="connsiteX11" fmla="*/ 1008257 w 4792568"/>
              <a:gd name="connsiteY11" fmla="*/ 599089 h 5346834"/>
              <a:gd name="connsiteX12" fmla="*/ 3313504 w 4792568"/>
              <a:gd name="connsiteY12" fmla="*/ 19251 h 5346834"/>
              <a:gd name="connsiteX13" fmla="*/ 4783755 w 4792568"/>
              <a:gd name="connsiteY13" fmla="*/ 9625 h 5346834"/>
              <a:gd name="connsiteX14" fmla="*/ 4754880 w 4792568"/>
              <a:gd name="connsiteY14" fmla="*/ 1722979 h 5346834"/>
              <a:gd name="connsiteX15" fmla="*/ 3888369 w 4792568"/>
              <a:gd name="connsiteY15" fmla="*/ 2534696 h 5346834"/>
              <a:gd name="connsiteX16" fmla="*/ 2403208 w 4792568"/>
              <a:gd name="connsiteY16" fmla="*/ 2545642 h 5346834"/>
              <a:gd name="connsiteX17" fmla="*/ 2409184 w 4792568"/>
              <a:gd name="connsiteY17" fmla="*/ 1020200 h 5346834"/>
              <a:gd name="connsiteX18" fmla="*/ 3313504 w 4792568"/>
              <a:gd name="connsiteY18" fmla="*/ 19251 h 5346834"/>
              <a:gd name="connsiteX19" fmla="*/ 0 w 4792568"/>
              <a:gd name="connsiteY19" fmla="*/ 0 h 5346834"/>
              <a:gd name="connsiteX20" fmla="*/ 1399484 w 4792568"/>
              <a:gd name="connsiteY20" fmla="*/ 19251 h 5346834"/>
              <a:gd name="connsiteX21" fmla="*/ 2131540 w 4792568"/>
              <a:gd name="connsiteY21" fmla="*/ 991938 h 5346834"/>
              <a:gd name="connsiteX22" fmla="*/ 2141165 w 4792568"/>
              <a:gd name="connsiteY22" fmla="*/ 5317958 h 5346834"/>
              <a:gd name="connsiteX23" fmla="*/ 870145 w 4792568"/>
              <a:gd name="connsiteY23" fmla="*/ 5320286 h 5346834"/>
              <a:gd name="connsiteX24" fmla="*/ 0 w 4792568"/>
              <a:gd name="connsiteY24" fmla="*/ 4297144 h 5346834"/>
              <a:gd name="connsiteX25" fmla="*/ 0 w 4792568"/>
              <a:gd name="connsiteY25" fmla="*/ 0 h 5346834"/>
              <a:gd name="connsiteX0" fmla="*/ 2409185 w 4792568"/>
              <a:gd name="connsiteY0" fmla="*/ 2821764 h 5346834"/>
              <a:gd name="connsiteX1" fmla="*/ 3778841 w 4792568"/>
              <a:gd name="connsiteY1" fmla="*/ 2815788 h 5346834"/>
              <a:gd name="connsiteX2" fmla="*/ 4764505 w 4792568"/>
              <a:gd name="connsiteY2" fmla="*/ 3671980 h 5346834"/>
              <a:gd name="connsiteX3" fmla="*/ 4783755 w 4792568"/>
              <a:gd name="connsiteY3" fmla="*/ 5337209 h 5346834"/>
              <a:gd name="connsiteX4" fmla="*/ 3419382 w 4792568"/>
              <a:gd name="connsiteY4" fmla="*/ 5346834 h 5346834"/>
              <a:gd name="connsiteX5" fmla="*/ 2409184 w 4792568"/>
              <a:gd name="connsiteY5" fmla="*/ 4328647 h 5346834"/>
              <a:gd name="connsiteX6" fmla="*/ 2409185 w 4792568"/>
              <a:gd name="connsiteY6" fmla="*/ 2821764 h 5346834"/>
              <a:gd name="connsiteX7" fmla="*/ 1008257 w 4792568"/>
              <a:gd name="connsiteY7" fmla="*/ 599089 h 5346834"/>
              <a:gd name="connsiteX8" fmla="*/ 657496 w 4792568"/>
              <a:gd name="connsiteY8" fmla="*/ 956977 h 5346834"/>
              <a:gd name="connsiteX9" fmla="*/ 1026187 w 4792568"/>
              <a:gd name="connsiteY9" fmla="*/ 1326819 h 5346834"/>
              <a:gd name="connsiteX10" fmla="*/ 1378269 w 4792568"/>
              <a:gd name="connsiteY10" fmla="*/ 966603 h 5346834"/>
              <a:gd name="connsiteX11" fmla="*/ 1008257 w 4792568"/>
              <a:gd name="connsiteY11" fmla="*/ 599089 h 5346834"/>
              <a:gd name="connsiteX12" fmla="*/ 3313504 w 4792568"/>
              <a:gd name="connsiteY12" fmla="*/ 19251 h 5346834"/>
              <a:gd name="connsiteX13" fmla="*/ 4783755 w 4792568"/>
              <a:gd name="connsiteY13" fmla="*/ 9625 h 5346834"/>
              <a:gd name="connsiteX14" fmla="*/ 4754880 w 4792568"/>
              <a:gd name="connsiteY14" fmla="*/ 1722979 h 5346834"/>
              <a:gd name="connsiteX15" fmla="*/ 3888369 w 4792568"/>
              <a:gd name="connsiteY15" fmla="*/ 2534696 h 5346834"/>
              <a:gd name="connsiteX16" fmla="*/ 2403208 w 4792568"/>
              <a:gd name="connsiteY16" fmla="*/ 2545642 h 5346834"/>
              <a:gd name="connsiteX17" fmla="*/ 2409184 w 4792568"/>
              <a:gd name="connsiteY17" fmla="*/ 1020200 h 5346834"/>
              <a:gd name="connsiteX18" fmla="*/ 3313504 w 4792568"/>
              <a:gd name="connsiteY18" fmla="*/ 19251 h 5346834"/>
              <a:gd name="connsiteX19" fmla="*/ 0 w 4792568"/>
              <a:gd name="connsiteY19" fmla="*/ 0 h 5346834"/>
              <a:gd name="connsiteX20" fmla="*/ 1399484 w 4792568"/>
              <a:gd name="connsiteY20" fmla="*/ 19251 h 5346834"/>
              <a:gd name="connsiteX21" fmla="*/ 2131540 w 4792568"/>
              <a:gd name="connsiteY21" fmla="*/ 991938 h 5346834"/>
              <a:gd name="connsiteX22" fmla="*/ 2141165 w 4792568"/>
              <a:gd name="connsiteY22" fmla="*/ 5317958 h 5346834"/>
              <a:gd name="connsiteX23" fmla="*/ 870145 w 4792568"/>
              <a:gd name="connsiteY23" fmla="*/ 5320286 h 5346834"/>
              <a:gd name="connsiteX24" fmla="*/ 0 w 4792568"/>
              <a:gd name="connsiteY24" fmla="*/ 4297144 h 5346834"/>
              <a:gd name="connsiteX25" fmla="*/ 0 w 4792568"/>
              <a:gd name="connsiteY25" fmla="*/ 0 h 5346834"/>
              <a:gd name="connsiteX0" fmla="*/ 2409185 w 4792568"/>
              <a:gd name="connsiteY0" fmla="*/ 2821764 h 5346834"/>
              <a:gd name="connsiteX1" fmla="*/ 3778841 w 4792568"/>
              <a:gd name="connsiteY1" fmla="*/ 2815788 h 5346834"/>
              <a:gd name="connsiteX2" fmla="*/ 4764505 w 4792568"/>
              <a:gd name="connsiteY2" fmla="*/ 3671980 h 5346834"/>
              <a:gd name="connsiteX3" fmla="*/ 4783755 w 4792568"/>
              <a:gd name="connsiteY3" fmla="*/ 5337209 h 5346834"/>
              <a:gd name="connsiteX4" fmla="*/ 3419382 w 4792568"/>
              <a:gd name="connsiteY4" fmla="*/ 5346834 h 5346834"/>
              <a:gd name="connsiteX5" fmla="*/ 2409184 w 4792568"/>
              <a:gd name="connsiteY5" fmla="*/ 4328647 h 5346834"/>
              <a:gd name="connsiteX6" fmla="*/ 2409185 w 4792568"/>
              <a:gd name="connsiteY6" fmla="*/ 2821764 h 5346834"/>
              <a:gd name="connsiteX7" fmla="*/ 1008257 w 4792568"/>
              <a:gd name="connsiteY7" fmla="*/ 599089 h 5346834"/>
              <a:gd name="connsiteX8" fmla="*/ 657496 w 4792568"/>
              <a:gd name="connsiteY8" fmla="*/ 956977 h 5346834"/>
              <a:gd name="connsiteX9" fmla="*/ 1026187 w 4792568"/>
              <a:gd name="connsiteY9" fmla="*/ 1326819 h 5346834"/>
              <a:gd name="connsiteX10" fmla="*/ 1378269 w 4792568"/>
              <a:gd name="connsiteY10" fmla="*/ 966603 h 5346834"/>
              <a:gd name="connsiteX11" fmla="*/ 1008257 w 4792568"/>
              <a:gd name="connsiteY11" fmla="*/ 599089 h 5346834"/>
              <a:gd name="connsiteX12" fmla="*/ 3313504 w 4792568"/>
              <a:gd name="connsiteY12" fmla="*/ 19251 h 5346834"/>
              <a:gd name="connsiteX13" fmla="*/ 4783755 w 4792568"/>
              <a:gd name="connsiteY13" fmla="*/ 9625 h 5346834"/>
              <a:gd name="connsiteX14" fmla="*/ 4754880 w 4792568"/>
              <a:gd name="connsiteY14" fmla="*/ 1722979 h 5346834"/>
              <a:gd name="connsiteX15" fmla="*/ 3888369 w 4792568"/>
              <a:gd name="connsiteY15" fmla="*/ 2534696 h 5346834"/>
              <a:gd name="connsiteX16" fmla="*/ 2403208 w 4792568"/>
              <a:gd name="connsiteY16" fmla="*/ 2545642 h 5346834"/>
              <a:gd name="connsiteX17" fmla="*/ 2409184 w 4792568"/>
              <a:gd name="connsiteY17" fmla="*/ 1020200 h 5346834"/>
              <a:gd name="connsiteX18" fmla="*/ 3313504 w 4792568"/>
              <a:gd name="connsiteY18" fmla="*/ 19251 h 5346834"/>
              <a:gd name="connsiteX19" fmla="*/ 0 w 4792568"/>
              <a:gd name="connsiteY19" fmla="*/ 0 h 5346834"/>
              <a:gd name="connsiteX20" fmla="*/ 1399484 w 4792568"/>
              <a:gd name="connsiteY20" fmla="*/ 19251 h 5346834"/>
              <a:gd name="connsiteX21" fmla="*/ 2131540 w 4792568"/>
              <a:gd name="connsiteY21" fmla="*/ 991938 h 5346834"/>
              <a:gd name="connsiteX22" fmla="*/ 2141165 w 4792568"/>
              <a:gd name="connsiteY22" fmla="*/ 5317958 h 5346834"/>
              <a:gd name="connsiteX23" fmla="*/ 870145 w 4792568"/>
              <a:gd name="connsiteY23" fmla="*/ 5320286 h 5346834"/>
              <a:gd name="connsiteX24" fmla="*/ 0 w 4792568"/>
              <a:gd name="connsiteY24" fmla="*/ 4297144 h 5346834"/>
              <a:gd name="connsiteX25" fmla="*/ 0 w 4792568"/>
              <a:gd name="connsiteY25" fmla="*/ 0 h 5346834"/>
              <a:gd name="connsiteX0" fmla="*/ 2409185 w 4792568"/>
              <a:gd name="connsiteY0" fmla="*/ 2827618 h 5352688"/>
              <a:gd name="connsiteX1" fmla="*/ 3778841 w 4792568"/>
              <a:gd name="connsiteY1" fmla="*/ 2821642 h 5352688"/>
              <a:gd name="connsiteX2" fmla="*/ 4764505 w 4792568"/>
              <a:gd name="connsiteY2" fmla="*/ 3677834 h 5352688"/>
              <a:gd name="connsiteX3" fmla="*/ 4783755 w 4792568"/>
              <a:gd name="connsiteY3" fmla="*/ 5343063 h 5352688"/>
              <a:gd name="connsiteX4" fmla="*/ 3419382 w 4792568"/>
              <a:gd name="connsiteY4" fmla="*/ 5352688 h 5352688"/>
              <a:gd name="connsiteX5" fmla="*/ 2409184 w 4792568"/>
              <a:gd name="connsiteY5" fmla="*/ 4334501 h 5352688"/>
              <a:gd name="connsiteX6" fmla="*/ 2409185 w 4792568"/>
              <a:gd name="connsiteY6" fmla="*/ 2827618 h 5352688"/>
              <a:gd name="connsiteX7" fmla="*/ 1008257 w 4792568"/>
              <a:gd name="connsiteY7" fmla="*/ 604943 h 5352688"/>
              <a:gd name="connsiteX8" fmla="*/ 657496 w 4792568"/>
              <a:gd name="connsiteY8" fmla="*/ 962831 h 5352688"/>
              <a:gd name="connsiteX9" fmla="*/ 1026187 w 4792568"/>
              <a:gd name="connsiteY9" fmla="*/ 1332673 h 5352688"/>
              <a:gd name="connsiteX10" fmla="*/ 1378269 w 4792568"/>
              <a:gd name="connsiteY10" fmla="*/ 972457 h 5352688"/>
              <a:gd name="connsiteX11" fmla="*/ 1008257 w 4792568"/>
              <a:gd name="connsiteY11" fmla="*/ 604943 h 5352688"/>
              <a:gd name="connsiteX12" fmla="*/ 3313504 w 4792568"/>
              <a:gd name="connsiteY12" fmla="*/ 25105 h 5352688"/>
              <a:gd name="connsiteX13" fmla="*/ 4783755 w 4792568"/>
              <a:gd name="connsiteY13" fmla="*/ 15479 h 5352688"/>
              <a:gd name="connsiteX14" fmla="*/ 4754880 w 4792568"/>
              <a:gd name="connsiteY14" fmla="*/ 1728833 h 5352688"/>
              <a:gd name="connsiteX15" fmla="*/ 3888369 w 4792568"/>
              <a:gd name="connsiteY15" fmla="*/ 2540550 h 5352688"/>
              <a:gd name="connsiteX16" fmla="*/ 2403208 w 4792568"/>
              <a:gd name="connsiteY16" fmla="*/ 2551496 h 5352688"/>
              <a:gd name="connsiteX17" fmla="*/ 2409184 w 4792568"/>
              <a:gd name="connsiteY17" fmla="*/ 1026054 h 5352688"/>
              <a:gd name="connsiteX18" fmla="*/ 3313504 w 4792568"/>
              <a:gd name="connsiteY18" fmla="*/ 25105 h 5352688"/>
              <a:gd name="connsiteX19" fmla="*/ 0 w 4792568"/>
              <a:gd name="connsiteY19" fmla="*/ 5854 h 5352688"/>
              <a:gd name="connsiteX20" fmla="*/ 1262025 w 4792568"/>
              <a:gd name="connsiteY20" fmla="*/ 7176 h 5352688"/>
              <a:gd name="connsiteX21" fmla="*/ 2131540 w 4792568"/>
              <a:gd name="connsiteY21" fmla="*/ 997792 h 5352688"/>
              <a:gd name="connsiteX22" fmla="*/ 2141165 w 4792568"/>
              <a:gd name="connsiteY22" fmla="*/ 5323812 h 5352688"/>
              <a:gd name="connsiteX23" fmla="*/ 870145 w 4792568"/>
              <a:gd name="connsiteY23" fmla="*/ 5326140 h 5352688"/>
              <a:gd name="connsiteX24" fmla="*/ 0 w 4792568"/>
              <a:gd name="connsiteY24" fmla="*/ 4302998 h 5352688"/>
              <a:gd name="connsiteX25" fmla="*/ 0 w 4792568"/>
              <a:gd name="connsiteY25" fmla="*/ 5854 h 5352688"/>
              <a:gd name="connsiteX0" fmla="*/ 2409185 w 4792568"/>
              <a:gd name="connsiteY0" fmla="*/ 2827618 h 5352688"/>
              <a:gd name="connsiteX1" fmla="*/ 3778841 w 4792568"/>
              <a:gd name="connsiteY1" fmla="*/ 2821642 h 5352688"/>
              <a:gd name="connsiteX2" fmla="*/ 4764505 w 4792568"/>
              <a:gd name="connsiteY2" fmla="*/ 3677834 h 5352688"/>
              <a:gd name="connsiteX3" fmla="*/ 4783755 w 4792568"/>
              <a:gd name="connsiteY3" fmla="*/ 5343063 h 5352688"/>
              <a:gd name="connsiteX4" fmla="*/ 3419382 w 4792568"/>
              <a:gd name="connsiteY4" fmla="*/ 5352688 h 5352688"/>
              <a:gd name="connsiteX5" fmla="*/ 2409184 w 4792568"/>
              <a:gd name="connsiteY5" fmla="*/ 4334501 h 5352688"/>
              <a:gd name="connsiteX6" fmla="*/ 2409185 w 4792568"/>
              <a:gd name="connsiteY6" fmla="*/ 2827618 h 5352688"/>
              <a:gd name="connsiteX7" fmla="*/ 1008257 w 4792568"/>
              <a:gd name="connsiteY7" fmla="*/ 604943 h 5352688"/>
              <a:gd name="connsiteX8" fmla="*/ 657496 w 4792568"/>
              <a:gd name="connsiteY8" fmla="*/ 962831 h 5352688"/>
              <a:gd name="connsiteX9" fmla="*/ 1026187 w 4792568"/>
              <a:gd name="connsiteY9" fmla="*/ 1332673 h 5352688"/>
              <a:gd name="connsiteX10" fmla="*/ 1378269 w 4792568"/>
              <a:gd name="connsiteY10" fmla="*/ 972457 h 5352688"/>
              <a:gd name="connsiteX11" fmla="*/ 1008257 w 4792568"/>
              <a:gd name="connsiteY11" fmla="*/ 604943 h 5352688"/>
              <a:gd name="connsiteX12" fmla="*/ 3313504 w 4792568"/>
              <a:gd name="connsiteY12" fmla="*/ 25105 h 5352688"/>
              <a:gd name="connsiteX13" fmla="*/ 4783755 w 4792568"/>
              <a:gd name="connsiteY13" fmla="*/ 15479 h 5352688"/>
              <a:gd name="connsiteX14" fmla="*/ 4754880 w 4792568"/>
              <a:gd name="connsiteY14" fmla="*/ 1728833 h 5352688"/>
              <a:gd name="connsiteX15" fmla="*/ 3888369 w 4792568"/>
              <a:gd name="connsiteY15" fmla="*/ 2540550 h 5352688"/>
              <a:gd name="connsiteX16" fmla="*/ 2403208 w 4792568"/>
              <a:gd name="connsiteY16" fmla="*/ 2551496 h 5352688"/>
              <a:gd name="connsiteX17" fmla="*/ 2409184 w 4792568"/>
              <a:gd name="connsiteY17" fmla="*/ 1026054 h 5352688"/>
              <a:gd name="connsiteX18" fmla="*/ 3313504 w 4792568"/>
              <a:gd name="connsiteY18" fmla="*/ 25105 h 5352688"/>
              <a:gd name="connsiteX19" fmla="*/ 0 w 4792568"/>
              <a:gd name="connsiteY19" fmla="*/ 5854 h 5352688"/>
              <a:gd name="connsiteX20" fmla="*/ 1262025 w 4792568"/>
              <a:gd name="connsiteY20" fmla="*/ 7176 h 5352688"/>
              <a:gd name="connsiteX21" fmla="*/ 2131540 w 4792568"/>
              <a:gd name="connsiteY21" fmla="*/ 997792 h 5352688"/>
              <a:gd name="connsiteX22" fmla="*/ 2141165 w 4792568"/>
              <a:gd name="connsiteY22" fmla="*/ 5323812 h 5352688"/>
              <a:gd name="connsiteX23" fmla="*/ 870145 w 4792568"/>
              <a:gd name="connsiteY23" fmla="*/ 5326140 h 5352688"/>
              <a:gd name="connsiteX24" fmla="*/ 0 w 4792568"/>
              <a:gd name="connsiteY24" fmla="*/ 4302998 h 5352688"/>
              <a:gd name="connsiteX25" fmla="*/ 0 w 4792568"/>
              <a:gd name="connsiteY25" fmla="*/ 5854 h 5352688"/>
              <a:gd name="connsiteX0" fmla="*/ 2409185 w 4792568"/>
              <a:gd name="connsiteY0" fmla="*/ 2825785 h 5350855"/>
              <a:gd name="connsiteX1" fmla="*/ 3778841 w 4792568"/>
              <a:gd name="connsiteY1" fmla="*/ 2819809 h 5350855"/>
              <a:gd name="connsiteX2" fmla="*/ 4764505 w 4792568"/>
              <a:gd name="connsiteY2" fmla="*/ 3676001 h 5350855"/>
              <a:gd name="connsiteX3" fmla="*/ 4783755 w 4792568"/>
              <a:gd name="connsiteY3" fmla="*/ 5341230 h 5350855"/>
              <a:gd name="connsiteX4" fmla="*/ 3419382 w 4792568"/>
              <a:gd name="connsiteY4" fmla="*/ 5350855 h 5350855"/>
              <a:gd name="connsiteX5" fmla="*/ 2409184 w 4792568"/>
              <a:gd name="connsiteY5" fmla="*/ 4332668 h 5350855"/>
              <a:gd name="connsiteX6" fmla="*/ 2409185 w 4792568"/>
              <a:gd name="connsiteY6" fmla="*/ 2825785 h 5350855"/>
              <a:gd name="connsiteX7" fmla="*/ 1008257 w 4792568"/>
              <a:gd name="connsiteY7" fmla="*/ 603110 h 5350855"/>
              <a:gd name="connsiteX8" fmla="*/ 657496 w 4792568"/>
              <a:gd name="connsiteY8" fmla="*/ 960998 h 5350855"/>
              <a:gd name="connsiteX9" fmla="*/ 1026187 w 4792568"/>
              <a:gd name="connsiteY9" fmla="*/ 1330840 h 5350855"/>
              <a:gd name="connsiteX10" fmla="*/ 1378269 w 4792568"/>
              <a:gd name="connsiteY10" fmla="*/ 970624 h 5350855"/>
              <a:gd name="connsiteX11" fmla="*/ 1008257 w 4792568"/>
              <a:gd name="connsiteY11" fmla="*/ 603110 h 5350855"/>
              <a:gd name="connsiteX12" fmla="*/ 3313504 w 4792568"/>
              <a:gd name="connsiteY12" fmla="*/ 23272 h 5350855"/>
              <a:gd name="connsiteX13" fmla="*/ 4783755 w 4792568"/>
              <a:gd name="connsiteY13" fmla="*/ 13646 h 5350855"/>
              <a:gd name="connsiteX14" fmla="*/ 4754880 w 4792568"/>
              <a:gd name="connsiteY14" fmla="*/ 1727000 h 5350855"/>
              <a:gd name="connsiteX15" fmla="*/ 3888369 w 4792568"/>
              <a:gd name="connsiteY15" fmla="*/ 2538717 h 5350855"/>
              <a:gd name="connsiteX16" fmla="*/ 2403208 w 4792568"/>
              <a:gd name="connsiteY16" fmla="*/ 2549663 h 5350855"/>
              <a:gd name="connsiteX17" fmla="*/ 2409184 w 4792568"/>
              <a:gd name="connsiteY17" fmla="*/ 1024221 h 5350855"/>
              <a:gd name="connsiteX18" fmla="*/ 3313504 w 4792568"/>
              <a:gd name="connsiteY18" fmla="*/ 23272 h 5350855"/>
              <a:gd name="connsiteX19" fmla="*/ 11952 w 4792568"/>
              <a:gd name="connsiteY19" fmla="*/ 15974 h 5350855"/>
              <a:gd name="connsiteX20" fmla="*/ 1262025 w 4792568"/>
              <a:gd name="connsiteY20" fmla="*/ 5343 h 5350855"/>
              <a:gd name="connsiteX21" fmla="*/ 2131540 w 4792568"/>
              <a:gd name="connsiteY21" fmla="*/ 995959 h 5350855"/>
              <a:gd name="connsiteX22" fmla="*/ 2141165 w 4792568"/>
              <a:gd name="connsiteY22" fmla="*/ 5321979 h 5350855"/>
              <a:gd name="connsiteX23" fmla="*/ 870145 w 4792568"/>
              <a:gd name="connsiteY23" fmla="*/ 5324307 h 5350855"/>
              <a:gd name="connsiteX24" fmla="*/ 0 w 4792568"/>
              <a:gd name="connsiteY24" fmla="*/ 4301165 h 5350855"/>
              <a:gd name="connsiteX25" fmla="*/ 11952 w 4792568"/>
              <a:gd name="connsiteY25" fmla="*/ 15974 h 5350855"/>
              <a:gd name="connsiteX0" fmla="*/ 2409185 w 4792568"/>
              <a:gd name="connsiteY0" fmla="*/ 2826480 h 5351550"/>
              <a:gd name="connsiteX1" fmla="*/ 3778841 w 4792568"/>
              <a:gd name="connsiteY1" fmla="*/ 2820504 h 5351550"/>
              <a:gd name="connsiteX2" fmla="*/ 4764505 w 4792568"/>
              <a:gd name="connsiteY2" fmla="*/ 3676696 h 5351550"/>
              <a:gd name="connsiteX3" fmla="*/ 4783755 w 4792568"/>
              <a:gd name="connsiteY3" fmla="*/ 5341925 h 5351550"/>
              <a:gd name="connsiteX4" fmla="*/ 3419382 w 4792568"/>
              <a:gd name="connsiteY4" fmla="*/ 5351550 h 5351550"/>
              <a:gd name="connsiteX5" fmla="*/ 2409184 w 4792568"/>
              <a:gd name="connsiteY5" fmla="*/ 4333363 h 5351550"/>
              <a:gd name="connsiteX6" fmla="*/ 2409185 w 4792568"/>
              <a:gd name="connsiteY6" fmla="*/ 2826480 h 5351550"/>
              <a:gd name="connsiteX7" fmla="*/ 1008257 w 4792568"/>
              <a:gd name="connsiteY7" fmla="*/ 603805 h 5351550"/>
              <a:gd name="connsiteX8" fmla="*/ 657496 w 4792568"/>
              <a:gd name="connsiteY8" fmla="*/ 961693 h 5351550"/>
              <a:gd name="connsiteX9" fmla="*/ 1026187 w 4792568"/>
              <a:gd name="connsiteY9" fmla="*/ 1331535 h 5351550"/>
              <a:gd name="connsiteX10" fmla="*/ 1378269 w 4792568"/>
              <a:gd name="connsiteY10" fmla="*/ 971319 h 5351550"/>
              <a:gd name="connsiteX11" fmla="*/ 1008257 w 4792568"/>
              <a:gd name="connsiteY11" fmla="*/ 603805 h 5351550"/>
              <a:gd name="connsiteX12" fmla="*/ 3313504 w 4792568"/>
              <a:gd name="connsiteY12" fmla="*/ 23967 h 5351550"/>
              <a:gd name="connsiteX13" fmla="*/ 4783755 w 4792568"/>
              <a:gd name="connsiteY13" fmla="*/ 14341 h 5351550"/>
              <a:gd name="connsiteX14" fmla="*/ 4754880 w 4792568"/>
              <a:gd name="connsiteY14" fmla="*/ 1727695 h 5351550"/>
              <a:gd name="connsiteX15" fmla="*/ 3888369 w 4792568"/>
              <a:gd name="connsiteY15" fmla="*/ 2539412 h 5351550"/>
              <a:gd name="connsiteX16" fmla="*/ 2403208 w 4792568"/>
              <a:gd name="connsiteY16" fmla="*/ 2550358 h 5351550"/>
              <a:gd name="connsiteX17" fmla="*/ 2409184 w 4792568"/>
              <a:gd name="connsiteY17" fmla="*/ 1024916 h 5351550"/>
              <a:gd name="connsiteX18" fmla="*/ 3313504 w 4792568"/>
              <a:gd name="connsiteY18" fmla="*/ 23967 h 5351550"/>
              <a:gd name="connsiteX19" fmla="*/ 11952 w 4792568"/>
              <a:gd name="connsiteY19" fmla="*/ 16669 h 5351550"/>
              <a:gd name="connsiteX20" fmla="*/ 1262025 w 4792568"/>
              <a:gd name="connsiteY20" fmla="*/ 6038 h 5351550"/>
              <a:gd name="connsiteX21" fmla="*/ 2131540 w 4792568"/>
              <a:gd name="connsiteY21" fmla="*/ 996654 h 5351550"/>
              <a:gd name="connsiteX22" fmla="*/ 2141165 w 4792568"/>
              <a:gd name="connsiteY22" fmla="*/ 5322674 h 5351550"/>
              <a:gd name="connsiteX23" fmla="*/ 870145 w 4792568"/>
              <a:gd name="connsiteY23" fmla="*/ 5325002 h 5351550"/>
              <a:gd name="connsiteX24" fmla="*/ 0 w 4792568"/>
              <a:gd name="connsiteY24" fmla="*/ 4301860 h 5351550"/>
              <a:gd name="connsiteX25" fmla="*/ 11952 w 4792568"/>
              <a:gd name="connsiteY25" fmla="*/ 16669 h 5351550"/>
              <a:gd name="connsiteX0" fmla="*/ 2409185 w 4792568"/>
              <a:gd name="connsiteY0" fmla="*/ 2827741 h 5352811"/>
              <a:gd name="connsiteX1" fmla="*/ 3778841 w 4792568"/>
              <a:gd name="connsiteY1" fmla="*/ 2821765 h 5352811"/>
              <a:gd name="connsiteX2" fmla="*/ 4764505 w 4792568"/>
              <a:gd name="connsiteY2" fmla="*/ 3677957 h 5352811"/>
              <a:gd name="connsiteX3" fmla="*/ 4783755 w 4792568"/>
              <a:gd name="connsiteY3" fmla="*/ 5343186 h 5352811"/>
              <a:gd name="connsiteX4" fmla="*/ 3419382 w 4792568"/>
              <a:gd name="connsiteY4" fmla="*/ 5352811 h 5352811"/>
              <a:gd name="connsiteX5" fmla="*/ 2409184 w 4792568"/>
              <a:gd name="connsiteY5" fmla="*/ 4334624 h 5352811"/>
              <a:gd name="connsiteX6" fmla="*/ 2409185 w 4792568"/>
              <a:gd name="connsiteY6" fmla="*/ 2827741 h 5352811"/>
              <a:gd name="connsiteX7" fmla="*/ 1008257 w 4792568"/>
              <a:gd name="connsiteY7" fmla="*/ 605066 h 5352811"/>
              <a:gd name="connsiteX8" fmla="*/ 657496 w 4792568"/>
              <a:gd name="connsiteY8" fmla="*/ 962954 h 5352811"/>
              <a:gd name="connsiteX9" fmla="*/ 1026187 w 4792568"/>
              <a:gd name="connsiteY9" fmla="*/ 1332796 h 5352811"/>
              <a:gd name="connsiteX10" fmla="*/ 1378269 w 4792568"/>
              <a:gd name="connsiteY10" fmla="*/ 972580 h 5352811"/>
              <a:gd name="connsiteX11" fmla="*/ 1008257 w 4792568"/>
              <a:gd name="connsiteY11" fmla="*/ 605066 h 5352811"/>
              <a:gd name="connsiteX12" fmla="*/ 3313504 w 4792568"/>
              <a:gd name="connsiteY12" fmla="*/ 25228 h 5352811"/>
              <a:gd name="connsiteX13" fmla="*/ 4783755 w 4792568"/>
              <a:gd name="connsiteY13" fmla="*/ 15602 h 5352811"/>
              <a:gd name="connsiteX14" fmla="*/ 4754880 w 4792568"/>
              <a:gd name="connsiteY14" fmla="*/ 1728956 h 5352811"/>
              <a:gd name="connsiteX15" fmla="*/ 3888369 w 4792568"/>
              <a:gd name="connsiteY15" fmla="*/ 2540673 h 5352811"/>
              <a:gd name="connsiteX16" fmla="*/ 2403208 w 4792568"/>
              <a:gd name="connsiteY16" fmla="*/ 2551619 h 5352811"/>
              <a:gd name="connsiteX17" fmla="*/ 2409184 w 4792568"/>
              <a:gd name="connsiteY17" fmla="*/ 1026177 h 5352811"/>
              <a:gd name="connsiteX18" fmla="*/ 3313504 w 4792568"/>
              <a:gd name="connsiteY18" fmla="*/ 25228 h 5352811"/>
              <a:gd name="connsiteX19" fmla="*/ 17929 w 4792568"/>
              <a:gd name="connsiteY19" fmla="*/ 0 h 5352811"/>
              <a:gd name="connsiteX20" fmla="*/ 1262025 w 4792568"/>
              <a:gd name="connsiteY20" fmla="*/ 7299 h 5352811"/>
              <a:gd name="connsiteX21" fmla="*/ 2131540 w 4792568"/>
              <a:gd name="connsiteY21" fmla="*/ 997915 h 5352811"/>
              <a:gd name="connsiteX22" fmla="*/ 2141165 w 4792568"/>
              <a:gd name="connsiteY22" fmla="*/ 5323935 h 5352811"/>
              <a:gd name="connsiteX23" fmla="*/ 870145 w 4792568"/>
              <a:gd name="connsiteY23" fmla="*/ 5326263 h 5352811"/>
              <a:gd name="connsiteX24" fmla="*/ 0 w 4792568"/>
              <a:gd name="connsiteY24" fmla="*/ 4303121 h 5352811"/>
              <a:gd name="connsiteX25" fmla="*/ 17929 w 4792568"/>
              <a:gd name="connsiteY25" fmla="*/ 0 h 5352811"/>
              <a:gd name="connsiteX0" fmla="*/ 2409185 w 4792568"/>
              <a:gd name="connsiteY0" fmla="*/ 2827741 h 5352811"/>
              <a:gd name="connsiteX1" fmla="*/ 3778841 w 4792568"/>
              <a:gd name="connsiteY1" fmla="*/ 2821765 h 5352811"/>
              <a:gd name="connsiteX2" fmla="*/ 4764505 w 4792568"/>
              <a:gd name="connsiteY2" fmla="*/ 3677957 h 5352811"/>
              <a:gd name="connsiteX3" fmla="*/ 4783755 w 4792568"/>
              <a:gd name="connsiteY3" fmla="*/ 5343186 h 5352811"/>
              <a:gd name="connsiteX4" fmla="*/ 3419382 w 4792568"/>
              <a:gd name="connsiteY4" fmla="*/ 5352811 h 5352811"/>
              <a:gd name="connsiteX5" fmla="*/ 2409184 w 4792568"/>
              <a:gd name="connsiteY5" fmla="*/ 4334624 h 5352811"/>
              <a:gd name="connsiteX6" fmla="*/ 2409185 w 4792568"/>
              <a:gd name="connsiteY6" fmla="*/ 2827741 h 5352811"/>
              <a:gd name="connsiteX7" fmla="*/ 1008257 w 4792568"/>
              <a:gd name="connsiteY7" fmla="*/ 605066 h 5352811"/>
              <a:gd name="connsiteX8" fmla="*/ 657496 w 4792568"/>
              <a:gd name="connsiteY8" fmla="*/ 962954 h 5352811"/>
              <a:gd name="connsiteX9" fmla="*/ 1026187 w 4792568"/>
              <a:gd name="connsiteY9" fmla="*/ 1332796 h 5352811"/>
              <a:gd name="connsiteX10" fmla="*/ 1378269 w 4792568"/>
              <a:gd name="connsiteY10" fmla="*/ 972580 h 5352811"/>
              <a:gd name="connsiteX11" fmla="*/ 1008257 w 4792568"/>
              <a:gd name="connsiteY11" fmla="*/ 605066 h 5352811"/>
              <a:gd name="connsiteX12" fmla="*/ 3313504 w 4792568"/>
              <a:gd name="connsiteY12" fmla="*/ 25228 h 5352811"/>
              <a:gd name="connsiteX13" fmla="*/ 4783755 w 4792568"/>
              <a:gd name="connsiteY13" fmla="*/ 15602 h 5352811"/>
              <a:gd name="connsiteX14" fmla="*/ 4754880 w 4792568"/>
              <a:gd name="connsiteY14" fmla="*/ 1728956 h 5352811"/>
              <a:gd name="connsiteX15" fmla="*/ 3888369 w 4792568"/>
              <a:gd name="connsiteY15" fmla="*/ 2540673 h 5352811"/>
              <a:gd name="connsiteX16" fmla="*/ 2403208 w 4792568"/>
              <a:gd name="connsiteY16" fmla="*/ 2551619 h 5352811"/>
              <a:gd name="connsiteX17" fmla="*/ 2409184 w 4792568"/>
              <a:gd name="connsiteY17" fmla="*/ 1026177 h 5352811"/>
              <a:gd name="connsiteX18" fmla="*/ 3313504 w 4792568"/>
              <a:gd name="connsiteY18" fmla="*/ 25228 h 5352811"/>
              <a:gd name="connsiteX19" fmla="*/ 17929 w 4792568"/>
              <a:gd name="connsiteY19" fmla="*/ 0 h 5352811"/>
              <a:gd name="connsiteX20" fmla="*/ 1262025 w 4792568"/>
              <a:gd name="connsiteY20" fmla="*/ 7299 h 5352811"/>
              <a:gd name="connsiteX21" fmla="*/ 2131540 w 4792568"/>
              <a:gd name="connsiteY21" fmla="*/ 997915 h 5352811"/>
              <a:gd name="connsiteX22" fmla="*/ 2141165 w 4792568"/>
              <a:gd name="connsiteY22" fmla="*/ 5323935 h 5352811"/>
              <a:gd name="connsiteX23" fmla="*/ 870145 w 4792568"/>
              <a:gd name="connsiteY23" fmla="*/ 5326263 h 5352811"/>
              <a:gd name="connsiteX24" fmla="*/ 0 w 4792568"/>
              <a:gd name="connsiteY24" fmla="*/ 4303121 h 5352811"/>
              <a:gd name="connsiteX25" fmla="*/ 17929 w 4792568"/>
              <a:gd name="connsiteY25" fmla="*/ 0 h 5352811"/>
              <a:gd name="connsiteX0" fmla="*/ 2409185 w 4792568"/>
              <a:gd name="connsiteY0" fmla="*/ 2827741 h 5352811"/>
              <a:gd name="connsiteX1" fmla="*/ 3778841 w 4792568"/>
              <a:gd name="connsiteY1" fmla="*/ 2821765 h 5352811"/>
              <a:gd name="connsiteX2" fmla="*/ 4764505 w 4792568"/>
              <a:gd name="connsiteY2" fmla="*/ 3677957 h 5352811"/>
              <a:gd name="connsiteX3" fmla="*/ 4783755 w 4792568"/>
              <a:gd name="connsiteY3" fmla="*/ 5343186 h 5352811"/>
              <a:gd name="connsiteX4" fmla="*/ 3419382 w 4792568"/>
              <a:gd name="connsiteY4" fmla="*/ 5352811 h 5352811"/>
              <a:gd name="connsiteX5" fmla="*/ 2409184 w 4792568"/>
              <a:gd name="connsiteY5" fmla="*/ 4334624 h 5352811"/>
              <a:gd name="connsiteX6" fmla="*/ 2409185 w 4792568"/>
              <a:gd name="connsiteY6" fmla="*/ 2827741 h 5352811"/>
              <a:gd name="connsiteX7" fmla="*/ 1002281 w 4792568"/>
              <a:gd name="connsiteY7" fmla="*/ 611043 h 5352811"/>
              <a:gd name="connsiteX8" fmla="*/ 657496 w 4792568"/>
              <a:gd name="connsiteY8" fmla="*/ 962954 h 5352811"/>
              <a:gd name="connsiteX9" fmla="*/ 1026187 w 4792568"/>
              <a:gd name="connsiteY9" fmla="*/ 1332796 h 5352811"/>
              <a:gd name="connsiteX10" fmla="*/ 1378269 w 4792568"/>
              <a:gd name="connsiteY10" fmla="*/ 972580 h 5352811"/>
              <a:gd name="connsiteX11" fmla="*/ 1002281 w 4792568"/>
              <a:gd name="connsiteY11" fmla="*/ 611043 h 5352811"/>
              <a:gd name="connsiteX12" fmla="*/ 3313504 w 4792568"/>
              <a:gd name="connsiteY12" fmla="*/ 25228 h 5352811"/>
              <a:gd name="connsiteX13" fmla="*/ 4783755 w 4792568"/>
              <a:gd name="connsiteY13" fmla="*/ 15602 h 5352811"/>
              <a:gd name="connsiteX14" fmla="*/ 4754880 w 4792568"/>
              <a:gd name="connsiteY14" fmla="*/ 1728956 h 5352811"/>
              <a:gd name="connsiteX15" fmla="*/ 3888369 w 4792568"/>
              <a:gd name="connsiteY15" fmla="*/ 2540673 h 5352811"/>
              <a:gd name="connsiteX16" fmla="*/ 2403208 w 4792568"/>
              <a:gd name="connsiteY16" fmla="*/ 2551619 h 5352811"/>
              <a:gd name="connsiteX17" fmla="*/ 2409184 w 4792568"/>
              <a:gd name="connsiteY17" fmla="*/ 1026177 h 5352811"/>
              <a:gd name="connsiteX18" fmla="*/ 3313504 w 4792568"/>
              <a:gd name="connsiteY18" fmla="*/ 25228 h 5352811"/>
              <a:gd name="connsiteX19" fmla="*/ 17929 w 4792568"/>
              <a:gd name="connsiteY19" fmla="*/ 0 h 5352811"/>
              <a:gd name="connsiteX20" fmla="*/ 1262025 w 4792568"/>
              <a:gd name="connsiteY20" fmla="*/ 7299 h 5352811"/>
              <a:gd name="connsiteX21" fmla="*/ 2131540 w 4792568"/>
              <a:gd name="connsiteY21" fmla="*/ 997915 h 5352811"/>
              <a:gd name="connsiteX22" fmla="*/ 2141165 w 4792568"/>
              <a:gd name="connsiteY22" fmla="*/ 5323935 h 5352811"/>
              <a:gd name="connsiteX23" fmla="*/ 870145 w 4792568"/>
              <a:gd name="connsiteY23" fmla="*/ 5326263 h 5352811"/>
              <a:gd name="connsiteX24" fmla="*/ 0 w 4792568"/>
              <a:gd name="connsiteY24" fmla="*/ 4303121 h 5352811"/>
              <a:gd name="connsiteX25" fmla="*/ 17929 w 4792568"/>
              <a:gd name="connsiteY25" fmla="*/ 0 h 5352811"/>
              <a:gd name="connsiteX0" fmla="*/ 2409185 w 4792568"/>
              <a:gd name="connsiteY0" fmla="*/ 2827741 h 5352811"/>
              <a:gd name="connsiteX1" fmla="*/ 3778841 w 4792568"/>
              <a:gd name="connsiteY1" fmla="*/ 2821765 h 5352811"/>
              <a:gd name="connsiteX2" fmla="*/ 4764505 w 4792568"/>
              <a:gd name="connsiteY2" fmla="*/ 3677957 h 5352811"/>
              <a:gd name="connsiteX3" fmla="*/ 4783755 w 4792568"/>
              <a:gd name="connsiteY3" fmla="*/ 5343186 h 5352811"/>
              <a:gd name="connsiteX4" fmla="*/ 3419382 w 4792568"/>
              <a:gd name="connsiteY4" fmla="*/ 5352811 h 5352811"/>
              <a:gd name="connsiteX5" fmla="*/ 2409184 w 4792568"/>
              <a:gd name="connsiteY5" fmla="*/ 4334624 h 5352811"/>
              <a:gd name="connsiteX6" fmla="*/ 2409185 w 4792568"/>
              <a:gd name="connsiteY6" fmla="*/ 2827741 h 5352811"/>
              <a:gd name="connsiteX7" fmla="*/ 1002281 w 4792568"/>
              <a:gd name="connsiteY7" fmla="*/ 611043 h 5352811"/>
              <a:gd name="connsiteX8" fmla="*/ 657496 w 4792568"/>
              <a:gd name="connsiteY8" fmla="*/ 962954 h 5352811"/>
              <a:gd name="connsiteX9" fmla="*/ 1026187 w 4792568"/>
              <a:gd name="connsiteY9" fmla="*/ 1332796 h 5352811"/>
              <a:gd name="connsiteX10" fmla="*/ 1378269 w 4792568"/>
              <a:gd name="connsiteY10" fmla="*/ 972580 h 5352811"/>
              <a:gd name="connsiteX11" fmla="*/ 1002281 w 4792568"/>
              <a:gd name="connsiteY11" fmla="*/ 611043 h 5352811"/>
              <a:gd name="connsiteX12" fmla="*/ 3313504 w 4792568"/>
              <a:gd name="connsiteY12" fmla="*/ 25228 h 5352811"/>
              <a:gd name="connsiteX13" fmla="*/ 4783755 w 4792568"/>
              <a:gd name="connsiteY13" fmla="*/ 15602 h 5352811"/>
              <a:gd name="connsiteX14" fmla="*/ 4754880 w 4792568"/>
              <a:gd name="connsiteY14" fmla="*/ 1728956 h 5352811"/>
              <a:gd name="connsiteX15" fmla="*/ 3888369 w 4792568"/>
              <a:gd name="connsiteY15" fmla="*/ 2540673 h 5352811"/>
              <a:gd name="connsiteX16" fmla="*/ 2403208 w 4792568"/>
              <a:gd name="connsiteY16" fmla="*/ 2551619 h 5352811"/>
              <a:gd name="connsiteX17" fmla="*/ 2409184 w 4792568"/>
              <a:gd name="connsiteY17" fmla="*/ 1026177 h 5352811"/>
              <a:gd name="connsiteX18" fmla="*/ 3313504 w 4792568"/>
              <a:gd name="connsiteY18" fmla="*/ 25228 h 5352811"/>
              <a:gd name="connsiteX19" fmla="*/ 17929 w 4792568"/>
              <a:gd name="connsiteY19" fmla="*/ 0 h 5352811"/>
              <a:gd name="connsiteX20" fmla="*/ 1262025 w 4792568"/>
              <a:gd name="connsiteY20" fmla="*/ 7299 h 5352811"/>
              <a:gd name="connsiteX21" fmla="*/ 2131540 w 4792568"/>
              <a:gd name="connsiteY21" fmla="*/ 997915 h 5352811"/>
              <a:gd name="connsiteX22" fmla="*/ 2141165 w 4792568"/>
              <a:gd name="connsiteY22" fmla="*/ 5323935 h 5352811"/>
              <a:gd name="connsiteX23" fmla="*/ 870145 w 4792568"/>
              <a:gd name="connsiteY23" fmla="*/ 5326263 h 5352811"/>
              <a:gd name="connsiteX24" fmla="*/ 0 w 4792568"/>
              <a:gd name="connsiteY24" fmla="*/ 4303121 h 5352811"/>
              <a:gd name="connsiteX25" fmla="*/ 17929 w 4792568"/>
              <a:gd name="connsiteY25" fmla="*/ 0 h 5352811"/>
              <a:gd name="connsiteX0" fmla="*/ 2409185 w 4792568"/>
              <a:gd name="connsiteY0" fmla="*/ 2827741 h 5352811"/>
              <a:gd name="connsiteX1" fmla="*/ 3778841 w 4792568"/>
              <a:gd name="connsiteY1" fmla="*/ 2821765 h 5352811"/>
              <a:gd name="connsiteX2" fmla="*/ 4764505 w 4792568"/>
              <a:gd name="connsiteY2" fmla="*/ 3677957 h 5352811"/>
              <a:gd name="connsiteX3" fmla="*/ 4783755 w 4792568"/>
              <a:gd name="connsiteY3" fmla="*/ 5343186 h 5352811"/>
              <a:gd name="connsiteX4" fmla="*/ 3419382 w 4792568"/>
              <a:gd name="connsiteY4" fmla="*/ 5352811 h 5352811"/>
              <a:gd name="connsiteX5" fmla="*/ 2409184 w 4792568"/>
              <a:gd name="connsiteY5" fmla="*/ 4334624 h 5352811"/>
              <a:gd name="connsiteX6" fmla="*/ 2409185 w 4792568"/>
              <a:gd name="connsiteY6" fmla="*/ 2827741 h 5352811"/>
              <a:gd name="connsiteX7" fmla="*/ 1002281 w 4792568"/>
              <a:gd name="connsiteY7" fmla="*/ 611043 h 5352811"/>
              <a:gd name="connsiteX8" fmla="*/ 657496 w 4792568"/>
              <a:gd name="connsiteY8" fmla="*/ 962954 h 5352811"/>
              <a:gd name="connsiteX9" fmla="*/ 1026187 w 4792568"/>
              <a:gd name="connsiteY9" fmla="*/ 1332796 h 5352811"/>
              <a:gd name="connsiteX10" fmla="*/ 1378269 w 4792568"/>
              <a:gd name="connsiteY10" fmla="*/ 972580 h 5352811"/>
              <a:gd name="connsiteX11" fmla="*/ 1002281 w 4792568"/>
              <a:gd name="connsiteY11" fmla="*/ 611043 h 5352811"/>
              <a:gd name="connsiteX12" fmla="*/ 3313504 w 4792568"/>
              <a:gd name="connsiteY12" fmla="*/ 25228 h 5352811"/>
              <a:gd name="connsiteX13" fmla="*/ 4783755 w 4792568"/>
              <a:gd name="connsiteY13" fmla="*/ 15602 h 5352811"/>
              <a:gd name="connsiteX14" fmla="*/ 4754880 w 4792568"/>
              <a:gd name="connsiteY14" fmla="*/ 1728956 h 5352811"/>
              <a:gd name="connsiteX15" fmla="*/ 3863656 w 4792568"/>
              <a:gd name="connsiteY15" fmla="*/ 2548911 h 5352811"/>
              <a:gd name="connsiteX16" fmla="*/ 2403208 w 4792568"/>
              <a:gd name="connsiteY16" fmla="*/ 2551619 h 5352811"/>
              <a:gd name="connsiteX17" fmla="*/ 2409184 w 4792568"/>
              <a:gd name="connsiteY17" fmla="*/ 1026177 h 5352811"/>
              <a:gd name="connsiteX18" fmla="*/ 3313504 w 4792568"/>
              <a:gd name="connsiteY18" fmla="*/ 25228 h 5352811"/>
              <a:gd name="connsiteX19" fmla="*/ 17929 w 4792568"/>
              <a:gd name="connsiteY19" fmla="*/ 0 h 5352811"/>
              <a:gd name="connsiteX20" fmla="*/ 1262025 w 4792568"/>
              <a:gd name="connsiteY20" fmla="*/ 7299 h 5352811"/>
              <a:gd name="connsiteX21" fmla="*/ 2131540 w 4792568"/>
              <a:gd name="connsiteY21" fmla="*/ 997915 h 5352811"/>
              <a:gd name="connsiteX22" fmla="*/ 2141165 w 4792568"/>
              <a:gd name="connsiteY22" fmla="*/ 5323935 h 5352811"/>
              <a:gd name="connsiteX23" fmla="*/ 870145 w 4792568"/>
              <a:gd name="connsiteY23" fmla="*/ 5326263 h 5352811"/>
              <a:gd name="connsiteX24" fmla="*/ 0 w 4792568"/>
              <a:gd name="connsiteY24" fmla="*/ 4303121 h 5352811"/>
              <a:gd name="connsiteX25" fmla="*/ 17929 w 4792568"/>
              <a:gd name="connsiteY25" fmla="*/ 0 h 5352811"/>
              <a:gd name="connsiteX0" fmla="*/ 2409185 w 4792568"/>
              <a:gd name="connsiteY0" fmla="*/ 2827741 h 5352811"/>
              <a:gd name="connsiteX1" fmla="*/ 3778841 w 4792568"/>
              <a:gd name="connsiteY1" fmla="*/ 2821765 h 5352811"/>
              <a:gd name="connsiteX2" fmla="*/ 4764505 w 4792568"/>
              <a:gd name="connsiteY2" fmla="*/ 3677957 h 5352811"/>
              <a:gd name="connsiteX3" fmla="*/ 4783755 w 4792568"/>
              <a:gd name="connsiteY3" fmla="*/ 5343186 h 5352811"/>
              <a:gd name="connsiteX4" fmla="*/ 3419382 w 4792568"/>
              <a:gd name="connsiteY4" fmla="*/ 5352811 h 5352811"/>
              <a:gd name="connsiteX5" fmla="*/ 2409184 w 4792568"/>
              <a:gd name="connsiteY5" fmla="*/ 4334624 h 5352811"/>
              <a:gd name="connsiteX6" fmla="*/ 2409185 w 4792568"/>
              <a:gd name="connsiteY6" fmla="*/ 2827741 h 5352811"/>
              <a:gd name="connsiteX7" fmla="*/ 1002281 w 4792568"/>
              <a:gd name="connsiteY7" fmla="*/ 611043 h 5352811"/>
              <a:gd name="connsiteX8" fmla="*/ 657496 w 4792568"/>
              <a:gd name="connsiteY8" fmla="*/ 962954 h 5352811"/>
              <a:gd name="connsiteX9" fmla="*/ 1026187 w 4792568"/>
              <a:gd name="connsiteY9" fmla="*/ 1332796 h 5352811"/>
              <a:gd name="connsiteX10" fmla="*/ 1378269 w 4792568"/>
              <a:gd name="connsiteY10" fmla="*/ 972580 h 5352811"/>
              <a:gd name="connsiteX11" fmla="*/ 1002281 w 4792568"/>
              <a:gd name="connsiteY11" fmla="*/ 611043 h 5352811"/>
              <a:gd name="connsiteX12" fmla="*/ 3313504 w 4792568"/>
              <a:gd name="connsiteY12" fmla="*/ 25228 h 5352811"/>
              <a:gd name="connsiteX13" fmla="*/ 4783755 w 4792568"/>
              <a:gd name="connsiteY13" fmla="*/ 15602 h 5352811"/>
              <a:gd name="connsiteX14" fmla="*/ 4754880 w 4792568"/>
              <a:gd name="connsiteY14" fmla="*/ 1728956 h 5352811"/>
              <a:gd name="connsiteX15" fmla="*/ 3863656 w 4792568"/>
              <a:gd name="connsiteY15" fmla="*/ 2548911 h 5352811"/>
              <a:gd name="connsiteX16" fmla="*/ 2403208 w 4792568"/>
              <a:gd name="connsiteY16" fmla="*/ 2551619 h 5352811"/>
              <a:gd name="connsiteX17" fmla="*/ 2409184 w 4792568"/>
              <a:gd name="connsiteY17" fmla="*/ 1026177 h 5352811"/>
              <a:gd name="connsiteX18" fmla="*/ 3313504 w 4792568"/>
              <a:gd name="connsiteY18" fmla="*/ 25228 h 5352811"/>
              <a:gd name="connsiteX19" fmla="*/ 17929 w 4792568"/>
              <a:gd name="connsiteY19" fmla="*/ 0 h 5352811"/>
              <a:gd name="connsiteX20" fmla="*/ 1262025 w 4792568"/>
              <a:gd name="connsiteY20" fmla="*/ 7299 h 5352811"/>
              <a:gd name="connsiteX21" fmla="*/ 2131540 w 4792568"/>
              <a:gd name="connsiteY21" fmla="*/ 997915 h 5352811"/>
              <a:gd name="connsiteX22" fmla="*/ 2141165 w 4792568"/>
              <a:gd name="connsiteY22" fmla="*/ 5323935 h 5352811"/>
              <a:gd name="connsiteX23" fmla="*/ 870145 w 4792568"/>
              <a:gd name="connsiteY23" fmla="*/ 5326263 h 5352811"/>
              <a:gd name="connsiteX24" fmla="*/ 0 w 4792568"/>
              <a:gd name="connsiteY24" fmla="*/ 4303121 h 5352811"/>
              <a:gd name="connsiteX25" fmla="*/ 17929 w 4792568"/>
              <a:gd name="connsiteY25" fmla="*/ 0 h 535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92568" h="5352811">
                <a:moveTo>
                  <a:pt x="2409185" y="2827741"/>
                </a:moveTo>
                <a:lnTo>
                  <a:pt x="3778841" y="2821765"/>
                </a:lnTo>
                <a:cubicBezTo>
                  <a:pt x="4354533" y="2835038"/>
                  <a:pt x="4764505" y="3314713"/>
                  <a:pt x="4764505" y="3677957"/>
                </a:cubicBezTo>
                <a:cubicBezTo>
                  <a:pt x="4780547" y="4271534"/>
                  <a:pt x="4806213" y="4778484"/>
                  <a:pt x="4783755" y="5343186"/>
                </a:cubicBezTo>
                <a:lnTo>
                  <a:pt x="3419382" y="5352811"/>
                </a:lnTo>
                <a:cubicBezTo>
                  <a:pt x="2719254" y="5314310"/>
                  <a:pt x="2418809" y="4830672"/>
                  <a:pt x="2409184" y="4334624"/>
                </a:cubicBezTo>
                <a:cubicBezTo>
                  <a:pt x="2409184" y="3808424"/>
                  <a:pt x="2409185" y="3353941"/>
                  <a:pt x="2409185" y="2827741"/>
                </a:cubicBezTo>
                <a:close/>
                <a:moveTo>
                  <a:pt x="1002281" y="611043"/>
                </a:moveTo>
                <a:cubicBezTo>
                  <a:pt x="750670" y="609438"/>
                  <a:pt x="653512" y="842662"/>
                  <a:pt x="657496" y="962954"/>
                </a:cubicBezTo>
                <a:cubicBezTo>
                  <a:pt x="661480" y="1083246"/>
                  <a:pt x="750669" y="1343144"/>
                  <a:pt x="1026187" y="1332796"/>
                </a:cubicBezTo>
                <a:cubicBezTo>
                  <a:pt x="1301705" y="1322448"/>
                  <a:pt x="1382253" y="1092872"/>
                  <a:pt x="1378269" y="972580"/>
                </a:cubicBezTo>
                <a:cubicBezTo>
                  <a:pt x="1374285" y="852288"/>
                  <a:pt x="1253892" y="612648"/>
                  <a:pt x="1002281" y="611043"/>
                </a:cubicBezTo>
                <a:close/>
                <a:moveTo>
                  <a:pt x="3313504" y="25228"/>
                </a:moveTo>
                <a:cubicBezTo>
                  <a:pt x="3829255" y="9186"/>
                  <a:pt x="4268004" y="31644"/>
                  <a:pt x="4783755" y="15602"/>
                </a:cubicBezTo>
                <a:cubicBezTo>
                  <a:pt x="4780548" y="798475"/>
                  <a:pt x="4806214" y="1157839"/>
                  <a:pt x="4754880" y="1728956"/>
                </a:cubicBezTo>
                <a:cubicBezTo>
                  <a:pt x="4697128" y="2236579"/>
                  <a:pt x="4271223" y="2499082"/>
                  <a:pt x="3863656" y="2548911"/>
                </a:cubicBezTo>
                <a:lnTo>
                  <a:pt x="2403208" y="2551619"/>
                </a:lnTo>
                <a:cubicBezTo>
                  <a:pt x="2403208" y="1993335"/>
                  <a:pt x="2403208" y="1632273"/>
                  <a:pt x="2409184" y="1026177"/>
                </a:cubicBezTo>
                <a:cubicBezTo>
                  <a:pt x="2421137" y="453755"/>
                  <a:pt x="2825132" y="63729"/>
                  <a:pt x="3313504" y="25228"/>
                </a:cubicBezTo>
                <a:close/>
                <a:moveTo>
                  <a:pt x="17929" y="0"/>
                </a:moveTo>
                <a:lnTo>
                  <a:pt x="1262025" y="7299"/>
                </a:lnTo>
                <a:cubicBezTo>
                  <a:pt x="1791834" y="-22583"/>
                  <a:pt x="2150790" y="545486"/>
                  <a:pt x="2131540" y="997915"/>
                </a:cubicBezTo>
                <a:cubicBezTo>
                  <a:pt x="2134748" y="2526549"/>
                  <a:pt x="2137957" y="3795301"/>
                  <a:pt x="2141165" y="5323935"/>
                </a:cubicBezTo>
                <a:lnTo>
                  <a:pt x="870145" y="5326263"/>
                </a:lnTo>
                <a:cubicBezTo>
                  <a:pt x="284598" y="5333561"/>
                  <a:pt x="0" y="4707424"/>
                  <a:pt x="0" y="4303121"/>
                </a:cubicBezTo>
                <a:cubicBezTo>
                  <a:pt x="5976" y="2868747"/>
                  <a:pt x="11953" y="1434374"/>
                  <a:pt x="17929" y="0"/>
                </a:cubicBezTo>
                <a:close/>
              </a:path>
            </a:pathLst>
          </a:custGeom>
        </p:spPr>
        <p:txBody>
          <a:bodyPr wrap="square">
            <a:noAutofit/>
          </a:bodyPr>
          <a:lstStyle/>
          <a:p>
            <a:r>
              <a:rPr lang="sv-SE"/>
              <a:t>Klicka på ikonen för att lägga till en bild</a:t>
            </a:r>
          </a:p>
        </p:txBody>
      </p:sp>
    </p:spTree>
    <p:extLst>
      <p:ext uri="{BB962C8B-B14F-4D97-AF65-F5344CB8AC3E}">
        <p14:creationId xmlns:p14="http://schemas.microsoft.com/office/powerpoint/2010/main" val="2357481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Tree>
    <p:extLst>
      <p:ext uri="{BB962C8B-B14F-4D97-AF65-F5344CB8AC3E}">
        <p14:creationId xmlns:p14="http://schemas.microsoft.com/office/powerpoint/2010/main" val="831694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9" name="Platshållare för sidfot 8"/>
          <p:cNvSpPr>
            <a:spLocks noGrp="1"/>
          </p:cNvSpPr>
          <p:nvPr>
            <p:ph type="ftr" sz="quarter" idx="11"/>
          </p:nvPr>
        </p:nvSpPr>
        <p:spPr/>
        <p:txBody>
          <a:bodyPr/>
          <a:lstStyle/>
          <a:p>
            <a:endParaRPr lang="sv-SE" dirty="0"/>
          </a:p>
        </p:txBody>
      </p:sp>
      <p:sp>
        <p:nvSpPr>
          <p:cNvPr id="10" name="Platshållare för bildnummer 9"/>
          <p:cNvSpPr>
            <a:spLocks noGrp="1"/>
          </p:cNvSpPr>
          <p:nvPr>
            <p:ph type="sldNum" sz="quarter" idx="12"/>
          </p:nvPr>
        </p:nvSpPr>
        <p:spPr/>
        <p:txBody>
          <a:bodyPr/>
          <a:lstStyle/>
          <a:p>
            <a:fld id="{3534EC4E-653F-44F8-91A4-8055E33ABF2E}" type="slidenum">
              <a:rPr lang="sv-SE" smtClean="0"/>
              <a:pPr/>
              <a:t>‹#›</a:t>
            </a:fld>
            <a:endParaRPr lang="sv-SE" dirty="0"/>
          </a:p>
        </p:txBody>
      </p:sp>
    </p:spTree>
    <p:extLst>
      <p:ext uri="{BB962C8B-B14F-4D97-AF65-F5344CB8AC3E}">
        <p14:creationId xmlns:p14="http://schemas.microsoft.com/office/powerpoint/2010/main" val="3139670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3534EC4E-653F-44F8-91A4-8055E33ABF2E}" type="slidenum">
              <a:rPr lang="sv-SE" smtClean="0"/>
              <a:t>‹#›</a:t>
            </a:fld>
            <a:endParaRPr lang="sv-SE"/>
          </a:p>
        </p:txBody>
      </p:sp>
    </p:spTree>
    <p:extLst>
      <p:ext uri="{BB962C8B-B14F-4D97-AF65-F5344CB8AC3E}">
        <p14:creationId xmlns:p14="http://schemas.microsoft.com/office/powerpoint/2010/main" val="220738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sv-SE" dirty="0"/>
              <a:t>Klicka här för att ändra format</a:t>
            </a:r>
            <a:endParaRPr lang="en-US" dirty="0"/>
          </a:p>
        </p:txBody>
      </p:sp>
      <p:sp>
        <p:nvSpPr>
          <p:cNvPr id="3" name="Text Placeholder 2"/>
          <p:cNvSpPr>
            <a:spLocks noGrp="1"/>
          </p:cNvSpPr>
          <p:nvPr>
            <p:ph type="body" idx="1"/>
          </p:nvPr>
        </p:nvSpPr>
        <p:spPr>
          <a:xfrm>
            <a:off x="838200" y="1825625"/>
            <a:ext cx="10515600" cy="427699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sv-SE" dirty="0"/>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3534EC4E-653F-44F8-91A4-8055E33ABF2E}" type="slidenum">
              <a:rPr lang="sv-SE" smtClean="0"/>
              <a:pPr/>
              <a:t>‹#›</a:t>
            </a:fld>
            <a:endParaRPr lang="sv-SE" dirty="0"/>
          </a:p>
        </p:txBody>
      </p:sp>
      <p:cxnSp>
        <p:nvCxnSpPr>
          <p:cNvPr id="7" name="Rak 6"/>
          <p:cNvCxnSpPr/>
          <p:nvPr userDrawn="1"/>
        </p:nvCxnSpPr>
        <p:spPr>
          <a:xfrm>
            <a:off x="838200" y="6229488"/>
            <a:ext cx="10538388" cy="0"/>
          </a:xfrm>
          <a:prstGeom prst="line">
            <a:avLst/>
          </a:prstGeom>
          <a:ln w="19050">
            <a:solidFill>
              <a:srgbClr val="E13288"/>
            </a:solidFill>
          </a:ln>
        </p:spPr>
        <p:style>
          <a:lnRef idx="1">
            <a:schemeClr val="accent1"/>
          </a:lnRef>
          <a:fillRef idx="0">
            <a:schemeClr val="accent1"/>
          </a:fillRef>
          <a:effectRef idx="0">
            <a:schemeClr val="accent1"/>
          </a:effectRef>
          <a:fontRef idx="minor">
            <a:schemeClr val="tx1"/>
          </a:fontRef>
        </p:style>
      </p:cxnSp>
      <p:pic>
        <p:nvPicPr>
          <p:cNvPr id="10" name="Bildobjekt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01903" y="6301496"/>
            <a:ext cx="1368182" cy="419865"/>
          </a:xfrm>
          <a:prstGeom prst="rect">
            <a:avLst/>
          </a:prstGeom>
        </p:spPr>
      </p:pic>
    </p:spTree>
    <p:extLst>
      <p:ext uri="{BB962C8B-B14F-4D97-AF65-F5344CB8AC3E}">
        <p14:creationId xmlns:p14="http://schemas.microsoft.com/office/powerpoint/2010/main" val="7774178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2" r:id="rId6"/>
    <p:sldLayoutId id="2147483666" r:id="rId7"/>
    <p:sldLayoutId id="2147483667" r:id="rId8"/>
    <p:sldLayoutId id="2147483668" r:id="rId9"/>
    <p:sldLayoutId id="2147483669" r:id="rId10"/>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hyperlink" Target="http://www.regionkronoberg.se/vardgivare/arbetsomraden-processer/personcentrerad-vard/arbetsmaterial-for-personcentrerad-vard/"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regionkronoberg.se/vardgivare/arbetsomraden-processer/personcentrerad-vard/patientkontrakt/" TargetMode="External"/><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regionkronoberg.se/vardgivare/arbetsomraden-processer/personcentrerad-vard/arbetsmaterial-for-personcentrerad-vard/"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www.regionkronoberg.se/vardgivare/arbetsomraden-processer/personcentrerad-vard/arbetsmaterial-for-personcentrerad-var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7107" y="-36556"/>
            <a:ext cx="4906735" cy="6894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ruta 1"/>
          <p:cNvSpPr txBox="1"/>
          <p:nvPr/>
        </p:nvSpPr>
        <p:spPr>
          <a:xfrm>
            <a:off x="6866164" y="1502229"/>
            <a:ext cx="4465865" cy="4401205"/>
          </a:xfrm>
          <a:prstGeom prst="rect">
            <a:avLst/>
          </a:prstGeom>
          <a:noFill/>
        </p:spPr>
        <p:txBody>
          <a:bodyPr wrap="square" rtlCol="0">
            <a:spAutoFit/>
          </a:bodyPr>
          <a:lstStyle/>
          <a:p>
            <a:r>
              <a:rPr lang="sv-SE" sz="2800" dirty="0"/>
              <a:t>Studiecirkelhäftet och detta bildspel reviderades </a:t>
            </a:r>
            <a:r>
              <a:rPr lang="sv-SE" sz="2800"/>
              <a:t>senast hösten 2024 </a:t>
            </a:r>
            <a:r>
              <a:rPr lang="sv-SE" sz="2800" dirty="0"/>
              <a:t>av en arbetsgrupp bestående av </a:t>
            </a:r>
            <a:r>
              <a:rPr lang="sv-SE" sz="2800" err="1"/>
              <a:t>vårdpersonal</a:t>
            </a:r>
            <a:r>
              <a:rPr lang="sv-SE" sz="2800"/>
              <a:t>, patientföreträdare </a:t>
            </a:r>
            <a:r>
              <a:rPr lang="sv-SE" sz="2800" dirty="0"/>
              <a:t>och  verksamhetsutvecklare.</a:t>
            </a:r>
          </a:p>
          <a:p>
            <a:endParaRPr lang="sv-SE" sz="2800" dirty="0">
              <a:hlinkClick r:id="rId4"/>
            </a:endParaRPr>
          </a:p>
          <a:p>
            <a:r>
              <a:rPr lang="sv-SE" sz="2800" dirty="0">
                <a:hlinkClick r:id="rId4"/>
              </a:rPr>
              <a:t>Vårdgivarwebben</a:t>
            </a:r>
            <a:endParaRPr lang="sv-SE" sz="2800" dirty="0"/>
          </a:p>
          <a:p>
            <a:endParaRPr lang="sv-SE" sz="2800" dirty="0"/>
          </a:p>
        </p:txBody>
      </p:sp>
    </p:spTree>
    <p:extLst>
      <p:ext uri="{BB962C8B-B14F-4D97-AF65-F5344CB8AC3E}">
        <p14:creationId xmlns:p14="http://schemas.microsoft.com/office/powerpoint/2010/main" val="3687546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solidFill>
            <a:schemeClr val="accent3"/>
          </a:solidFill>
        </p:spPr>
        <p:txBody>
          <a:bodyPr/>
          <a:lstStyle/>
          <a:p>
            <a:r>
              <a:rPr lang="sv-SE" dirty="0">
                <a:solidFill>
                  <a:schemeClr val="bg1"/>
                </a:solidFill>
              </a:rPr>
              <a:t>Samtala och reflektera</a:t>
            </a: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12507" y="400050"/>
            <a:ext cx="3237257" cy="3438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ruta 2"/>
          <p:cNvSpPr txBox="1"/>
          <p:nvPr/>
        </p:nvSpPr>
        <p:spPr>
          <a:xfrm>
            <a:off x="865414" y="1894113"/>
            <a:ext cx="6690029" cy="5232202"/>
          </a:xfrm>
          <a:prstGeom prst="rect">
            <a:avLst/>
          </a:prstGeom>
          <a:noFill/>
        </p:spPr>
        <p:txBody>
          <a:bodyPr wrap="square" rtlCol="0">
            <a:spAutoFit/>
          </a:bodyPr>
          <a:lstStyle/>
          <a:p>
            <a:r>
              <a:rPr lang="sv-SE" sz="3600" i="1" dirty="0"/>
              <a:t>-Kan du förstå hur jag har det?</a:t>
            </a:r>
          </a:p>
          <a:p>
            <a:endParaRPr lang="sv-SE" sz="1400" dirty="0"/>
          </a:p>
          <a:p>
            <a:r>
              <a:rPr lang="sv-SE" sz="3600" dirty="0"/>
              <a:t>Det är en fråga om många personer ställer när de</a:t>
            </a:r>
          </a:p>
          <a:p>
            <a:r>
              <a:rPr lang="sv-SE" sz="3600" dirty="0"/>
              <a:t>drabbas av ohälsa.</a:t>
            </a:r>
            <a:br>
              <a:rPr lang="sv-SE" sz="3600" dirty="0"/>
            </a:br>
            <a:endParaRPr lang="sv-SE" sz="1400" dirty="0"/>
          </a:p>
          <a:p>
            <a:r>
              <a:rPr lang="sv-SE" sz="3600" dirty="0"/>
              <a:t>Går det att förstå det? Och hur vet jag att jag förstår en annan människa?</a:t>
            </a:r>
          </a:p>
          <a:p>
            <a:endParaRPr lang="sv-SE" dirty="0"/>
          </a:p>
          <a:p>
            <a:endParaRPr lang="sv-SE" dirty="0"/>
          </a:p>
          <a:p>
            <a:endParaRPr lang="sv-SE" dirty="0"/>
          </a:p>
        </p:txBody>
      </p:sp>
    </p:spTree>
    <p:extLst>
      <p:ext uri="{BB962C8B-B14F-4D97-AF65-F5344CB8AC3E}">
        <p14:creationId xmlns:p14="http://schemas.microsoft.com/office/powerpoint/2010/main" val="1452687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solidFill>
            <a:schemeClr val="accent3"/>
          </a:solidFill>
        </p:spPr>
        <p:txBody>
          <a:bodyPr/>
          <a:lstStyle/>
          <a:p>
            <a:r>
              <a:rPr lang="sv-SE" dirty="0">
                <a:solidFill>
                  <a:schemeClr val="bg1"/>
                </a:solidFill>
              </a:rPr>
              <a:t>Intervjua varandra</a:t>
            </a: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12507" y="400050"/>
            <a:ext cx="3237257" cy="3438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ruta 2"/>
          <p:cNvSpPr txBox="1"/>
          <p:nvPr/>
        </p:nvSpPr>
        <p:spPr>
          <a:xfrm>
            <a:off x="832757" y="1877786"/>
            <a:ext cx="6722686" cy="4062651"/>
          </a:xfrm>
          <a:prstGeom prst="rect">
            <a:avLst/>
          </a:prstGeom>
          <a:noFill/>
        </p:spPr>
        <p:txBody>
          <a:bodyPr wrap="square" rtlCol="0">
            <a:spAutoFit/>
          </a:bodyPr>
          <a:lstStyle/>
          <a:p>
            <a:r>
              <a:rPr lang="sv-SE" sz="2600" dirty="0"/>
              <a:t>Intervjua varandra med öppna frågor.</a:t>
            </a:r>
          </a:p>
          <a:p>
            <a:endParaRPr lang="sv-SE" sz="2600" dirty="0"/>
          </a:p>
          <a:p>
            <a:pPr marL="285750" indent="-285750">
              <a:buFont typeface="Wingdings" panose="05000000000000000000" pitchFamily="2" charset="2"/>
              <a:buChar char="Ø"/>
            </a:pPr>
            <a:r>
              <a:rPr lang="sv-SE" sz="2600" dirty="0"/>
              <a:t>Bjud in: Vill du berätta om…Beskriv hur…</a:t>
            </a:r>
          </a:p>
          <a:p>
            <a:pPr marL="285750" indent="-285750">
              <a:buFont typeface="Wingdings" panose="05000000000000000000" pitchFamily="2" charset="2"/>
              <a:buChar char="Ø"/>
            </a:pPr>
            <a:r>
              <a:rPr lang="sv-SE" sz="2600" dirty="0"/>
              <a:t>Inled med: Hur…Vad…Vilka…</a:t>
            </a:r>
          </a:p>
          <a:p>
            <a:pPr marL="285750" indent="-285750">
              <a:buFont typeface="Wingdings" panose="05000000000000000000" pitchFamily="2" charset="2"/>
              <a:buChar char="Ø"/>
            </a:pPr>
            <a:r>
              <a:rPr lang="sv-SE" sz="2600" dirty="0"/>
              <a:t>Ställ följdfrågor: På vilket sätt… Berätta mer…</a:t>
            </a:r>
          </a:p>
          <a:p>
            <a:pPr marL="285750" indent="-285750">
              <a:buFont typeface="Wingdings" panose="05000000000000000000" pitchFamily="2" charset="2"/>
              <a:buChar char="Ø"/>
            </a:pPr>
            <a:r>
              <a:rPr lang="sv-SE" sz="2600" dirty="0"/>
              <a:t>Vad får dig att må bra i vardagen?</a:t>
            </a:r>
          </a:p>
          <a:p>
            <a:pPr marL="285750" indent="-285750">
              <a:buFont typeface="Wingdings" panose="05000000000000000000" pitchFamily="2" charset="2"/>
              <a:buChar char="Ø"/>
            </a:pPr>
            <a:r>
              <a:rPr lang="sv-SE" sz="2600" dirty="0"/>
              <a:t>Kontrollera förståelse: Sammanfatta det du hört och återberätta.</a:t>
            </a:r>
            <a:endParaRPr lang="sv-SE" sz="2400" dirty="0"/>
          </a:p>
          <a:p>
            <a:endParaRPr lang="sv-SE" sz="2400" dirty="0"/>
          </a:p>
        </p:txBody>
      </p:sp>
    </p:spTree>
    <p:extLst>
      <p:ext uri="{BB962C8B-B14F-4D97-AF65-F5344CB8AC3E}">
        <p14:creationId xmlns:p14="http://schemas.microsoft.com/office/powerpoint/2010/main" val="2330772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43655" y="1663812"/>
            <a:ext cx="2962930" cy="3144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757" y="1758831"/>
            <a:ext cx="2743200" cy="2908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ktangel 3"/>
          <p:cNvSpPr/>
          <p:nvPr/>
        </p:nvSpPr>
        <p:spPr>
          <a:xfrm>
            <a:off x="4743450" y="938893"/>
            <a:ext cx="4653643" cy="4678204"/>
          </a:xfrm>
          <a:prstGeom prst="rect">
            <a:avLst/>
          </a:prstGeom>
        </p:spPr>
        <p:txBody>
          <a:bodyPr wrap="square">
            <a:spAutoFit/>
          </a:bodyPr>
          <a:lstStyle/>
          <a:p>
            <a:endParaRPr lang="sv-SE" b="1" dirty="0"/>
          </a:p>
          <a:p>
            <a:r>
              <a:rPr lang="sv-SE" sz="2400" b="1" dirty="0"/>
              <a:t>Förberedelser inför Tema 2</a:t>
            </a:r>
          </a:p>
          <a:p>
            <a:endParaRPr lang="sv-SE" sz="2000" dirty="0"/>
          </a:p>
          <a:p>
            <a:pPr marL="285750" indent="-285750">
              <a:buFont typeface="Arial" panose="020B0604020202020204" pitchFamily="34" charset="0"/>
              <a:buChar char="•"/>
            </a:pPr>
            <a:r>
              <a:rPr lang="sv-SE" sz="2000" dirty="0"/>
              <a:t>Intervjua en patient och ställ nedanstående öppna frågor:</a:t>
            </a:r>
          </a:p>
          <a:p>
            <a:pPr marL="342900" indent="-342900">
              <a:buFontTx/>
              <a:buChar char="-"/>
            </a:pPr>
            <a:r>
              <a:rPr lang="sv-SE" sz="2000" dirty="0"/>
              <a:t>Hur vill du ta kontakt med vården?</a:t>
            </a:r>
          </a:p>
          <a:p>
            <a:pPr marL="342900" indent="-342900">
              <a:buFontTx/>
              <a:buChar char="-"/>
            </a:pPr>
            <a:r>
              <a:rPr lang="sv-SE" sz="2000" dirty="0"/>
              <a:t>Vad är viktigt för dig i kontakt med vården?</a:t>
            </a:r>
          </a:p>
          <a:p>
            <a:pPr marL="342900" indent="-342900">
              <a:buFontTx/>
              <a:buChar char="-"/>
            </a:pPr>
            <a:r>
              <a:rPr lang="sv-SE" sz="2000" dirty="0"/>
              <a:t>På vilket sätt vill du vara delaktig?</a:t>
            </a:r>
          </a:p>
          <a:p>
            <a:pPr marL="342900" indent="-342900">
              <a:buFontTx/>
              <a:buChar char="-"/>
            </a:pPr>
            <a:r>
              <a:rPr lang="sv-SE" sz="2000" dirty="0"/>
              <a:t>Vad behövs för att du ska ha överblick över dina olika kontakter i vården och hjälp med samordning när det behövs?</a:t>
            </a:r>
          </a:p>
          <a:p>
            <a:pPr marL="285750" indent="-285750">
              <a:buFont typeface="Arial" panose="020B0604020202020204" pitchFamily="34" charset="0"/>
              <a:buChar char="•"/>
            </a:pPr>
            <a:r>
              <a:rPr lang="sv-SE" dirty="0"/>
              <a:t>Läs igenom Tema 2, sidan 17-20, och notera dina reflektioner.</a:t>
            </a:r>
          </a:p>
        </p:txBody>
      </p:sp>
    </p:spTree>
    <p:extLst>
      <p:ext uri="{BB962C8B-B14F-4D97-AF65-F5344CB8AC3E}">
        <p14:creationId xmlns:p14="http://schemas.microsoft.com/office/powerpoint/2010/main" val="3787016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http://intranat.ltkronoberg.se/contentassets/cefeda5be05b463d9f85933a40730a5c/rosa-hog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036" y="394014"/>
            <a:ext cx="5356696" cy="568838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3145" y="619179"/>
            <a:ext cx="3240087" cy="344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ruta 4"/>
          <p:cNvSpPr txBox="1"/>
          <p:nvPr/>
        </p:nvSpPr>
        <p:spPr>
          <a:xfrm>
            <a:off x="1246643" y="4425043"/>
            <a:ext cx="3935682" cy="923330"/>
          </a:xfrm>
          <a:prstGeom prst="rect">
            <a:avLst/>
          </a:prstGeom>
          <a:noFill/>
        </p:spPr>
        <p:txBody>
          <a:bodyPr wrap="square" rtlCol="0">
            <a:spAutoFit/>
          </a:bodyPr>
          <a:lstStyle/>
          <a:p>
            <a:r>
              <a:rPr lang="sv-SE" dirty="0">
                <a:solidFill>
                  <a:schemeClr val="bg1"/>
                </a:solidFill>
              </a:rPr>
              <a:t>Tema 2</a:t>
            </a:r>
          </a:p>
          <a:p>
            <a:r>
              <a:rPr lang="sv-SE" b="1" dirty="0">
                <a:solidFill>
                  <a:schemeClr val="bg1"/>
                </a:solidFill>
              </a:rPr>
              <a:t>Varje patient erbjuds att aktivt delta i sin vårdprocess</a:t>
            </a:r>
          </a:p>
        </p:txBody>
      </p:sp>
      <p:sp>
        <p:nvSpPr>
          <p:cNvPr id="7" name="textruta 6"/>
          <p:cNvSpPr txBox="1"/>
          <p:nvPr/>
        </p:nvSpPr>
        <p:spPr>
          <a:xfrm>
            <a:off x="6575367" y="1005840"/>
            <a:ext cx="6672832" cy="3785652"/>
          </a:xfrm>
          <a:prstGeom prst="rect">
            <a:avLst/>
          </a:prstGeom>
          <a:noFill/>
        </p:spPr>
        <p:txBody>
          <a:bodyPr wrap="square" rtlCol="0">
            <a:spAutoFit/>
          </a:bodyPr>
          <a:lstStyle/>
          <a:p>
            <a:endParaRPr lang="sv-SE" sz="2400" dirty="0"/>
          </a:p>
          <a:p>
            <a:r>
              <a:rPr lang="sv-SE" sz="2400" b="1" dirty="0"/>
              <a:t>Syfte</a:t>
            </a:r>
          </a:p>
          <a:p>
            <a:endParaRPr lang="sv-SE" sz="2400" dirty="0"/>
          </a:p>
          <a:p>
            <a:r>
              <a:rPr lang="sv-SE" sz="2400" dirty="0"/>
              <a:t>Att reflektera över din verksamhets </a:t>
            </a:r>
          </a:p>
          <a:p>
            <a:r>
              <a:rPr lang="sv-SE" sz="2400" dirty="0"/>
              <a:t>uppdrag och personcentrerad vård, </a:t>
            </a:r>
          </a:p>
          <a:p>
            <a:r>
              <a:rPr lang="sv-SE" sz="2400" dirty="0"/>
              <a:t>och hur du som medarbetare i </a:t>
            </a:r>
          </a:p>
          <a:p>
            <a:r>
              <a:rPr lang="sv-SE" sz="2400" dirty="0"/>
              <a:t>hälso- och sjukvården kan </a:t>
            </a:r>
          </a:p>
          <a:p>
            <a:r>
              <a:rPr lang="sv-SE" sz="2400" dirty="0"/>
              <a:t>skapa förutsättningar för samsyn och </a:t>
            </a:r>
          </a:p>
          <a:p>
            <a:r>
              <a:rPr lang="sv-SE" sz="2400" dirty="0"/>
              <a:t>förståelse utifrån patientens </a:t>
            </a:r>
          </a:p>
          <a:p>
            <a:r>
              <a:rPr lang="sv-SE" sz="2400" dirty="0"/>
              <a:t>behov, resurser och situation.</a:t>
            </a:r>
          </a:p>
        </p:txBody>
      </p:sp>
    </p:spTree>
    <p:extLst>
      <p:ext uri="{BB962C8B-B14F-4D97-AF65-F5344CB8AC3E}">
        <p14:creationId xmlns:p14="http://schemas.microsoft.com/office/powerpoint/2010/main" val="3636253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solidFill>
            <a:schemeClr val="accent2"/>
          </a:solidFill>
        </p:spPr>
        <p:txBody>
          <a:bodyPr/>
          <a:lstStyle/>
          <a:p>
            <a:r>
              <a:rPr lang="sv-SE" dirty="0">
                <a:solidFill>
                  <a:schemeClr val="bg1"/>
                </a:solidFill>
              </a:rPr>
              <a:t>Samtala och reflektera</a:t>
            </a: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42116" y="405420"/>
            <a:ext cx="3243353" cy="3438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ruta 2"/>
          <p:cNvSpPr txBox="1"/>
          <p:nvPr/>
        </p:nvSpPr>
        <p:spPr>
          <a:xfrm>
            <a:off x="865413" y="1885950"/>
            <a:ext cx="6795617" cy="3539430"/>
          </a:xfrm>
          <a:prstGeom prst="rect">
            <a:avLst/>
          </a:prstGeom>
          <a:noFill/>
        </p:spPr>
        <p:txBody>
          <a:bodyPr wrap="square" rtlCol="0">
            <a:spAutoFit/>
          </a:bodyPr>
          <a:lstStyle/>
          <a:p>
            <a:endParaRPr lang="sv-SE" sz="4000" dirty="0"/>
          </a:p>
          <a:p>
            <a:pPr marL="571500" indent="-571500">
              <a:buFont typeface="Arial" panose="020B0604020202020204" pitchFamily="34" charset="0"/>
              <a:buChar char="•"/>
            </a:pPr>
            <a:r>
              <a:rPr lang="sv-SE" sz="3600" dirty="0"/>
              <a:t>Hur var det att genomföra en intervju med öppna frågor? Utmaningar? Något du blev förvånad över?</a:t>
            </a:r>
          </a:p>
          <a:p>
            <a:endParaRPr lang="sv-SE" sz="4000" dirty="0"/>
          </a:p>
        </p:txBody>
      </p:sp>
    </p:spTree>
    <p:extLst>
      <p:ext uri="{BB962C8B-B14F-4D97-AF65-F5344CB8AC3E}">
        <p14:creationId xmlns:p14="http://schemas.microsoft.com/office/powerpoint/2010/main" val="2436457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idx="4294967295"/>
          </p:nvPr>
        </p:nvSpPr>
        <p:spPr>
          <a:xfrm>
            <a:off x="80879" y="124494"/>
            <a:ext cx="11839073" cy="1325563"/>
          </a:xfrm>
        </p:spPr>
        <p:txBody>
          <a:bodyPr>
            <a:normAutofit fontScale="90000"/>
          </a:bodyPr>
          <a:lstStyle/>
          <a:p>
            <a:pPr algn="ctr"/>
            <a:r>
              <a:rPr lang="sv-SE" dirty="0">
                <a:solidFill>
                  <a:srgbClr val="007F8D"/>
                </a:solidFill>
              </a:rPr>
              <a:t>Dokumenterad överenskommelse</a:t>
            </a:r>
            <a:br>
              <a:rPr lang="sv-SE" dirty="0">
                <a:solidFill>
                  <a:srgbClr val="007F8D"/>
                </a:solidFill>
              </a:rPr>
            </a:br>
            <a:r>
              <a:rPr lang="sv-SE" sz="2700" dirty="0">
                <a:solidFill>
                  <a:srgbClr val="007F8D"/>
                </a:solidFill>
              </a:rPr>
              <a:t>Överenskommelse med gemensamt ansvar </a:t>
            </a:r>
            <a:br>
              <a:rPr lang="sv-SE" sz="2700" dirty="0">
                <a:solidFill>
                  <a:srgbClr val="007F8D"/>
                </a:solidFill>
              </a:rPr>
            </a:br>
            <a:endParaRPr lang="sv-SE" sz="2700" dirty="0"/>
          </a:p>
        </p:txBody>
      </p:sp>
      <p:pic>
        <p:nvPicPr>
          <p:cNvPr id="1026" name="Bildobjekt 6"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8516" y="1588167"/>
            <a:ext cx="7543800" cy="439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ruta 3"/>
          <p:cNvSpPr txBox="1"/>
          <p:nvPr/>
        </p:nvSpPr>
        <p:spPr>
          <a:xfrm>
            <a:off x="3096127" y="6211670"/>
            <a:ext cx="8325852" cy="800219"/>
          </a:xfrm>
          <a:prstGeom prst="rect">
            <a:avLst/>
          </a:prstGeom>
          <a:noFill/>
        </p:spPr>
        <p:txBody>
          <a:bodyPr wrap="square" rtlCol="0">
            <a:spAutoFit/>
          </a:bodyPr>
          <a:lstStyle/>
          <a:p>
            <a:r>
              <a:rPr lang="sv-SE" sz="1400" dirty="0">
                <a:hlinkClick r:id="rId3"/>
              </a:rPr>
              <a:t>http://www.regionkronoberg.se/vardgivare/arbetsomraden-processer/personcentrerad-vard/patientkontrakt/</a:t>
            </a:r>
            <a:endParaRPr lang="sv-SE" sz="1400" dirty="0"/>
          </a:p>
          <a:p>
            <a:endParaRPr lang="sv-SE" dirty="0"/>
          </a:p>
        </p:txBody>
      </p:sp>
    </p:spTree>
    <p:extLst>
      <p:ext uri="{BB962C8B-B14F-4D97-AF65-F5344CB8AC3E}">
        <p14:creationId xmlns:p14="http://schemas.microsoft.com/office/powerpoint/2010/main" val="2370164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865" y="1693694"/>
            <a:ext cx="10352314" cy="4272267"/>
          </a:xfrm>
          <a:prstGeom prst="rect">
            <a:avLst/>
          </a:prstGeom>
        </p:spPr>
      </p:pic>
      <p:sp>
        <p:nvSpPr>
          <p:cNvPr id="31" name="Rundad rektangulär bildtext 3"/>
          <p:cNvSpPr/>
          <p:nvPr/>
        </p:nvSpPr>
        <p:spPr>
          <a:xfrm>
            <a:off x="3627245" y="1079604"/>
            <a:ext cx="3589031" cy="1549040"/>
          </a:xfrm>
          <a:prstGeom prst="wedgeRoundRectCallout">
            <a:avLst>
              <a:gd name="adj1" fmla="val 32555"/>
              <a:gd name="adj2" fmla="val 102511"/>
              <a:gd name="adj3" fmla="val 16667"/>
            </a:avLst>
          </a:prstGeom>
          <a:ln/>
        </p:spPr>
        <p:style>
          <a:lnRef idx="1">
            <a:schemeClr val="accent4"/>
          </a:lnRef>
          <a:fillRef idx="2">
            <a:schemeClr val="accent4"/>
          </a:fillRef>
          <a:effectRef idx="1">
            <a:schemeClr val="accent4"/>
          </a:effectRef>
          <a:fontRef idx="minor">
            <a:schemeClr val="dk1"/>
          </a:fontRef>
        </p:style>
        <p:txBody>
          <a:bodyPr lIns="144000" tIns="144000" rIns="144000" bIns="144000" rtlCol="0" anchor="ctr"/>
          <a:lstStyle/>
          <a:p>
            <a:pPr algn="ctr"/>
            <a:r>
              <a:rPr lang="sv-SE" i="1" dirty="0">
                <a:solidFill>
                  <a:srgbClr val="007F8D"/>
                </a:solidFill>
                <a:ea typeface="Batang" panose="02030600000101010101" pitchFamily="18" charset="-127"/>
              </a:rPr>
              <a:t>”Våga utmana lagstiftarna. Att det är jag som äger min information och kan bestämma vem som ska få läsa”</a:t>
            </a:r>
          </a:p>
        </p:txBody>
      </p:sp>
      <p:sp>
        <p:nvSpPr>
          <p:cNvPr id="32" name="Rundad rektangulär bildtext 3"/>
          <p:cNvSpPr/>
          <p:nvPr/>
        </p:nvSpPr>
        <p:spPr>
          <a:xfrm>
            <a:off x="7216275" y="1079604"/>
            <a:ext cx="4722880" cy="1799411"/>
          </a:xfrm>
          <a:prstGeom prst="wedgeRoundRectCallout">
            <a:avLst>
              <a:gd name="adj1" fmla="val 16678"/>
              <a:gd name="adj2" fmla="val 91577"/>
              <a:gd name="adj3" fmla="val 16667"/>
            </a:avLst>
          </a:prstGeom>
          <a:ln/>
        </p:spPr>
        <p:style>
          <a:lnRef idx="1">
            <a:schemeClr val="accent4"/>
          </a:lnRef>
          <a:fillRef idx="2">
            <a:schemeClr val="accent4"/>
          </a:fillRef>
          <a:effectRef idx="1">
            <a:schemeClr val="accent4"/>
          </a:effectRef>
          <a:fontRef idx="minor">
            <a:schemeClr val="dk1"/>
          </a:fontRef>
        </p:style>
        <p:txBody>
          <a:bodyPr lIns="144000" tIns="144000" rIns="144000" bIns="144000" rtlCol="0" anchor="ctr"/>
          <a:lstStyle/>
          <a:p>
            <a:pPr algn="ctr"/>
            <a:r>
              <a:rPr lang="sv-SE" i="1" dirty="0">
                <a:solidFill>
                  <a:srgbClr val="007F8D"/>
                </a:solidFill>
                <a:ea typeface="Batang" panose="02030600000101010101" pitchFamily="18" charset="-127"/>
              </a:rPr>
              <a:t>”Det känns bra att tänka att vi ska göra en överenskommelse och att jag ska göra vissa saker. Det visar på att ni i vården bryr er om mig och om vad jag kan”</a:t>
            </a:r>
          </a:p>
        </p:txBody>
      </p:sp>
      <p:cxnSp>
        <p:nvCxnSpPr>
          <p:cNvPr id="27" name="Rak 26"/>
          <p:cNvCxnSpPr/>
          <p:nvPr/>
        </p:nvCxnSpPr>
        <p:spPr>
          <a:xfrm>
            <a:off x="2360643" y="6456826"/>
            <a:ext cx="8052319" cy="0"/>
          </a:xfrm>
          <a:prstGeom prst="line">
            <a:avLst/>
          </a:prstGeom>
          <a:ln>
            <a:solidFill>
              <a:srgbClr val="D1983F"/>
            </a:solidFill>
          </a:ln>
        </p:spPr>
        <p:style>
          <a:lnRef idx="1">
            <a:schemeClr val="accent1"/>
          </a:lnRef>
          <a:fillRef idx="0">
            <a:schemeClr val="accent1"/>
          </a:fillRef>
          <a:effectRef idx="0">
            <a:schemeClr val="accent1"/>
          </a:effectRef>
          <a:fontRef idx="minor">
            <a:schemeClr val="tx1"/>
          </a:fontRef>
        </p:style>
      </p:cxnSp>
      <p:sp>
        <p:nvSpPr>
          <p:cNvPr id="28" name="Rubrik 4"/>
          <p:cNvSpPr txBox="1">
            <a:spLocks/>
          </p:cNvSpPr>
          <p:nvPr/>
        </p:nvSpPr>
        <p:spPr>
          <a:xfrm>
            <a:off x="9215794" y="6323441"/>
            <a:ext cx="2335447" cy="273484"/>
          </a:xfrm>
          <a:prstGeom prst="rect">
            <a:avLst/>
          </a:prstGeom>
        </p:spPr>
        <p:txBody>
          <a:bodyPr vert="horz" lIns="91440" tIns="45720" rIns="91440" bIns="45720" rtlCol="0" anchor="t">
            <a:noAutofit/>
          </a:bodyPr>
          <a:lst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a:lstStyle>
          <a:p>
            <a:pPr algn="r"/>
            <a:r>
              <a:rPr lang="sv-SE" sz="1100" b="0" dirty="0">
                <a:solidFill>
                  <a:srgbClr val="D1983F"/>
                </a:solidFill>
              </a:rPr>
              <a:t>Dokumenterad överenskommelse</a:t>
            </a:r>
            <a:br>
              <a:rPr lang="sv-SE" sz="1100" b="0" dirty="0">
                <a:solidFill>
                  <a:srgbClr val="D1983F"/>
                </a:solidFill>
              </a:rPr>
            </a:br>
            <a:endParaRPr lang="sv-SE" sz="1100" b="0" dirty="0">
              <a:solidFill>
                <a:srgbClr val="D1983F"/>
              </a:solidFill>
            </a:endParaRPr>
          </a:p>
        </p:txBody>
      </p:sp>
      <p:sp>
        <p:nvSpPr>
          <p:cNvPr id="24" name="Rubrik 1"/>
          <p:cNvSpPr txBox="1">
            <a:spLocks/>
          </p:cNvSpPr>
          <p:nvPr/>
        </p:nvSpPr>
        <p:spPr>
          <a:xfrm>
            <a:off x="566107" y="354290"/>
            <a:ext cx="11269956" cy="106977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sv-SE" b="1" dirty="0">
                <a:solidFill>
                  <a:schemeClr val="tx1">
                    <a:lumMod val="65000"/>
                    <a:lumOff val="35000"/>
                  </a:schemeClr>
                </a:solidFill>
              </a:rPr>
              <a:t>Medskick från patienter</a:t>
            </a:r>
          </a:p>
        </p:txBody>
      </p:sp>
      <p:sp>
        <p:nvSpPr>
          <p:cNvPr id="25" name="Rundad rektangulär bildtext 3"/>
          <p:cNvSpPr/>
          <p:nvPr/>
        </p:nvSpPr>
        <p:spPr>
          <a:xfrm>
            <a:off x="6823442" y="2913998"/>
            <a:ext cx="2754273" cy="961160"/>
          </a:xfrm>
          <a:prstGeom prst="wedgeRoundRectCallout">
            <a:avLst>
              <a:gd name="adj1" fmla="val -5213"/>
              <a:gd name="adj2" fmla="val 71420"/>
              <a:gd name="adj3" fmla="val 16667"/>
            </a:avLst>
          </a:prstGeom>
          <a:ln/>
        </p:spPr>
        <p:style>
          <a:lnRef idx="1">
            <a:schemeClr val="accent4"/>
          </a:lnRef>
          <a:fillRef idx="2">
            <a:schemeClr val="accent4"/>
          </a:fillRef>
          <a:effectRef idx="1">
            <a:schemeClr val="accent4"/>
          </a:effectRef>
          <a:fontRef idx="minor">
            <a:schemeClr val="dk1"/>
          </a:fontRef>
        </p:style>
        <p:txBody>
          <a:bodyPr lIns="144000" tIns="144000" rIns="144000" bIns="144000" rtlCol="0" anchor="ctr"/>
          <a:lstStyle/>
          <a:p>
            <a:pPr algn="ctr"/>
            <a:r>
              <a:rPr lang="sv-SE" i="1" dirty="0">
                <a:solidFill>
                  <a:srgbClr val="007F8D"/>
                </a:solidFill>
                <a:cs typeface="Times New Roman" panose="02020603050405020304" pitchFamily="18" charset="0"/>
              </a:rPr>
              <a:t>”</a:t>
            </a:r>
            <a:r>
              <a:rPr lang="sv-SE" i="1" dirty="0">
                <a:solidFill>
                  <a:srgbClr val="007F8D"/>
                </a:solidFill>
              </a:rPr>
              <a:t>Jag är frisk men lever med en sjukdom”</a:t>
            </a:r>
          </a:p>
        </p:txBody>
      </p:sp>
      <p:sp>
        <p:nvSpPr>
          <p:cNvPr id="26" name="Rundad rektangulär bildtext 3"/>
          <p:cNvSpPr/>
          <p:nvPr/>
        </p:nvSpPr>
        <p:spPr>
          <a:xfrm>
            <a:off x="3394696" y="2738261"/>
            <a:ext cx="2608755" cy="1312635"/>
          </a:xfrm>
          <a:prstGeom prst="wedgeRoundRectCallout">
            <a:avLst>
              <a:gd name="adj1" fmla="val -2995"/>
              <a:gd name="adj2" fmla="val 71153"/>
              <a:gd name="adj3" fmla="val 16667"/>
            </a:avLst>
          </a:prstGeom>
          <a:ln/>
        </p:spPr>
        <p:style>
          <a:lnRef idx="1">
            <a:schemeClr val="accent4"/>
          </a:lnRef>
          <a:fillRef idx="2">
            <a:schemeClr val="accent4"/>
          </a:fillRef>
          <a:effectRef idx="1">
            <a:schemeClr val="accent4"/>
          </a:effectRef>
          <a:fontRef idx="minor">
            <a:schemeClr val="dk1"/>
          </a:fontRef>
        </p:style>
        <p:txBody>
          <a:bodyPr lIns="144000" tIns="144000" rIns="144000" bIns="144000" rtlCol="0" anchor="ctr"/>
          <a:lstStyle/>
          <a:p>
            <a:pPr algn="ctr"/>
            <a:r>
              <a:rPr lang="sv-SE" i="1" dirty="0">
                <a:solidFill>
                  <a:srgbClr val="007F8D"/>
                </a:solidFill>
                <a:ea typeface="Batang" panose="02030600000101010101" pitchFamily="18" charset="-127"/>
              </a:rPr>
              <a:t>”Tid för mig. Att få den tid jag behöver och som passar mig”</a:t>
            </a:r>
          </a:p>
        </p:txBody>
      </p:sp>
      <p:sp>
        <p:nvSpPr>
          <p:cNvPr id="30" name="Rundad rektangulär bildtext 3"/>
          <p:cNvSpPr/>
          <p:nvPr/>
        </p:nvSpPr>
        <p:spPr>
          <a:xfrm>
            <a:off x="204753" y="1325678"/>
            <a:ext cx="3161095" cy="1843757"/>
          </a:xfrm>
          <a:prstGeom prst="wedgeRoundRectCallout">
            <a:avLst>
              <a:gd name="adj1" fmla="val -2658"/>
              <a:gd name="adj2" fmla="val 72354"/>
              <a:gd name="adj3" fmla="val 16667"/>
            </a:avLst>
          </a:prstGeom>
          <a:ln/>
        </p:spPr>
        <p:style>
          <a:lnRef idx="1">
            <a:schemeClr val="accent4"/>
          </a:lnRef>
          <a:fillRef idx="2">
            <a:schemeClr val="accent4"/>
          </a:fillRef>
          <a:effectRef idx="1">
            <a:schemeClr val="accent4"/>
          </a:effectRef>
          <a:fontRef idx="minor">
            <a:schemeClr val="dk1"/>
          </a:fontRef>
        </p:style>
        <p:txBody>
          <a:bodyPr lIns="144000" tIns="144000" rIns="144000" bIns="144000" rtlCol="0" anchor="ctr"/>
          <a:lstStyle/>
          <a:p>
            <a:pPr algn="ctr"/>
            <a:r>
              <a:rPr lang="sv-SE" i="1">
                <a:solidFill>
                  <a:srgbClr val="007F8D"/>
                </a:solidFill>
              </a:rPr>
              <a:t>”Det viktigaste är att veta vart man ska vända sig när behov uppstår och att det finns någon där som lyssnar och hjälper till”</a:t>
            </a:r>
            <a:endParaRPr lang="sv-SE" i="1" dirty="0">
              <a:solidFill>
                <a:srgbClr val="007F8D"/>
              </a:solidFill>
            </a:endParaRPr>
          </a:p>
        </p:txBody>
      </p:sp>
    </p:spTree>
    <p:extLst>
      <p:ext uri="{BB962C8B-B14F-4D97-AF65-F5344CB8AC3E}">
        <p14:creationId xmlns:p14="http://schemas.microsoft.com/office/powerpoint/2010/main" val="2454445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3014" y="3385620"/>
            <a:ext cx="2767694" cy="2767694"/>
          </a:xfrm>
          <a:prstGeom prst="rect">
            <a:avLst/>
          </a:prstGeom>
        </p:spPr>
      </p:pic>
      <p:sp>
        <p:nvSpPr>
          <p:cNvPr id="11" name="Rubrik 1"/>
          <p:cNvSpPr>
            <a:spLocks noGrp="1"/>
          </p:cNvSpPr>
          <p:nvPr>
            <p:ph type="title"/>
          </p:nvPr>
        </p:nvSpPr>
        <p:spPr>
          <a:xfrm>
            <a:off x="609600" y="405340"/>
            <a:ext cx="10972800" cy="781310"/>
          </a:xfrm>
        </p:spPr>
        <p:txBody>
          <a:bodyPr>
            <a:noAutofit/>
          </a:bodyPr>
          <a:lstStyle/>
          <a:p>
            <a:r>
              <a:rPr lang="sv-SE" sz="3600" dirty="0">
                <a:solidFill>
                  <a:schemeClr val="tx1">
                    <a:lumMod val="65000"/>
                    <a:lumOff val="35000"/>
                  </a:schemeClr>
                </a:solidFill>
              </a:rPr>
              <a:t>Dokumenterad överenskommelse i praktiken</a:t>
            </a:r>
          </a:p>
        </p:txBody>
      </p:sp>
      <p:pic>
        <p:nvPicPr>
          <p:cNvPr id="2" name="Bildobjekt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037" y="3591684"/>
            <a:ext cx="2277191" cy="2277190"/>
          </a:xfrm>
          <a:prstGeom prst="rect">
            <a:avLst/>
          </a:prstGeom>
        </p:spPr>
      </p:pic>
      <p:pic>
        <p:nvPicPr>
          <p:cNvPr id="5" name="Bildobjekt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0154" y="3307244"/>
            <a:ext cx="2846071" cy="2846070"/>
          </a:xfrm>
          <a:prstGeom prst="rect">
            <a:avLst/>
          </a:prstGeom>
        </p:spPr>
      </p:pic>
      <p:sp>
        <p:nvSpPr>
          <p:cNvPr id="7" name="Rubrik 1"/>
          <p:cNvSpPr txBox="1">
            <a:spLocks/>
          </p:cNvSpPr>
          <p:nvPr/>
        </p:nvSpPr>
        <p:spPr>
          <a:xfrm>
            <a:off x="609601" y="1182756"/>
            <a:ext cx="2541271" cy="879492"/>
          </a:xfrm>
          <a:prstGeom prst="rect">
            <a:avLst/>
          </a:prstGeom>
        </p:spPr>
        <p:txBody>
          <a:bodyPr vert="horz" lIns="91440" tIns="45720" rIns="91440" bIns="45720" rtlCol="0" anchor="t">
            <a:noAutofit/>
          </a:bodyPr>
          <a:lst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a:lstStyle>
          <a:p>
            <a:r>
              <a:rPr lang="sv-SE" sz="2800">
                <a:solidFill>
                  <a:srgbClr val="007F8D"/>
                </a:solidFill>
                <a:latin typeface="Times New Roman" panose="02020603050405020304" pitchFamily="18" charset="0"/>
                <a:cs typeface="Times New Roman" panose="02020603050405020304" pitchFamily="18" charset="0"/>
              </a:rPr>
              <a:t>Kontakt</a:t>
            </a:r>
            <a:endParaRPr lang="sv-SE" sz="2800" b="0" dirty="0">
              <a:solidFill>
                <a:srgbClr val="007F8D"/>
              </a:solidFill>
              <a:latin typeface="Times New Roman" panose="02020603050405020304" pitchFamily="18" charset="0"/>
              <a:cs typeface="Times New Roman" panose="02020603050405020304" pitchFamily="18" charset="0"/>
            </a:endParaRPr>
          </a:p>
        </p:txBody>
      </p:sp>
      <p:sp>
        <p:nvSpPr>
          <p:cNvPr id="8" name="Rubrik 1"/>
          <p:cNvSpPr txBox="1">
            <a:spLocks/>
          </p:cNvSpPr>
          <p:nvPr/>
        </p:nvSpPr>
        <p:spPr>
          <a:xfrm>
            <a:off x="4214954" y="1182756"/>
            <a:ext cx="2846071" cy="879492"/>
          </a:xfrm>
          <a:prstGeom prst="rect">
            <a:avLst/>
          </a:prstGeom>
        </p:spPr>
        <p:txBody>
          <a:bodyPr vert="horz" lIns="91440" tIns="45720" rIns="91440" bIns="45720" rtlCol="0" anchor="t">
            <a:noAutofit/>
          </a:bodyPr>
          <a:lst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a:lstStyle>
          <a:p>
            <a:r>
              <a:rPr lang="sv-SE" sz="2800">
                <a:solidFill>
                  <a:srgbClr val="007F8D"/>
                </a:solidFill>
                <a:latin typeface="Times New Roman" panose="02020603050405020304" pitchFamily="18" charset="0"/>
                <a:cs typeface="Times New Roman" panose="02020603050405020304" pitchFamily="18" charset="0"/>
              </a:rPr>
              <a:t>Vårdmöte</a:t>
            </a:r>
            <a:endParaRPr lang="sv-SE" sz="2800" b="0" dirty="0">
              <a:solidFill>
                <a:srgbClr val="007F8D"/>
              </a:solidFill>
              <a:latin typeface="Times New Roman" panose="02020603050405020304" pitchFamily="18" charset="0"/>
              <a:cs typeface="Times New Roman" panose="02020603050405020304" pitchFamily="18" charset="0"/>
            </a:endParaRPr>
          </a:p>
        </p:txBody>
      </p:sp>
      <p:sp>
        <p:nvSpPr>
          <p:cNvPr id="9" name="Rubrik 1"/>
          <p:cNvSpPr txBox="1">
            <a:spLocks/>
          </p:cNvSpPr>
          <p:nvPr/>
        </p:nvSpPr>
        <p:spPr>
          <a:xfrm>
            <a:off x="8058937" y="1176634"/>
            <a:ext cx="2846071" cy="879492"/>
          </a:xfrm>
          <a:prstGeom prst="rect">
            <a:avLst/>
          </a:prstGeom>
        </p:spPr>
        <p:txBody>
          <a:bodyPr vert="horz" lIns="91440" tIns="45720" rIns="91440" bIns="45720" rtlCol="0" anchor="t">
            <a:noAutofit/>
          </a:bodyPr>
          <a:lst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a:lstStyle>
          <a:p>
            <a:r>
              <a:rPr lang="sv-SE" sz="2800">
                <a:solidFill>
                  <a:srgbClr val="007F8D"/>
                </a:solidFill>
                <a:latin typeface="Times New Roman" panose="02020603050405020304" pitchFamily="18" charset="0"/>
                <a:cs typeface="Times New Roman" panose="02020603050405020304" pitchFamily="18" charset="0"/>
              </a:rPr>
              <a:t>Hemma</a:t>
            </a:r>
            <a:endParaRPr lang="sv-SE" sz="2800" b="0" dirty="0">
              <a:solidFill>
                <a:srgbClr val="007F8D"/>
              </a:solidFill>
              <a:latin typeface="Times New Roman" panose="02020603050405020304" pitchFamily="18" charset="0"/>
              <a:cs typeface="Times New Roman" panose="02020603050405020304" pitchFamily="18" charset="0"/>
            </a:endParaRPr>
          </a:p>
        </p:txBody>
      </p:sp>
      <p:cxnSp>
        <p:nvCxnSpPr>
          <p:cNvPr id="10" name="Rak 9"/>
          <p:cNvCxnSpPr/>
          <p:nvPr/>
        </p:nvCxnSpPr>
        <p:spPr>
          <a:xfrm>
            <a:off x="3966211" y="1294853"/>
            <a:ext cx="0" cy="4617720"/>
          </a:xfrm>
          <a:prstGeom prst="line">
            <a:avLst/>
          </a:prstGeom>
          <a:ln>
            <a:solidFill>
              <a:schemeClr val="accent5">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Rak 11"/>
          <p:cNvCxnSpPr/>
          <p:nvPr/>
        </p:nvCxnSpPr>
        <p:spPr>
          <a:xfrm>
            <a:off x="7799071" y="1294853"/>
            <a:ext cx="0" cy="4617720"/>
          </a:xfrm>
          <a:prstGeom prst="line">
            <a:avLst/>
          </a:prstGeom>
          <a:ln>
            <a:solidFill>
              <a:schemeClr val="accent5">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Rektangel 12"/>
          <p:cNvSpPr/>
          <p:nvPr/>
        </p:nvSpPr>
        <p:spPr>
          <a:xfrm>
            <a:off x="664232" y="1767051"/>
            <a:ext cx="4547848" cy="338554"/>
          </a:xfrm>
          <a:prstGeom prst="rect">
            <a:avLst/>
          </a:prstGeom>
        </p:spPr>
        <p:txBody>
          <a:bodyPr wrap="square">
            <a:spAutoFit/>
          </a:bodyPr>
          <a:lstStyle/>
          <a:p>
            <a:r>
              <a:rPr lang="sv-SE" sz="1200" dirty="0"/>
              <a:t>Vilka tjänster finns för kontakt</a:t>
            </a:r>
            <a:r>
              <a:rPr lang="sv-SE" sz="1600" dirty="0"/>
              <a:t>?</a:t>
            </a:r>
          </a:p>
        </p:txBody>
      </p:sp>
      <p:sp>
        <p:nvSpPr>
          <p:cNvPr id="14" name="textruta 13"/>
          <p:cNvSpPr txBox="1"/>
          <p:nvPr/>
        </p:nvSpPr>
        <p:spPr>
          <a:xfrm>
            <a:off x="958650" y="2170397"/>
            <a:ext cx="1534583" cy="923330"/>
          </a:xfrm>
          <a:prstGeom prst="rect">
            <a:avLst/>
          </a:prstGeom>
          <a:noFill/>
        </p:spPr>
        <p:txBody>
          <a:bodyPr wrap="square" rtlCol="0">
            <a:spAutoFit/>
          </a:bodyPr>
          <a:lstStyle/>
          <a:p>
            <a:pPr>
              <a:lnSpc>
                <a:spcPct val="150000"/>
              </a:lnSpc>
            </a:pPr>
            <a:r>
              <a:rPr lang="sv-SE" sz="1200"/>
              <a:t>Webbtidbok</a:t>
            </a:r>
          </a:p>
          <a:p>
            <a:pPr>
              <a:lnSpc>
                <a:spcPct val="150000"/>
              </a:lnSpc>
            </a:pPr>
            <a:r>
              <a:rPr lang="sv-SE" sz="1200"/>
              <a:t>Kallelse</a:t>
            </a:r>
          </a:p>
          <a:p>
            <a:pPr>
              <a:lnSpc>
                <a:spcPct val="150000"/>
              </a:lnSpc>
            </a:pPr>
            <a:r>
              <a:rPr lang="sv-SE" sz="1200"/>
              <a:t>Telefon	</a:t>
            </a:r>
          </a:p>
        </p:txBody>
      </p:sp>
      <p:sp>
        <p:nvSpPr>
          <p:cNvPr id="15" name="Rektangel 14"/>
          <p:cNvSpPr/>
          <p:nvPr/>
        </p:nvSpPr>
        <p:spPr>
          <a:xfrm>
            <a:off x="772080" y="2311370"/>
            <a:ext cx="135701" cy="135701"/>
          </a:xfrm>
          <a:prstGeom prst="rect">
            <a:avLst/>
          </a:prstGeom>
          <a:solidFill>
            <a:schemeClr val="bg1"/>
          </a:solidFill>
          <a:ln w="31750">
            <a:solidFill>
              <a:srgbClr val="D198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ktangel 5"/>
          <p:cNvSpPr/>
          <p:nvPr/>
        </p:nvSpPr>
        <p:spPr>
          <a:xfrm>
            <a:off x="2358816" y="2175466"/>
            <a:ext cx="1969157" cy="1477328"/>
          </a:xfrm>
          <a:prstGeom prst="rect">
            <a:avLst/>
          </a:prstGeom>
        </p:spPr>
        <p:txBody>
          <a:bodyPr wrap="square">
            <a:spAutoFit/>
          </a:bodyPr>
          <a:lstStyle/>
          <a:p>
            <a:pPr>
              <a:lnSpc>
                <a:spcPct val="150000"/>
              </a:lnSpc>
            </a:pPr>
            <a:r>
              <a:rPr lang="sv-SE" sz="1200" dirty="0"/>
              <a:t>Videosamtal </a:t>
            </a:r>
          </a:p>
          <a:p>
            <a:pPr>
              <a:lnSpc>
                <a:spcPct val="150000"/>
              </a:lnSpc>
            </a:pPr>
            <a:r>
              <a:rPr lang="sv-SE" sz="1200"/>
              <a:t>Mejl/meddelande</a:t>
            </a:r>
            <a:endParaRPr lang="sv-SE" sz="1200" dirty="0"/>
          </a:p>
          <a:p>
            <a:pPr>
              <a:lnSpc>
                <a:spcPct val="150000"/>
              </a:lnSpc>
            </a:pPr>
            <a:r>
              <a:rPr lang="sv-SE" sz="1200" dirty="0"/>
              <a:t>Mottagningen/</a:t>
            </a:r>
          </a:p>
          <a:p>
            <a:pPr>
              <a:lnSpc>
                <a:spcPct val="150000"/>
              </a:lnSpc>
            </a:pPr>
            <a:r>
              <a:rPr lang="sv-SE" sz="1200" dirty="0"/>
              <a:t>avdelningens  </a:t>
            </a:r>
          </a:p>
          <a:p>
            <a:pPr>
              <a:lnSpc>
                <a:spcPct val="150000"/>
              </a:lnSpc>
            </a:pPr>
            <a:r>
              <a:rPr lang="sv-SE" sz="1200" dirty="0"/>
              <a:t>e-tjänster</a:t>
            </a:r>
          </a:p>
        </p:txBody>
      </p:sp>
      <p:sp>
        <p:nvSpPr>
          <p:cNvPr id="25" name="Rektangel 24"/>
          <p:cNvSpPr/>
          <p:nvPr/>
        </p:nvSpPr>
        <p:spPr>
          <a:xfrm>
            <a:off x="772080" y="2584972"/>
            <a:ext cx="135701" cy="135701"/>
          </a:xfrm>
          <a:prstGeom prst="rect">
            <a:avLst/>
          </a:prstGeom>
          <a:solidFill>
            <a:schemeClr val="bg1"/>
          </a:solidFill>
          <a:ln w="31750">
            <a:solidFill>
              <a:srgbClr val="D198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ektangel 28"/>
          <p:cNvSpPr/>
          <p:nvPr/>
        </p:nvSpPr>
        <p:spPr>
          <a:xfrm>
            <a:off x="2172248" y="2311370"/>
            <a:ext cx="135701" cy="135701"/>
          </a:xfrm>
          <a:prstGeom prst="rect">
            <a:avLst/>
          </a:prstGeom>
          <a:solidFill>
            <a:schemeClr val="bg1"/>
          </a:solidFill>
          <a:ln w="31750">
            <a:solidFill>
              <a:srgbClr val="D198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Rektangel 30"/>
          <p:cNvSpPr/>
          <p:nvPr/>
        </p:nvSpPr>
        <p:spPr>
          <a:xfrm>
            <a:off x="2172248" y="2584972"/>
            <a:ext cx="135701" cy="135701"/>
          </a:xfrm>
          <a:prstGeom prst="rect">
            <a:avLst/>
          </a:prstGeom>
          <a:solidFill>
            <a:schemeClr val="bg1"/>
          </a:solidFill>
          <a:ln w="31750">
            <a:solidFill>
              <a:srgbClr val="D198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Rektangel 32"/>
          <p:cNvSpPr/>
          <p:nvPr/>
        </p:nvSpPr>
        <p:spPr>
          <a:xfrm>
            <a:off x="4209759" y="1718785"/>
            <a:ext cx="3329447" cy="2508379"/>
          </a:xfrm>
          <a:prstGeom prst="rect">
            <a:avLst/>
          </a:prstGeom>
        </p:spPr>
        <p:txBody>
          <a:bodyPr wrap="square">
            <a:spAutoFit/>
          </a:bodyPr>
          <a:lstStyle/>
          <a:p>
            <a:pPr>
              <a:spcAft>
                <a:spcPts val="600"/>
              </a:spcAft>
            </a:pPr>
            <a:r>
              <a:rPr lang="sv-SE" sz="1200" dirty="0"/>
              <a:t>Hur genomförs </a:t>
            </a:r>
            <a:r>
              <a:rPr lang="sv-SE" sz="1200" dirty="0" err="1"/>
              <a:t>vårdmöten</a:t>
            </a:r>
            <a:r>
              <a:rPr lang="sv-SE" sz="1200" dirty="0"/>
              <a:t>?  Virtuellt, via telefon, fysiskt? På vilken vårdnivå?</a:t>
            </a:r>
          </a:p>
          <a:p>
            <a:pPr>
              <a:spcAft>
                <a:spcPts val="600"/>
              </a:spcAft>
            </a:pPr>
            <a:r>
              <a:rPr lang="sv-SE" sz="1200" dirty="0"/>
              <a:t>Hur identifieras behov av fast vårdkontakt? Beskriv rollen!</a:t>
            </a:r>
          </a:p>
          <a:p>
            <a:pPr>
              <a:spcAft>
                <a:spcPts val="600"/>
              </a:spcAft>
            </a:pPr>
            <a:r>
              <a:rPr lang="sv-SE" sz="1200" dirty="0"/>
              <a:t>Hur sker planering och samordning? </a:t>
            </a:r>
          </a:p>
          <a:p>
            <a:pPr>
              <a:spcAft>
                <a:spcPts val="600"/>
              </a:spcAft>
            </a:pPr>
            <a:r>
              <a:rPr lang="sv-SE" sz="1200" dirty="0"/>
              <a:t>Hur görs en ömsesidig överenskommelse med patienten kring vem som gör vad (mitt och ditt ansvar/löften)?</a:t>
            </a:r>
          </a:p>
          <a:p>
            <a:pPr>
              <a:spcAft>
                <a:spcPts val="600"/>
              </a:spcAft>
            </a:pPr>
            <a:r>
              <a:rPr lang="sv-SE" sz="1200" dirty="0"/>
              <a:t>Hur ser nästa steg ut överenskommen tid?</a:t>
            </a:r>
          </a:p>
          <a:p>
            <a:pPr>
              <a:spcAft>
                <a:spcPts val="600"/>
              </a:spcAft>
            </a:pPr>
            <a:r>
              <a:rPr lang="sv-SE" sz="1200" dirty="0"/>
              <a:t>Hur sker samordning och samverkan med andra aktörer?</a:t>
            </a:r>
          </a:p>
        </p:txBody>
      </p:sp>
      <p:sp>
        <p:nvSpPr>
          <p:cNvPr id="37" name="Rektangel 36"/>
          <p:cNvSpPr/>
          <p:nvPr/>
        </p:nvSpPr>
        <p:spPr>
          <a:xfrm>
            <a:off x="772080" y="2856088"/>
            <a:ext cx="135701" cy="135701"/>
          </a:xfrm>
          <a:prstGeom prst="rect">
            <a:avLst/>
          </a:prstGeom>
          <a:solidFill>
            <a:schemeClr val="bg1"/>
          </a:solidFill>
          <a:ln w="31750">
            <a:solidFill>
              <a:srgbClr val="D198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Rektangel 38"/>
          <p:cNvSpPr/>
          <p:nvPr/>
        </p:nvSpPr>
        <p:spPr>
          <a:xfrm>
            <a:off x="8058936" y="1729727"/>
            <a:ext cx="3523464" cy="1246495"/>
          </a:xfrm>
          <a:prstGeom prst="rect">
            <a:avLst/>
          </a:prstGeom>
        </p:spPr>
        <p:txBody>
          <a:bodyPr wrap="square">
            <a:spAutoFit/>
          </a:bodyPr>
          <a:lstStyle/>
          <a:p>
            <a:pPr>
              <a:spcAft>
                <a:spcPts val="1800"/>
              </a:spcAft>
            </a:pPr>
            <a:r>
              <a:rPr lang="sv-SE" sz="1200"/>
              <a:t>Min plan och ömsesidiga överenskommelse där jag har ett partnerskap med vården gör mig trygg. </a:t>
            </a:r>
          </a:p>
          <a:p>
            <a:pPr>
              <a:spcAft>
                <a:spcPts val="1800"/>
              </a:spcAft>
            </a:pPr>
            <a:r>
              <a:rPr lang="sv-SE" sz="1200"/>
              <a:t>Jag vet vad jag ska göra för att må bra och vad jag ska hålla koll på för att veta när jag behöver söka vård och då vet jag vart jag vänder mig.</a:t>
            </a:r>
          </a:p>
        </p:txBody>
      </p:sp>
      <p:cxnSp>
        <p:nvCxnSpPr>
          <p:cNvPr id="26" name="Rak 25"/>
          <p:cNvCxnSpPr/>
          <p:nvPr/>
        </p:nvCxnSpPr>
        <p:spPr>
          <a:xfrm>
            <a:off x="2565918" y="6456828"/>
            <a:ext cx="7856375" cy="1"/>
          </a:xfrm>
          <a:prstGeom prst="line">
            <a:avLst/>
          </a:prstGeom>
          <a:ln>
            <a:solidFill>
              <a:srgbClr val="D1983F"/>
            </a:solidFill>
          </a:ln>
        </p:spPr>
        <p:style>
          <a:lnRef idx="1">
            <a:schemeClr val="accent1"/>
          </a:lnRef>
          <a:fillRef idx="0">
            <a:schemeClr val="accent1"/>
          </a:fillRef>
          <a:effectRef idx="0">
            <a:schemeClr val="accent1"/>
          </a:effectRef>
          <a:fontRef idx="minor">
            <a:schemeClr val="tx1"/>
          </a:fontRef>
        </p:style>
      </p:cxnSp>
      <p:sp>
        <p:nvSpPr>
          <p:cNvPr id="27" name="Rubrik 4"/>
          <p:cNvSpPr txBox="1">
            <a:spLocks/>
          </p:cNvSpPr>
          <p:nvPr/>
        </p:nvSpPr>
        <p:spPr>
          <a:xfrm>
            <a:off x="9225125" y="6323441"/>
            <a:ext cx="2335447" cy="273484"/>
          </a:xfrm>
          <a:prstGeom prst="rect">
            <a:avLst/>
          </a:prstGeom>
        </p:spPr>
        <p:txBody>
          <a:bodyPr vert="horz" lIns="91440" tIns="45720" rIns="91440" bIns="45720" rtlCol="0" anchor="t">
            <a:noAutofit/>
          </a:bodyPr>
          <a:lst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a:lstStyle>
          <a:p>
            <a:pPr algn="r"/>
            <a:r>
              <a:rPr lang="sv-SE" sz="1100" b="0" dirty="0">
                <a:solidFill>
                  <a:srgbClr val="D1983F"/>
                </a:solidFill>
              </a:rPr>
              <a:t>Dokumenterad överenskommelse</a:t>
            </a:r>
            <a:br>
              <a:rPr lang="sv-SE" sz="1100" b="0" dirty="0">
                <a:solidFill>
                  <a:srgbClr val="D1983F"/>
                </a:solidFill>
              </a:rPr>
            </a:br>
            <a:endParaRPr lang="sv-SE" sz="1100" b="0" dirty="0">
              <a:solidFill>
                <a:srgbClr val="D1983F"/>
              </a:solidFill>
            </a:endParaRPr>
          </a:p>
        </p:txBody>
      </p:sp>
      <p:sp>
        <p:nvSpPr>
          <p:cNvPr id="24" name="Rektangel 23"/>
          <p:cNvSpPr/>
          <p:nvPr/>
        </p:nvSpPr>
        <p:spPr>
          <a:xfrm>
            <a:off x="2169192" y="2868033"/>
            <a:ext cx="135701" cy="135701"/>
          </a:xfrm>
          <a:prstGeom prst="rect">
            <a:avLst/>
          </a:prstGeom>
          <a:solidFill>
            <a:schemeClr val="bg1"/>
          </a:solidFill>
          <a:ln w="31750">
            <a:solidFill>
              <a:srgbClr val="D198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839599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solidFill>
            <a:schemeClr val="accent2"/>
          </a:solidFill>
        </p:spPr>
        <p:txBody>
          <a:bodyPr/>
          <a:lstStyle/>
          <a:p>
            <a:r>
              <a:rPr lang="sv-SE" dirty="0">
                <a:solidFill>
                  <a:schemeClr val="bg1"/>
                </a:solidFill>
              </a:rPr>
              <a:t>Samtala och reflektera</a:t>
            </a: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42116" y="405420"/>
            <a:ext cx="3243353" cy="3438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ruta 2"/>
          <p:cNvSpPr txBox="1"/>
          <p:nvPr/>
        </p:nvSpPr>
        <p:spPr>
          <a:xfrm>
            <a:off x="865414" y="1885950"/>
            <a:ext cx="6965602" cy="4216539"/>
          </a:xfrm>
          <a:prstGeom prst="rect">
            <a:avLst/>
          </a:prstGeom>
          <a:noFill/>
        </p:spPr>
        <p:txBody>
          <a:bodyPr wrap="square" rtlCol="0">
            <a:spAutoFit/>
          </a:bodyPr>
          <a:lstStyle/>
          <a:p>
            <a:pPr marL="342900" indent="-342900">
              <a:buFont typeface="Arial" panose="020B0604020202020204" pitchFamily="34" charset="0"/>
              <a:buChar char="•"/>
            </a:pPr>
            <a:r>
              <a:rPr lang="sv-SE" sz="2400" dirty="0"/>
              <a:t>Hur möter du som vårdpersonal de patienter som inte vill eller kan vara delaktiga i sin vårdprocess och egenvård?</a:t>
            </a:r>
          </a:p>
          <a:p>
            <a:endParaRPr lang="sv-SE" sz="1400" dirty="0"/>
          </a:p>
          <a:p>
            <a:pPr marL="342900" indent="-342900">
              <a:buFont typeface="Arial" panose="020B0604020202020204" pitchFamily="34" charset="0"/>
              <a:buChar char="•"/>
            </a:pPr>
            <a:r>
              <a:rPr lang="sv-SE" sz="2400" dirty="0"/>
              <a:t>Hur gör du som vårdpersonal i situationer då patienten, närstående och vårdpersonalen har olika uppfattningar eller gör olika bedömningar om vad som är rätt väg framåt?</a:t>
            </a:r>
          </a:p>
          <a:p>
            <a:endParaRPr lang="sv-SE" sz="1400" dirty="0"/>
          </a:p>
          <a:p>
            <a:pPr marL="342900" indent="-342900">
              <a:buFont typeface="Arial" panose="020B0604020202020204" pitchFamily="34" charset="0"/>
              <a:buChar char="•"/>
            </a:pPr>
            <a:r>
              <a:rPr lang="sv-SE" sz="2400" dirty="0"/>
              <a:t>Hur involverar du närstående i patientens vårdprocess och egenvård? Hinder och möjligheter?</a:t>
            </a:r>
          </a:p>
        </p:txBody>
      </p:sp>
    </p:spTree>
    <p:extLst>
      <p:ext uri="{BB962C8B-B14F-4D97-AF65-F5344CB8AC3E}">
        <p14:creationId xmlns:p14="http://schemas.microsoft.com/office/powerpoint/2010/main" val="2446686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341683"/>
            <a:ext cx="10515600" cy="1325563"/>
          </a:xfrm>
          <a:solidFill>
            <a:schemeClr val="accent2"/>
          </a:solidFill>
        </p:spPr>
        <p:txBody>
          <a:bodyPr/>
          <a:lstStyle/>
          <a:p>
            <a:r>
              <a:rPr lang="sv-SE" dirty="0">
                <a:solidFill>
                  <a:schemeClr val="bg1"/>
                </a:solidFill>
              </a:rPr>
              <a:t>Samtala och reflektera</a:t>
            </a: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82937" y="399131"/>
            <a:ext cx="3243353" cy="3438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ruta 2"/>
          <p:cNvSpPr txBox="1"/>
          <p:nvPr/>
        </p:nvSpPr>
        <p:spPr>
          <a:xfrm>
            <a:off x="783771" y="1787979"/>
            <a:ext cx="7290708" cy="5693866"/>
          </a:xfrm>
          <a:prstGeom prst="rect">
            <a:avLst/>
          </a:prstGeom>
          <a:noFill/>
        </p:spPr>
        <p:txBody>
          <a:bodyPr wrap="square" rtlCol="0">
            <a:spAutoFit/>
          </a:bodyPr>
          <a:lstStyle/>
          <a:p>
            <a:pPr marL="342900" indent="-342900">
              <a:buFont typeface="Arial" panose="020B0604020202020204" pitchFamily="34" charset="0"/>
              <a:buChar char="•"/>
            </a:pPr>
            <a:r>
              <a:rPr lang="sv-SE" sz="2000" dirty="0"/>
              <a:t>Personcentrerat arbetssätt är inget nytt. Diskutera era erfarenheter inom området.</a:t>
            </a:r>
          </a:p>
          <a:p>
            <a:endParaRPr lang="sv-SE" sz="800" dirty="0"/>
          </a:p>
          <a:p>
            <a:pPr marL="342900" indent="-342900">
              <a:buFont typeface="Arial" panose="020B0604020202020204" pitchFamily="34" charset="0"/>
              <a:buChar char="•"/>
            </a:pPr>
            <a:r>
              <a:rPr lang="sv-SE" sz="2000" dirty="0"/>
              <a:t>Inventera vad ni använder i din verksamhet som på ett systematiskt sätt stödjer dokumenterad överenskommelse? Exempelvis vårdplan, fast vårdkontakt, webbokning, videomöte, personcentrerad rond, patientmaterial för förberedelse av besök, sammanställning efter besök eller annat.</a:t>
            </a:r>
          </a:p>
          <a:p>
            <a:endParaRPr lang="sv-SE" sz="800" dirty="0"/>
          </a:p>
          <a:p>
            <a:pPr marL="342900" indent="-342900">
              <a:buFont typeface="Arial" panose="020B0604020202020204" pitchFamily="34" charset="0"/>
              <a:buChar char="•"/>
            </a:pPr>
            <a:r>
              <a:rPr lang="sv-SE" sz="2000" dirty="0"/>
              <a:t>Vilka vinster blir det för patienten med ett systematiskt arbete utifrån de olika delarna i den dokumenterad överenskommelsen?</a:t>
            </a:r>
          </a:p>
          <a:p>
            <a:endParaRPr lang="sv-SE" sz="800" dirty="0"/>
          </a:p>
          <a:p>
            <a:pPr marL="342900" indent="-342900">
              <a:buFont typeface="Arial" panose="020B0604020202020204" pitchFamily="34" charset="0"/>
              <a:buChar char="•"/>
            </a:pPr>
            <a:r>
              <a:rPr lang="sv-SE" sz="2000" dirty="0"/>
              <a:t>Vilka vinster blir det för medarbetare?</a:t>
            </a:r>
          </a:p>
          <a:p>
            <a:endParaRPr lang="sv-SE" sz="800" dirty="0"/>
          </a:p>
          <a:p>
            <a:pPr marL="342900" indent="-342900">
              <a:buFont typeface="Arial" panose="020B0604020202020204" pitchFamily="34" charset="0"/>
              <a:buChar char="•"/>
            </a:pPr>
            <a:r>
              <a:rPr lang="sv-SE" sz="2000" dirty="0"/>
              <a:t>Vilka vinster blir det för verksamheten?</a:t>
            </a:r>
          </a:p>
          <a:p>
            <a:pPr marL="285750" indent="-285750">
              <a:buFont typeface="Wingdings" panose="05000000000000000000" pitchFamily="2" charset="2"/>
              <a:buChar char="Ø"/>
            </a:pPr>
            <a:endParaRPr lang="sv-SE" sz="2000" dirty="0"/>
          </a:p>
          <a:p>
            <a:endParaRPr lang="sv-SE" sz="2000" dirty="0"/>
          </a:p>
          <a:p>
            <a:r>
              <a:rPr lang="sv-SE" sz="2000" dirty="0"/>
              <a:t> </a:t>
            </a:r>
          </a:p>
        </p:txBody>
      </p:sp>
    </p:spTree>
    <p:extLst>
      <p:ext uri="{BB962C8B-B14F-4D97-AF65-F5344CB8AC3E}">
        <p14:creationId xmlns:p14="http://schemas.microsoft.com/office/powerpoint/2010/main" val="1751609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b="0" baseline="30000" dirty="0"/>
              <a:t>VAD SÄGER LAGARNA?</a:t>
            </a:r>
            <a:endParaRPr lang="sv-SE" b="0" dirty="0"/>
          </a:p>
        </p:txBody>
      </p:sp>
      <p:pic>
        <p:nvPicPr>
          <p:cNvPr id="3" name="Bildobjekt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97386" y="-181667"/>
            <a:ext cx="3094614" cy="4626077"/>
          </a:xfrm>
          <a:prstGeom prst="rect">
            <a:avLst/>
          </a:prstGeom>
        </p:spPr>
      </p:pic>
      <p:sp>
        <p:nvSpPr>
          <p:cNvPr id="6" name="Platshållare för innehåll 5"/>
          <p:cNvSpPr>
            <a:spLocks noGrp="1"/>
          </p:cNvSpPr>
          <p:nvPr>
            <p:ph idx="1"/>
          </p:nvPr>
        </p:nvSpPr>
        <p:spPr/>
        <p:txBody>
          <a:bodyPr/>
          <a:lstStyle/>
          <a:p>
            <a:pPr marL="0" indent="0">
              <a:buNone/>
            </a:pPr>
            <a:r>
              <a:rPr lang="sv-SE" dirty="0"/>
              <a:t>	Hälso- och sjukvårdslag, SFS 2017:30</a:t>
            </a:r>
          </a:p>
          <a:p>
            <a:pPr marL="0" indent="0">
              <a:buNone/>
            </a:pPr>
            <a:r>
              <a:rPr lang="sv-SE" dirty="0"/>
              <a:t>	Tandvårdslag, SFS 1985:125</a:t>
            </a:r>
          </a:p>
          <a:p>
            <a:pPr marL="0" indent="0">
              <a:buNone/>
            </a:pPr>
            <a:r>
              <a:rPr lang="sv-SE" dirty="0"/>
              <a:t>	</a:t>
            </a:r>
            <a:r>
              <a:rPr lang="sv-SE" dirty="0" err="1"/>
              <a:t>Patientlag</a:t>
            </a:r>
            <a:r>
              <a:rPr lang="sv-SE" dirty="0"/>
              <a:t>, SFS 2014:821</a:t>
            </a:r>
          </a:p>
          <a:p>
            <a:pPr marL="0" indent="0">
              <a:buNone/>
            </a:pPr>
            <a:endParaRPr lang="sv-SE" dirty="0"/>
          </a:p>
          <a:p>
            <a:pPr marL="0" indent="0">
              <a:buNone/>
            </a:pPr>
            <a:endParaRPr lang="sv-SE" sz="2000" dirty="0"/>
          </a:p>
          <a:p>
            <a:pPr marL="0" indent="0">
              <a:buNone/>
            </a:pPr>
            <a:r>
              <a:rPr lang="sv-SE" sz="3600" dirty="0"/>
              <a:t>All vård och behandling ska så långt det är möjligt</a:t>
            </a:r>
          </a:p>
          <a:p>
            <a:pPr marL="0" indent="0">
              <a:buNone/>
            </a:pPr>
            <a:r>
              <a:rPr lang="sv-SE" sz="3600" dirty="0"/>
              <a:t>utformas och genomföras i samråd med patienten.</a:t>
            </a:r>
          </a:p>
        </p:txBody>
      </p:sp>
      <p:sp>
        <p:nvSpPr>
          <p:cNvPr id="10" name="Höger 9"/>
          <p:cNvSpPr/>
          <p:nvPr/>
        </p:nvSpPr>
        <p:spPr>
          <a:xfrm>
            <a:off x="979715" y="1861456"/>
            <a:ext cx="489204" cy="334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Höger 10"/>
          <p:cNvSpPr/>
          <p:nvPr/>
        </p:nvSpPr>
        <p:spPr>
          <a:xfrm>
            <a:off x="979715" y="2348591"/>
            <a:ext cx="489204" cy="334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Höger 11"/>
          <p:cNvSpPr/>
          <p:nvPr/>
        </p:nvSpPr>
        <p:spPr>
          <a:xfrm>
            <a:off x="979715" y="2862942"/>
            <a:ext cx="489204" cy="334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86754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77889" y="1463227"/>
            <a:ext cx="3200147" cy="340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280" y="1582435"/>
            <a:ext cx="2947307" cy="315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ktangel 4"/>
          <p:cNvSpPr/>
          <p:nvPr/>
        </p:nvSpPr>
        <p:spPr>
          <a:xfrm>
            <a:off x="4776106" y="979714"/>
            <a:ext cx="4800601" cy="5293757"/>
          </a:xfrm>
          <a:prstGeom prst="rect">
            <a:avLst/>
          </a:prstGeom>
        </p:spPr>
        <p:txBody>
          <a:bodyPr wrap="square">
            <a:spAutoFit/>
          </a:bodyPr>
          <a:lstStyle/>
          <a:p>
            <a:r>
              <a:rPr lang="sv-SE" sz="2400" b="1" dirty="0"/>
              <a:t>Förberedelser inför Tema 3</a:t>
            </a:r>
          </a:p>
          <a:p>
            <a:endParaRPr lang="sv-SE" dirty="0"/>
          </a:p>
          <a:p>
            <a:pPr marL="342900" indent="-342900">
              <a:buFont typeface="Arial" panose="020B0604020202020204" pitchFamily="34" charset="0"/>
              <a:buChar char="•"/>
            </a:pPr>
            <a:r>
              <a:rPr lang="sv-SE" sz="2000" dirty="0"/>
              <a:t>Reflektera över begreppen delaktighet, ansvar och att vara medskapare i sin egen hälsa och vård – vad innebär begreppen?</a:t>
            </a:r>
          </a:p>
          <a:p>
            <a:endParaRPr lang="sv-SE" sz="800" dirty="0"/>
          </a:p>
          <a:p>
            <a:pPr marL="342900" indent="-342900">
              <a:buFont typeface="Arial" panose="020B0604020202020204" pitchFamily="34" charset="0"/>
              <a:buChar char="•"/>
            </a:pPr>
            <a:r>
              <a:rPr lang="sv-SE" sz="2000" dirty="0"/>
              <a:t>Ta del av innehållet i Inledningen, sidan 5-11.</a:t>
            </a:r>
          </a:p>
          <a:p>
            <a:endParaRPr lang="sv-SE" sz="800" dirty="0"/>
          </a:p>
          <a:p>
            <a:pPr marL="342900" indent="-342900">
              <a:buFont typeface="Arial" panose="020B0604020202020204" pitchFamily="34" charset="0"/>
              <a:buChar char="•"/>
            </a:pPr>
            <a:r>
              <a:rPr lang="sv-SE" sz="2000" dirty="0"/>
              <a:t>Reflektera över vilka möjligheter, utmaningar och risker det finns med att öka patienters och närståendes delaktighet i vården?</a:t>
            </a:r>
          </a:p>
          <a:p>
            <a:endParaRPr lang="sv-SE" sz="800" dirty="0"/>
          </a:p>
          <a:p>
            <a:pPr marL="342900" indent="-342900">
              <a:buFont typeface="Arial" panose="020B0604020202020204" pitchFamily="34" charset="0"/>
              <a:buChar char="•"/>
            </a:pPr>
            <a:r>
              <a:rPr lang="sv-SE" sz="2000" dirty="0"/>
              <a:t>Läs Tema 3, sidan 22-25, och notera dina reflektioner.</a:t>
            </a:r>
          </a:p>
          <a:p>
            <a:endParaRPr lang="sv-SE" sz="2000" dirty="0"/>
          </a:p>
        </p:txBody>
      </p:sp>
    </p:spTree>
    <p:extLst>
      <p:ext uri="{BB962C8B-B14F-4D97-AF65-F5344CB8AC3E}">
        <p14:creationId xmlns:p14="http://schemas.microsoft.com/office/powerpoint/2010/main" val="669503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amar\AppData\Local\Microsoft\Windows\Temporary Internet Files\Content.Outlook\MYSX432D\orange hög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7818" y="416377"/>
            <a:ext cx="5295654" cy="562856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2105" y="684667"/>
            <a:ext cx="3236912" cy="346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ktangel 3"/>
          <p:cNvSpPr/>
          <p:nvPr/>
        </p:nvSpPr>
        <p:spPr>
          <a:xfrm>
            <a:off x="1242105" y="4259995"/>
            <a:ext cx="4366759" cy="1477328"/>
          </a:xfrm>
          <a:prstGeom prst="rect">
            <a:avLst/>
          </a:prstGeom>
        </p:spPr>
        <p:txBody>
          <a:bodyPr wrap="square">
            <a:spAutoFit/>
          </a:bodyPr>
          <a:lstStyle/>
          <a:p>
            <a:r>
              <a:rPr lang="sv-SE" dirty="0"/>
              <a:t>Tema 3</a:t>
            </a:r>
          </a:p>
          <a:p>
            <a:r>
              <a:rPr lang="sv-SE" b="1" dirty="0"/>
              <a:t>Dialog och ömsesidig respekt mellan</a:t>
            </a:r>
          </a:p>
          <a:p>
            <a:r>
              <a:rPr lang="sv-SE" b="1" dirty="0"/>
              <a:t>patient, närstående och vårdpersonal</a:t>
            </a:r>
          </a:p>
          <a:p>
            <a:r>
              <a:rPr lang="sv-SE" b="1" dirty="0"/>
              <a:t>möjliggör delat beslutsfattande och samskapande för bästa vård</a:t>
            </a:r>
          </a:p>
        </p:txBody>
      </p:sp>
      <p:sp>
        <p:nvSpPr>
          <p:cNvPr id="5" name="Rektangel 4"/>
          <p:cNvSpPr/>
          <p:nvPr/>
        </p:nvSpPr>
        <p:spPr>
          <a:xfrm>
            <a:off x="6686549" y="2057400"/>
            <a:ext cx="4890407" cy="2308324"/>
          </a:xfrm>
          <a:prstGeom prst="rect">
            <a:avLst/>
          </a:prstGeom>
        </p:spPr>
        <p:txBody>
          <a:bodyPr wrap="square">
            <a:spAutoFit/>
          </a:bodyPr>
          <a:lstStyle/>
          <a:p>
            <a:r>
              <a:rPr lang="sv-SE" sz="2400" b="1" dirty="0"/>
              <a:t>Syfte</a:t>
            </a:r>
          </a:p>
          <a:p>
            <a:endParaRPr lang="sv-SE" sz="2400" dirty="0"/>
          </a:p>
          <a:p>
            <a:r>
              <a:rPr lang="sv-SE" sz="2400" dirty="0"/>
              <a:t>Att reflektera över hur etik, </a:t>
            </a:r>
          </a:p>
          <a:p>
            <a:r>
              <a:rPr lang="sv-SE" sz="2400" dirty="0"/>
              <a:t>förhållningssätt och regionens </a:t>
            </a:r>
          </a:p>
          <a:p>
            <a:r>
              <a:rPr lang="sv-SE" sz="2400" dirty="0"/>
              <a:t>värdegrund skapar förutsättningar</a:t>
            </a:r>
          </a:p>
          <a:p>
            <a:r>
              <a:rPr lang="sv-SE" sz="2400" dirty="0"/>
              <a:t>för ett personcentrerat </a:t>
            </a:r>
            <a:r>
              <a:rPr lang="sv-SE" sz="2400" dirty="0" err="1"/>
              <a:t>vårdmöte</a:t>
            </a:r>
            <a:r>
              <a:rPr lang="sv-SE" sz="2400" dirty="0"/>
              <a:t>.</a:t>
            </a:r>
          </a:p>
        </p:txBody>
      </p:sp>
    </p:spTree>
    <p:extLst>
      <p:ext uri="{BB962C8B-B14F-4D97-AF65-F5344CB8AC3E}">
        <p14:creationId xmlns:p14="http://schemas.microsoft.com/office/powerpoint/2010/main" val="4613584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solidFill>
            <a:srgbClr val="FFC000"/>
          </a:solidFill>
        </p:spPr>
        <p:txBody>
          <a:bodyPr/>
          <a:lstStyle/>
          <a:p>
            <a:r>
              <a:rPr lang="sv-SE" dirty="0"/>
              <a:t>Samtala och reflektera</a:t>
            </a: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63522" y="442213"/>
            <a:ext cx="3237257" cy="3462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ruta 2"/>
          <p:cNvSpPr txBox="1"/>
          <p:nvPr/>
        </p:nvSpPr>
        <p:spPr>
          <a:xfrm>
            <a:off x="857250" y="1787979"/>
            <a:ext cx="6865320" cy="4154984"/>
          </a:xfrm>
          <a:prstGeom prst="rect">
            <a:avLst/>
          </a:prstGeom>
          <a:noFill/>
        </p:spPr>
        <p:txBody>
          <a:bodyPr wrap="square" rtlCol="0">
            <a:spAutoFit/>
          </a:bodyPr>
          <a:lstStyle/>
          <a:p>
            <a:endParaRPr lang="sv-SE" sz="2400" dirty="0"/>
          </a:p>
          <a:p>
            <a:pPr marL="342900" indent="-342900">
              <a:buFont typeface="Arial" panose="020B0604020202020204" pitchFamily="34" charset="0"/>
              <a:buChar char="•"/>
            </a:pPr>
            <a:r>
              <a:rPr lang="sv-SE" sz="2400" dirty="0"/>
              <a:t>Vad krävs för ett delat beslutsfattande och samskapande?</a:t>
            </a:r>
          </a:p>
          <a:p>
            <a:endParaRPr lang="sv-SE" sz="2400" dirty="0"/>
          </a:p>
          <a:p>
            <a:pPr marL="342900" indent="-342900">
              <a:buFont typeface="Arial" panose="020B0604020202020204" pitchFamily="34" charset="0"/>
              <a:buChar char="•"/>
            </a:pPr>
            <a:r>
              <a:rPr lang="sv-SE" sz="2400" dirty="0"/>
              <a:t>Vad har du för egna erfarenheter av att vara patient eller närstående i underläge?</a:t>
            </a:r>
          </a:p>
          <a:p>
            <a:endParaRPr lang="sv-SE" sz="2400" dirty="0"/>
          </a:p>
          <a:p>
            <a:pPr marL="342900" indent="-342900">
              <a:buFont typeface="Arial" panose="020B0604020202020204" pitchFamily="34" charset="0"/>
              <a:buChar char="•"/>
            </a:pPr>
            <a:r>
              <a:rPr lang="sv-SE" sz="2400" dirty="0"/>
              <a:t>Vad kan du som medarbetare göra för att minska patientens underläge?</a:t>
            </a:r>
          </a:p>
          <a:p>
            <a:endParaRPr lang="sv-SE" sz="2400" dirty="0"/>
          </a:p>
          <a:p>
            <a:endParaRPr lang="sv-SE" sz="2400" dirty="0"/>
          </a:p>
        </p:txBody>
      </p:sp>
    </p:spTree>
    <p:extLst>
      <p:ext uri="{BB962C8B-B14F-4D97-AF65-F5344CB8AC3E}">
        <p14:creationId xmlns:p14="http://schemas.microsoft.com/office/powerpoint/2010/main" val="3657197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solidFill>
            <a:srgbClr val="FFC000"/>
          </a:solidFill>
        </p:spPr>
        <p:txBody>
          <a:bodyPr/>
          <a:lstStyle/>
          <a:p>
            <a:r>
              <a:rPr lang="sv-SE" dirty="0"/>
              <a:t>Samtala och reflektera</a:t>
            </a: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63522" y="442213"/>
            <a:ext cx="3237257" cy="3462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ruta 2"/>
          <p:cNvSpPr txBox="1"/>
          <p:nvPr/>
        </p:nvSpPr>
        <p:spPr>
          <a:xfrm>
            <a:off x="857250" y="1787979"/>
            <a:ext cx="6865320" cy="4093428"/>
          </a:xfrm>
          <a:prstGeom prst="rect">
            <a:avLst/>
          </a:prstGeom>
          <a:noFill/>
        </p:spPr>
        <p:txBody>
          <a:bodyPr wrap="square" rtlCol="0">
            <a:spAutoFit/>
          </a:bodyPr>
          <a:lstStyle/>
          <a:p>
            <a:endParaRPr lang="sv-SE" dirty="0"/>
          </a:p>
          <a:p>
            <a:pPr marL="457200" indent="-457200">
              <a:buFont typeface="Arial" panose="020B0604020202020204" pitchFamily="34" charset="0"/>
              <a:buChar char="•"/>
            </a:pPr>
            <a:r>
              <a:rPr lang="sv-SE" sz="3200" dirty="0"/>
              <a:t>Hur arbetar ni i er verksamhet utifrån regionens värdegrund? Ge exempel.</a:t>
            </a:r>
          </a:p>
          <a:p>
            <a:endParaRPr lang="sv-SE" sz="3200" dirty="0"/>
          </a:p>
          <a:p>
            <a:pPr marL="457200" indent="-457200">
              <a:buFont typeface="Arial" panose="020B0604020202020204" pitchFamily="34" charset="0"/>
              <a:buChar char="•"/>
            </a:pPr>
            <a:r>
              <a:rPr lang="sv-SE" sz="3200" dirty="0"/>
              <a:t>Vilka etiska dilemman har ni inom er verksamhet? Hur arbetar ni med dessa?</a:t>
            </a:r>
          </a:p>
          <a:p>
            <a:endParaRPr lang="sv-SE" dirty="0"/>
          </a:p>
        </p:txBody>
      </p:sp>
    </p:spTree>
    <p:extLst>
      <p:ext uri="{BB962C8B-B14F-4D97-AF65-F5344CB8AC3E}">
        <p14:creationId xmlns:p14="http://schemas.microsoft.com/office/powerpoint/2010/main" val="2819717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4776106" y="979714"/>
            <a:ext cx="4800601" cy="5570756"/>
          </a:xfrm>
          <a:prstGeom prst="rect">
            <a:avLst/>
          </a:prstGeom>
        </p:spPr>
        <p:txBody>
          <a:bodyPr wrap="square">
            <a:spAutoFit/>
          </a:bodyPr>
          <a:lstStyle/>
          <a:p>
            <a:r>
              <a:rPr lang="sv-SE" sz="2400" b="1" dirty="0"/>
              <a:t>Förberedelser inför Tema 4</a:t>
            </a:r>
          </a:p>
          <a:p>
            <a:endParaRPr lang="sv-SE" sz="800" dirty="0"/>
          </a:p>
          <a:p>
            <a:pPr marL="342900" indent="-342900">
              <a:buFont typeface="Arial" panose="020B0604020202020204" pitchFamily="34" charset="0"/>
              <a:buChar char="•"/>
            </a:pPr>
            <a:r>
              <a:rPr lang="sv-SE" sz="2000" dirty="0"/>
              <a:t>För att ge uppslag till förändringsarbete har goda exempel samlats på vårdgivarwebben. Reflektera över vilka av dessa som skulle kunna passa din verksamhet.</a:t>
            </a:r>
          </a:p>
          <a:p>
            <a:r>
              <a:rPr lang="sv-SE" sz="2000" dirty="0">
                <a:hlinkClick r:id="rId2"/>
              </a:rPr>
              <a:t>Vårdgivarwebben</a:t>
            </a:r>
            <a:endParaRPr lang="sv-SE" sz="2000" dirty="0"/>
          </a:p>
          <a:p>
            <a:endParaRPr lang="sv-SE" sz="800" dirty="0"/>
          </a:p>
          <a:p>
            <a:pPr marL="342900" indent="-342900">
              <a:buFont typeface="Arial" panose="020B0604020202020204" pitchFamily="34" charset="0"/>
              <a:buChar char="•"/>
            </a:pPr>
            <a:r>
              <a:rPr lang="sv-SE" sz="2000" dirty="0"/>
              <a:t>Reflektera på egen hand eller tillsammans med kollegor över möjliga förbättringar som kan göras på din arbetsplats för att göra den mer personcentrerad.</a:t>
            </a:r>
          </a:p>
          <a:p>
            <a:endParaRPr lang="sv-SE" sz="800" dirty="0"/>
          </a:p>
          <a:p>
            <a:pPr marL="342900" indent="-342900">
              <a:buFont typeface="Arial" panose="020B0604020202020204" pitchFamily="34" charset="0"/>
              <a:buChar char="•"/>
            </a:pPr>
            <a:r>
              <a:rPr lang="sv-SE" sz="2000" dirty="0"/>
              <a:t>Läs igenom Tema 4, sidan 27-29, och notera dina reflektioner.</a:t>
            </a:r>
          </a:p>
          <a:p>
            <a:endParaRPr lang="sv-SE" dirty="0"/>
          </a:p>
          <a:p>
            <a:endParaRPr lang="sv-SE" dirty="0"/>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832756" y="1646485"/>
            <a:ext cx="3061607" cy="325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828" y="1696336"/>
            <a:ext cx="2941549" cy="307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6551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intranat.ltkronoberg.se/contentassets/cefeda5be05b463d9f85933a40730a5c/gron-hog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465" y="326571"/>
            <a:ext cx="5450059" cy="5796643"/>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3164" y="642484"/>
            <a:ext cx="3240087" cy="339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ruta 3"/>
          <p:cNvSpPr txBox="1"/>
          <p:nvPr/>
        </p:nvSpPr>
        <p:spPr>
          <a:xfrm>
            <a:off x="1173164" y="4669972"/>
            <a:ext cx="2857139" cy="646331"/>
          </a:xfrm>
          <a:prstGeom prst="rect">
            <a:avLst/>
          </a:prstGeom>
          <a:noFill/>
        </p:spPr>
        <p:txBody>
          <a:bodyPr wrap="square" rtlCol="0">
            <a:spAutoFit/>
          </a:bodyPr>
          <a:lstStyle/>
          <a:p>
            <a:r>
              <a:rPr lang="sv-SE" dirty="0"/>
              <a:t>Tema 4</a:t>
            </a:r>
          </a:p>
          <a:p>
            <a:r>
              <a:rPr lang="sv-SE" b="1" dirty="0"/>
              <a:t>Från ord till handling</a:t>
            </a:r>
          </a:p>
        </p:txBody>
      </p:sp>
      <p:sp>
        <p:nvSpPr>
          <p:cNvPr id="5" name="textruta 4"/>
          <p:cNvSpPr txBox="1"/>
          <p:nvPr/>
        </p:nvSpPr>
        <p:spPr>
          <a:xfrm>
            <a:off x="7024255" y="1446415"/>
            <a:ext cx="4405745" cy="3151786"/>
          </a:xfrm>
          <a:prstGeom prst="rect">
            <a:avLst/>
          </a:prstGeom>
          <a:noFill/>
        </p:spPr>
        <p:txBody>
          <a:bodyPr wrap="square" rtlCol="0">
            <a:spAutoFit/>
          </a:bodyPr>
          <a:lstStyle/>
          <a:p>
            <a:r>
              <a:rPr lang="sv-SE" sz="2400" b="1" dirty="0"/>
              <a:t>Syfte</a:t>
            </a:r>
          </a:p>
          <a:p>
            <a:endParaRPr lang="sv-SE" sz="2400" dirty="0"/>
          </a:p>
          <a:p>
            <a:r>
              <a:rPr lang="sv-SE" sz="2400" dirty="0"/>
              <a:t>Att reflektera över möjligheter, utmaningar och risker med </a:t>
            </a:r>
          </a:p>
          <a:p>
            <a:r>
              <a:rPr lang="sv-SE" sz="2400" dirty="0"/>
              <a:t>personcentrerad vård, förhållningssätt och arbetssätt. Hos dig själv och i din verksamhet</a:t>
            </a:r>
          </a:p>
        </p:txBody>
      </p:sp>
    </p:spTree>
    <p:extLst>
      <p:ext uri="{BB962C8B-B14F-4D97-AF65-F5344CB8AC3E}">
        <p14:creationId xmlns:p14="http://schemas.microsoft.com/office/powerpoint/2010/main" val="1459663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solidFill>
            <a:schemeClr val="accent1"/>
          </a:solidFill>
        </p:spPr>
        <p:txBody>
          <a:bodyPr/>
          <a:lstStyle/>
          <a:p>
            <a:r>
              <a:rPr lang="sv-SE" dirty="0"/>
              <a:t>Samtala och reflektera</a:t>
            </a:r>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93131" y="475744"/>
            <a:ext cx="3243353" cy="3395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ruta 2"/>
          <p:cNvSpPr txBox="1"/>
          <p:nvPr/>
        </p:nvSpPr>
        <p:spPr>
          <a:xfrm>
            <a:off x="881742" y="2041071"/>
            <a:ext cx="7102929" cy="3816429"/>
          </a:xfrm>
          <a:prstGeom prst="rect">
            <a:avLst/>
          </a:prstGeom>
          <a:noFill/>
        </p:spPr>
        <p:txBody>
          <a:bodyPr wrap="square" rtlCol="0">
            <a:spAutoFit/>
          </a:bodyPr>
          <a:lstStyle/>
          <a:p>
            <a:endParaRPr lang="sv-SE" sz="3200" dirty="0"/>
          </a:p>
          <a:p>
            <a:pPr marL="457200" indent="-457200">
              <a:buFont typeface="Arial" panose="020B0604020202020204" pitchFamily="34" charset="0"/>
              <a:buChar char="•"/>
            </a:pPr>
            <a:r>
              <a:rPr lang="sv-SE" sz="3200" dirty="0"/>
              <a:t>Vilka förändringar ser du att du behöver göra för egen del?</a:t>
            </a:r>
          </a:p>
          <a:p>
            <a:endParaRPr lang="sv-SE" sz="3200" dirty="0"/>
          </a:p>
          <a:p>
            <a:pPr marL="457200" indent="-457200">
              <a:buFont typeface="Arial" panose="020B0604020202020204" pitchFamily="34" charset="0"/>
              <a:buChar char="•"/>
            </a:pPr>
            <a:r>
              <a:rPr lang="sv-SE" sz="3200" dirty="0"/>
              <a:t>Vilka förändringar ser du att ni behöver göra på din enhet för att arbeta personcentrerat?</a:t>
            </a:r>
          </a:p>
          <a:p>
            <a:endParaRPr lang="sv-SE" dirty="0"/>
          </a:p>
        </p:txBody>
      </p:sp>
    </p:spTree>
    <p:extLst>
      <p:ext uri="{BB962C8B-B14F-4D97-AF65-F5344CB8AC3E}">
        <p14:creationId xmlns:p14="http://schemas.microsoft.com/office/powerpoint/2010/main" val="8481829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solidFill>
            <a:schemeClr val="accent1"/>
          </a:solidFill>
        </p:spPr>
        <p:txBody>
          <a:bodyPr/>
          <a:lstStyle/>
          <a:p>
            <a:r>
              <a:rPr lang="sv-SE" dirty="0"/>
              <a:t>Samtala och reflektera</a:t>
            </a:r>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93131" y="475744"/>
            <a:ext cx="3243353" cy="3395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ruta 2"/>
          <p:cNvSpPr txBox="1"/>
          <p:nvPr/>
        </p:nvSpPr>
        <p:spPr>
          <a:xfrm>
            <a:off x="881742" y="2041071"/>
            <a:ext cx="7213043" cy="4001095"/>
          </a:xfrm>
          <a:prstGeom prst="rect">
            <a:avLst/>
          </a:prstGeom>
          <a:noFill/>
        </p:spPr>
        <p:txBody>
          <a:bodyPr wrap="square" rtlCol="0">
            <a:spAutoFit/>
          </a:bodyPr>
          <a:lstStyle/>
          <a:p>
            <a:pPr marL="457200" indent="-457200">
              <a:buFont typeface="Arial" panose="020B0604020202020204" pitchFamily="34" charset="0"/>
              <a:buChar char="•"/>
            </a:pPr>
            <a:r>
              <a:rPr lang="sv-SE" sz="2000" dirty="0"/>
              <a:t>Ta fram post-it-lappar från första tematräffen – hur tänker du nu?</a:t>
            </a:r>
          </a:p>
          <a:p>
            <a:endParaRPr lang="sv-SE" sz="800" dirty="0"/>
          </a:p>
          <a:p>
            <a:pPr marL="457200" indent="-457200">
              <a:buFont typeface="Arial" panose="020B0604020202020204" pitchFamily="34" charset="0"/>
              <a:buChar char="•"/>
            </a:pPr>
            <a:r>
              <a:rPr lang="sv-SE" sz="2000" dirty="0"/>
              <a:t>På vilket sätt har diskussionerna i denna studiecirkel gett insikter om vad som skulle behöva förändras för en ökad delaktighet av patienter och närstående och en mer personcentrerad vård? Exempelvis  rörande personlig förändring, förändring i teamet, i verksamheten och/eller i organisationen?</a:t>
            </a:r>
          </a:p>
          <a:p>
            <a:endParaRPr lang="sv-SE" sz="800" dirty="0"/>
          </a:p>
          <a:p>
            <a:pPr marL="457200" indent="-457200">
              <a:buFont typeface="Arial" panose="020B0604020202020204" pitchFamily="34" charset="0"/>
              <a:buChar char="•"/>
            </a:pPr>
            <a:r>
              <a:rPr lang="sv-SE" sz="2000" dirty="0"/>
              <a:t>Hur ger vi patienten förutsättningar för att vara medskapare i sin hälsa och vård? Hur motiverar och coachar vi patienten till förändring?</a:t>
            </a:r>
          </a:p>
          <a:p>
            <a:endParaRPr lang="sv-SE" dirty="0"/>
          </a:p>
        </p:txBody>
      </p:sp>
    </p:spTree>
    <p:extLst>
      <p:ext uri="{BB962C8B-B14F-4D97-AF65-F5344CB8AC3E}">
        <p14:creationId xmlns:p14="http://schemas.microsoft.com/office/powerpoint/2010/main" val="139741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b="0" baseline="30000" dirty="0"/>
              <a:t>VAD SÄGER FILOSOFIN?</a:t>
            </a:r>
            <a:endParaRPr lang="sv-SE" b="0" dirty="0"/>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0640" y="0"/>
            <a:ext cx="5142125" cy="6858000"/>
          </a:xfrm>
          <a:prstGeom prst="rect">
            <a:avLst/>
          </a:prstGeom>
        </p:spPr>
      </p:pic>
      <p:sp>
        <p:nvSpPr>
          <p:cNvPr id="5" name="Platshållare för innehåll 4"/>
          <p:cNvSpPr>
            <a:spLocks noGrp="1"/>
          </p:cNvSpPr>
          <p:nvPr>
            <p:ph idx="1"/>
          </p:nvPr>
        </p:nvSpPr>
        <p:spPr>
          <a:xfrm>
            <a:off x="773084" y="1487978"/>
            <a:ext cx="10580716" cy="4494533"/>
          </a:xfrm>
        </p:spPr>
        <p:txBody>
          <a:bodyPr>
            <a:normAutofit/>
          </a:bodyPr>
          <a:lstStyle/>
          <a:p>
            <a:pPr marL="0" indent="0">
              <a:buNone/>
            </a:pPr>
            <a:r>
              <a:rPr lang="sv-SE" sz="2600" dirty="0"/>
              <a:t>Livsvärld är den verklighet som människan </a:t>
            </a:r>
          </a:p>
          <a:p>
            <a:pPr marL="0" indent="0">
              <a:buNone/>
            </a:pPr>
            <a:r>
              <a:rPr lang="sv-SE" sz="2600" dirty="0"/>
              <a:t>lever i och tar för given. Livsvärlden  </a:t>
            </a:r>
          </a:p>
          <a:p>
            <a:pPr marL="0" indent="0">
              <a:buNone/>
            </a:pPr>
            <a:r>
              <a:rPr lang="sv-SE" sz="2600" dirty="0"/>
              <a:t>ändras i en förändrad livssituation. </a:t>
            </a:r>
          </a:p>
          <a:p>
            <a:pPr marL="0" indent="0">
              <a:buNone/>
            </a:pPr>
            <a:r>
              <a:rPr lang="sv-SE" sz="2600" dirty="0"/>
              <a:t>Det kan påverka upplevelse av</a:t>
            </a:r>
          </a:p>
          <a:p>
            <a:pPr marL="0" indent="0">
              <a:buNone/>
            </a:pPr>
            <a:r>
              <a:rPr lang="sv-SE" sz="2600" dirty="0"/>
              <a:t>kropp, tid, rum och relationer.</a:t>
            </a:r>
          </a:p>
          <a:p>
            <a:pPr marL="0" indent="0">
              <a:buNone/>
            </a:pPr>
            <a:endParaRPr lang="sv-SE" sz="2600" dirty="0"/>
          </a:p>
          <a:p>
            <a:pPr marL="0" indent="0">
              <a:buNone/>
            </a:pPr>
            <a:r>
              <a:rPr lang="sv-SE" sz="2600" dirty="0"/>
              <a:t>Människan vill bli bekräftad som en person </a:t>
            </a:r>
          </a:p>
          <a:p>
            <a:pPr marL="0" indent="0">
              <a:buNone/>
            </a:pPr>
            <a:r>
              <a:rPr lang="sv-SE" sz="2600" dirty="0"/>
              <a:t>som samtidigt kan tänka, handla, lida </a:t>
            </a:r>
          </a:p>
          <a:p>
            <a:pPr marL="0" indent="0">
              <a:buNone/>
            </a:pPr>
            <a:r>
              <a:rPr lang="sv-SE" sz="2600" dirty="0"/>
              <a:t>och vara kapabel. </a:t>
            </a:r>
          </a:p>
          <a:p>
            <a:pPr marL="0" indent="0">
              <a:buNone/>
            </a:pPr>
            <a:endParaRPr lang="sv-SE" dirty="0"/>
          </a:p>
        </p:txBody>
      </p:sp>
    </p:spTree>
    <p:extLst>
      <p:ext uri="{BB962C8B-B14F-4D97-AF65-F5344CB8AC3E}">
        <p14:creationId xmlns:p14="http://schemas.microsoft.com/office/powerpoint/2010/main" val="2110943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b="0" baseline="30000" dirty="0"/>
              <a:t>VAD SÄGER FORSKNINGEN?</a:t>
            </a:r>
            <a:endParaRPr lang="sv-SE" b="0" dirty="0"/>
          </a:p>
        </p:txBody>
      </p:sp>
      <p:pic>
        <p:nvPicPr>
          <p:cNvPr id="3" name="Bildobjekt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7393" y="199603"/>
            <a:ext cx="4703074" cy="4651257"/>
          </a:xfrm>
          <a:prstGeom prst="rect">
            <a:avLst/>
          </a:prstGeom>
        </p:spPr>
      </p:pic>
      <p:sp>
        <p:nvSpPr>
          <p:cNvPr id="5" name="Platshållare för innehåll 4"/>
          <p:cNvSpPr>
            <a:spLocks noGrp="1"/>
          </p:cNvSpPr>
          <p:nvPr>
            <p:ph idx="1"/>
          </p:nvPr>
        </p:nvSpPr>
        <p:spPr/>
        <p:txBody>
          <a:bodyPr/>
          <a:lstStyle/>
          <a:p>
            <a:pPr marL="0" indent="0">
              <a:buNone/>
            </a:pPr>
            <a:r>
              <a:rPr lang="sv-SE" dirty="0"/>
              <a:t>     </a:t>
            </a:r>
          </a:p>
        </p:txBody>
      </p:sp>
      <p:sp>
        <p:nvSpPr>
          <p:cNvPr id="4" name="textruta 3"/>
          <p:cNvSpPr txBox="1"/>
          <p:nvPr/>
        </p:nvSpPr>
        <p:spPr>
          <a:xfrm>
            <a:off x="1020537" y="1567543"/>
            <a:ext cx="5966856" cy="4832092"/>
          </a:xfrm>
          <a:prstGeom prst="rect">
            <a:avLst/>
          </a:prstGeom>
          <a:noFill/>
        </p:spPr>
        <p:txBody>
          <a:bodyPr wrap="square" rtlCol="0">
            <a:spAutoFit/>
          </a:bodyPr>
          <a:lstStyle/>
          <a:p>
            <a:r>
              <a:rPr lang="sv-SE" sz="2600" dirty="0">
                <a:latin typeface="Arial" panose="020B0604020202020204" pitchFamily="34" charset="0"/>
              </a:rPr>
              <a:t>Ny forskning lyfter fram resultat som anger att personcentrering bör vara ett eget mål på samma sätt som att vården ska vara jämlik, kunskapsbaserad och säker. </a:t>
            </a:r>
          </a:p>
          <a:p>
            <a:endParaRPr lang="sv-SE" sz="2600" dirty="0">
              <a:latin typeface="Arial" panose="020B0604020202020204" pitchFamily="34" charset="0"/>
            </a:endParaRPr>
          </a:p>
          <a:p>
            <a:r>
              <a:rPr lang="sv-SE" sz="2600" dirty="0">
                <a:latin typeface="Arial" panose="020B0604020202020204" pitchFamily="34" charset="0"/>
              </a:rPr>
              <a:t>Centrum för personcentrerad vård vid Göteborgs universitet/GPCC visar i ett stort antal studier på </a:t>
            </a:r>
            <a:r>
              <a:rPr lang="sv-SE" sz="2800" dirty="0"/>
              <a:t>kostnads-besparingar och olika positiva effekter från ett patientperspektiv. </a:t>
            </a:r>
            <a:endParaRPr lang="sv-SE" dirty="0"/>
          </a:p>
          <a:p>
            <a:endParaRPr lang="sv-SE" dirty="0"/>
          </a:p>
        </p:txBody>
      </p:sp>
    </p:spTree>
    <p:extLst>
      <p:ext uri="{BB962C8B-B14F-4D97-AF65-F5344CB8AC3E}">
        <p14:creationId xmlns:p14="http://schemas.microsoft.com/office/powerpoint/2010/main" val="80989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b="0" baseline="30000" dirty="0"/>
              <a:t>VAD SÄGER VÅRDPROFESSIONERNA?</a:t>
            </a:r>
            <a:endParaRPr lang="sv-SE" b="0" dirty="0"/>
          </a:p>
        </p:txBody>
      </p:sp>
      <p:pic>
        <p:nvPicPr>
          <p:cNvPr id="3" name="Bildobjekt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50147" y="223676"/>
            <a:ext cx="3045050" cy="3068965"/>
          </a:xfrm>
          <a:prstGeom prst="rect">
            <a:avLst/>
          </a:prstGeom>
        </p:spPr>
      </p:pic>
      <p:sp>
        <p:nvSpPr>
          <p:cNvPr id="5" name="Platshållare för innehåll 4"/>
          <p:cNvSpPr>
            <a:spLocks noGrp="1"/>
          </p:cNvSpPr>
          <p:nvPr>
            <p:ph idx="1"/>
          </p:nvPr>
        </p:nvSpPr>
        <p:spPr>
          <a:xfrm>
            <a:off x="734786" y="1534886"/>
            <a:ext cx="10643507" cy="4414764"/>
          </a:xfrm>
        </p:spPr>
        <p:txBody>
          <a:bodyPr>
            <a:normAutofit/>
          </a:bodyPr>
          <a:lstStyle/>
          <a:p>
            <a:pPr marL="0" indent="0">
              <a:buNone/>
            </a:pPr>
            <a:r>
              <a:rPr lang="sv-SE" dirty="0"/>
              <a:t>Det goda och tillitsfulla mötet med en patient </a:t>
            </a:r>
          </a:p>
          <a:p>
            <a:pPr marL="0" indent="0">
              <a:buNone/>
            </a:pPr>
            <a:r>
              <a:rPr lang="sv-SE" dirty="0"/>
              <a:t>är en förutsättning för att kunna erbjuda </a:t>
            </a:r>
          </a:p>
          <a:p>
            <a:pPr marL="0" indent="0">
              <a:buNone/>
            </a:pPr>
            <a:r>
              <a:rPr lang="sv-SE" dirty="0"/>
              <a:t>högkvalitativ och effektiv vård, </a:t>
            </a:r>
          </a:p>
          <a:p>
            <a:pPr marL="0" indent="0">
              <a:buNone/>
            </a:pPr>
            <a:r>
              <a:rPr lang="sv-SE" dirty="0"/>
              <a:t>oavsett vem som utför vårdåtgärden</a:t>
            </a:r>
            <a:r>
              <a:rPr lang="sv-SE" sz="3200" dirty="0"/>
              <a:t>.</a:t>
            </a:r>
          </a:p>
        </p:txBody>
      </p:sp>
      <p:sp>
        <p:nvSpPr>
          <p:cNvPr id="4" name="Oval 3"/>
          <p:cNvSpPr/>
          <p:nvPr/>
        </p:nvSpPr>
        <p:spPr>
          <a:xfrm>
            <a:off x="2375953" y="3716086"/>
            <a:ext cx="3094264" cy="204107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a:p>
            <a:pPr algn="ctr"/>
            <a:r>
              <a:rPr lang="sv-SE" dirty="0"/>
              <a:t>Som profession är vi gäster i människors liv</a:t>
            </a:r>
          </a:p>
          <a:p>
            <a:pPr algn="ctr"/>
            <a:endParaRPr lang="sv-SE" dirty="0"/>
          </a:p>
          <a:p>
            <a:pPr algn="ctr"/>
            <a:r>
              <a:rPr lang="sv-SE" sz="1200" dirty="0"/>
              <a:t>Stefan Jutterdal</a:t>
            </a:r>
          </a:p>
          <a:p>
            <a:pPr algn="ctr"/>
            <a:r>
              <a:rPr lang="sv-SE" sz="1200" dirty="0"/>
              <a:t>Fysioterapeuterna</a:t>
            </a:r>
          </a:p>
          <a:p>
            <a:pPr algn="ctr"/>
            <a:endParaRPr lang="sv-SE" sz="1200" dirty="0"/>
          </a:p>
        </p:txBody>
      </p:sp>
    </p:spTree>
    <p:extLst>
      <p:ext uri="{BB962C8B-B14F-4D97-AF65-F5344CB8AC3E}">
        <p14:creationId xmlns:p14="http://schemas.microsoft.com/office/powerpoint/2010/main" val="1796236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b="0" baseline="30000" dirty="0"/>
              <a:t>VAD SÄGER REGION KRONOBERG?</a:t>
            </a:r>
            <a:endParaRPr lang="sv-SE" dirty="0"/>
          </a:p>
        </p:txBody>
      </p:sp>
      <p:pic>
        <p:nvPicPr>
          <p:cNvPr id="5" name="Bildobjekt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7593" y="533783"/>
            <a:ext cx="4308307" cy="4506049"/>
          </a:xfrm>
          <a:prstGeom prst="rect">
            <a:avLst/>
          </a:prstGeom>
        </p:spPr>
      </p:pic>
      <p:sp>
        <p:nvSpPr>
          <p:cNvPr id="6" name="Platshållare för innehåll 5"/>
          <p:cNvSpPr>
            <a:spLocks noGrp="1"/>
          </p:cNvSpPr>
          <p:nvPr>
            <p:ph idx="1"/>
          </p:nvPr>
        </p:nvSpPr>
        <p:spPr>
          <a:xfrm>
            <a:off x="816430" y="1641021"/>
            <a:ext cx="6881164" cy="4341490"/>
          </a:xfrm>
        </p:spPr>
        <p:txBody>
          <a:bodyPr>
            <a:normAutofit/>
          </a:bodyPr>
          <a:lstStyle/>
          <a:p>
            <a:pPr marL="0" indent="0">
              <a:buNone/>
            </a:pPr>
            <a:endParaRPr lang="sv-SE" dirty="0"/>
          </a:p>
          <a:p>
            <a:pPr marL="0" indent="0">
              <a:buNone/>
            </a:pPr>
            <a:r>
              <a:rPr lang="sv-SE" dirty="0"/>
              <a:t>Personcentrerad vård är att utgå från personens berättelse och egna resurser. </a:t>
            </a:r>
          </a:p>
          <a:p>
            <a:pPr marL="0" indent="0">
              <a:buNone/>
            </a:pPr>
            <a:r>
              <a:rPr lang="sv-SE" dirty="0"/>
              <a:t>Varje patient erbjuds att aktivt delta i sin vårdprocess. </a:t>
            </a:r>
          </a:p>
          <a:p>
            <a:pPr marL="0" indent="0">
              <a:buNone/>
            </a:pPr>
            <a:r>
              <a:rPr lang="sv-SE" dirty="0"/>
              <a:t>Dialog och ömsesidig respekt mellan patient, närstående och vårdpersonal möjliggör delat beslutsfattande om bästa vård.</a:t>
            </a:r>
          </a:p>
          <a:p>
            <a:endParaRPr lang="sv-SE" dirty="0"/>
          </a:p>
          <a:p>
            <a:pPr marL="0" indent="0">
              <a:buNone/>
            </a:pPr>
            <a:endParaRPr lang="sv-SE" dirty="0"/>
          </a:p>
          <a:p>
            <a:endParaRPr lang="sv-SE" dirty="0"/>
          </a:p>
        </p:txBody>
      </p:sp>
    </p:spTree>
    <p:extLst>
      <p:ext uri="{BB962C8B-B14F-4D97-AF65-F5344CB8AC3E}">
        <p14:creationId xmlns:p14="http://schemas.microsoft.com/office/powerpoint/2010/main" val="3245809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07787" y="1575901"/>
            <a:ext cx="3033224" cy="3216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895" y="1748532"/>
            <a:ext cx="2751090" cy="2922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ruta 5"/>
          <p:cNvSpPr txBox="1"/>
          <p:nvPr/>
        </p:nvSpPr>
        <p:spPr>
          <a:xfrm>
            <a:off x="4702629" y="1224643"/>
            <a:ext cx="5948804" cy="4678204"/>
          </a:xfrm>
          <a:prstGeom prst="rect">
            <a:avLst/>
          </a:prstGeom>
          <a:noFill/>
        </p:spPr>
        <p:txBody>
          <a:bodyPr wrap="square" rtlCol="0">
            <a:spAutoFit/>
          </a:bodyPr>
          <a:lstStyle/>
          <a:p>
            <a:r>
              <a:rPr lang="sv-SE" sz="2400" b="1" dirty="0"/>
              <a:t>Förberedelser inför Tema 1</a:t>
            </a:r>
          </a:p>
          <a:p>
            <a:endParaRPr lang="sv-SE" dirty="0"/>
          </a:p>
          <a:p>
            <a:pPr marL="342900" indent="-342900">
              <a:buFont typeface="Arial" panose="020B0604020202020204" pitchFamily="34" charset="0"/>
              <a:buChar char="•"/>
            </a:pPr>
            <a:r>
              <a:rPr lang="sv-SE" sz="2000" dirty="0"/>
              <a:t>Uppdatera dig om personcentrerad vård i Inledningen, sidan 5-11.</a:t>
            </a:r>
          </a:p>
          <a:p>
            <a:endParaRPr lang="sv-SE" sz="2000" dirty="0"/>
          </a:p>
          <a:p>
            <a:pPr marL="342900" indent="-342900">
              <a:buFont typeface="Arial" panose="020B0604020202020204" pitchFamily="34" charset="0"/>
              <a:buChar char="•"/>
            </a:pPr>
            <a:r>
              <a:rPr lang="sv-SE" sz="2000" dirty="0"/>
              <a:t>Ta del av materialet på vårdgivarwebben, se nedanstående länk.</a:t>
            </a:r>
          </a:p>
          <a:p>
            <a:endParaRPr lang="sv-SE" sz="2000" dirty="0"/>
          </a:p>
          <a:p>
            <a:pPr marL="342900" indent="-342900">
              <a:buFont typeface="Arial" panose="020B0604020202020204" pitchFamily="34" charset="0"/>
              <a:buChar char="•"/>
            </a:pPr>
            <a:r>
              <a:rPr lang="sv-SE" sz="2000" dirty="0"/>
              <a:t>Läs Tema 1, sidan 13-15, och notera dina reflektioner.</a:t>
            </a:r>
          </a:p>
          <a:p>
            <a:pPr marL="342900" indent="-342900">
              <a:buFont typeface="Arial" panose="020B0604020202020204" pitchFamily="34" charset="0"/>
              <a:buChar char="•"/>
            </a:pPr>
            <a:endParaRPr lang="sv-SE" sz="2000" dirty="0"/>
          </a:p>
          <a:p>
            <a:pPr marL="342900" indent="-342900">
              <a:buFont typeface="Arial" panose="020B0604020202020204" pitchFamily="34" charset="0"/>
              <a:buChar char="•"/>
            </a:pPr>
            <a:r>
              <a:rPr lang="sv-SE" sz="2000" dirty="0"/>
              <a:t>Läs mer på: </a:t>
            </a:r>
            <a:r>
              <a:rPr lang="sv-SE" sz="2000" dirty="0">
                <a:hlinkClick r:id="rId4"/>
              </a:rPr>
              <a:t>Vårdgivarwebben</a:t>
            </a:r>
            <a:endParaRPr lang="sv-SE" sz="2000" dirty="0"/>
          </a:p>
          <a:p>
            <a:endParaRPr lang="sv-SE" sz="2000" dirty="0"/>
          </a:p>
          <a:p>
            <a:endParaRPr lang="sv-SE" dirty="0"/>
          </a:p>
          <a:p>
            <a:endParaRPr lang="sv-SE" dirty="0"/>
          </a:p>
        </p:txBody>
      </p:sp>
    </p:spTree>
    <p:extLst>
      <p:ext uri="{BB962C8B-B14F-4D97-AF65-F5344CB8AC3E}">
        <p14:creationId xmlns:p14="http://schemas.microsoft.com/office/powerpoint/2010/main" val="1664289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intranat.ltkronoberg.se/contentassets/cefeda5be05b463d9f85933a40730a5c/morkgron-hog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235" y="400800"/>
            <a:ext cx="5343951" cy="5673428"/>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7269" y="764949"/>
            <a:ext cx="3240087" cy="34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ruta 4"/>
          <p:cNvSpPr txBox="1"/>
          <p:nvPr/>
        </p:nvSpPr>
        <p:spPr>
          <a:xfrm>
            <a:off x="1453243" y="4465864"/>
            <a:ext cx="3636716" cy="1200329"/>
          </a:xfrm>
          <a:prstGeom prst="rect">
            <a:avLst/>
          </a:prstGeom>
          <a:noFill/>
        </p:spPr>
        <p:txBody>
          <a:bodyPr wrap="square" rtlCol="0">
            <a:spAutoFit/>
          </a:bodyPr>
          <a:lstStyle/>
          <a:p>
            <a:r>
              <a:rPr lang="sv-SE" dirty="0">
                <a:solidFill>
                  <a:schemeClr val="bg1"/>
                </a:solidFill>
              </a:rPr>
              <a:t>Tema 1</a:t>
            </a:r>
          </a:p>
          <a:p>
            <a:r>
              <a:rPr lang="sv-SE" b="1" dirty="0">
                <a:solidFill>
                  <a:schemeClr val="bg1"/>
                </a:solidFill>
              </a:rPr>
              <a:t>Personcentrerad vård är att utgå från personens berättelse och egna resurser</a:t>
            </a:r>
          </a:p>
        </p:txBody>
      </p:sp>
      <p:sp>
        <p:nvSpPr>
          <p:cNvPr id="6" name="textruta 5"/>
          <p:cNvSpPr txBox="1"/>
          <p:nvPr/>
        </p:nvSpPr>
        <p:spPr>
          <a:xfrm>
            <a:off x="6604907" y="506186"/>
            <a:ext cx="5273981" cy="4893647"/>
          </a:xfrm>
          <a:prstGeom prst="rect">
            <a:avLst/>
          </a:prstGeom>
          <a:noFill/>
        </p:spPr>
        <p:txBody>
          <a:bodyPr wrap="square" rtlCol="0">
            <a:spAutoFit/>
          </a:bodyPr>
          <a:lstStyle/>
          <a:p>
            <a:endParaRPr lang="sv-SE" sz="2400" dirty="0"/>
          </a:p>
          <a:p>
            <a:endParaRPr lang="sv-SE" sz="2400" dirty="0"/>
          </a:p>
          <a:p>
            <a:r>
              <a:rPr lang="sv-SE" sz="2400" b="1" dirty="0"/>
              <a:t>Syfte</a:t>
            </a:r>
          </a:p>
          <a:p>
            <a:endParaRPr lang="sv-SE" sz="2400" dirty="0"/>
          </a:p>
          <a:p>
            <a:r>
              <a:rPr lang="sv-SE" sz="2400" dirty="0"/>
              <a:t>Att reflektera över vad personcentrerad</a:t>
            </a:r>
          </a:p>
          <a:p>
            <a:r>
              <a:rPr lang="sv-SE" sz="2400" dirty="0"/>
              <a:t>vård innebär och hur du som medarbetare i hälso- och sjukvården kan skapa förutsättningar för personcentrerade möten</a:t>
            </a:r>
          </a:p>
          <a:p>
            <a:r>
              <a:rPr lang="sv-SE" sz="2400" dirty="0"/>
              <a:t>med patienter och närstående. Ett möte som fångar patientens berättelse och egna resurser.</a:t>
            </a:r>
          </a:p>
        </p:txBody>
      </p:sp>
    </p:spTree>
    <p:extLst>
      <p:ext uri="{BB962C8B-B14F-4D97-AF65-F5344CB8AC3E}">
        <p14:creationId xmlns:p14="http://schemas.microsoft.com/office/powerpoint/2010/main" val="2091576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solidFill>
            <a:schemeClr val="accent3"/>
          </a:solidFill>
        </p:spPr>
        <p:txBody>
          <a:bodyPr/>
          <a:lstStyle/>
          <a:p>
            <a:r>
              <a:rPr lang="sv-SE" dirty="0">
                <a:solidFill>
                  <a:schemeClr val="bg1"/>
                </a:solidFill>
              </a:rPr>
              <a:t>Samtala och reflektera</a:t>
            </a: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12507" y="400050"/>
            <a:ext cx="3237257" cy="3438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ruta 2"/>
          <p:cNvSpPr txBox="1"/>
          <p:nvPr/>
        </p:nvSpPr>
        <p:spPr>
          <a:xfrm>
            <a:off x="882998" y="1894113"/>
            <a:ext cx="6883540" cy="5847755"/>
          </a:xfrm>
          <a:prstGeom prst="rect">
            <a:avLst/>
          </a:prstGeom>
          <a:noFill/>
        </p:spPr>
        <p:txBody>
          <a:bodyPr wrap="square" rtlCol="0">
            <a:spAutoFit/>
          </a:bodyPr>
          <a:lstStyle/>
          <a:p>
            <a:endParaRPr lang="sv-SE" sz="3600" dirty="0"/>
          </a:p>
          <a:p>
            <a:pPr marL="571500" indent="-571500">
              <a:buFont typeface="Arial" panose="020B0604020202020204" pitchFamily="34" charset="0"/>
              <a:buChar char="•"/>
            </a:pPr>
            <a:r>
              <a:rPr lang="sv-SE" sz="3600" dirty="0"/>
              <a:t>Vad handlar personcentrerad vård om? </a:t>
            </a:r>
          </a:p>
          <a:p>
            <a:endParaRPr lang="sv-SE" sz="3600" dirty="0"/>
          </a:p>
          <a:p>
            <a:pPr marL="571500" indent="-571500">
              <a:buFont typeface="Arial" panose="020B0604020202020204" pitchFamily="34" charset="0"/>
              <a:buChar char="•"/>
            </a:pPr>
            <a:r>
              <a:rPr lang="sv-SE" sz="3600" dirty="0"/>
              <a:t>Skriv ned på post-it-lappar som samlas ihop till sista tematräffen.</a:t>
            </a:r>
          </a:p>
          <a:p>
            <a:endParaRPr lang="sv-SE" dirty="0"/>
          </a:p>
          <a:p>
            <a:endParaRPr lang="sv-SE" dirty="0"/>
          </a:p>
          <a:p>
            <a:endParaRPr lang="sv-SE" sz="3200" dirty="0"/>
          </a:p>
          <a:p>
            <a:endParaRPr lang="sv-SE" dirty="0"/>
          </a:p>
          <a:p>
            <a:endParaRPr lang="sv-SE" dirty="0"/>
          </a:p>
          <a:p>
            <a:endParaRPr lang="sv-SE" dirty="0"/>
          </a:p>
        </p:txBody>
      </p:sp>
    </p:spTree>
    <p:extLst>
      <p:ext uri="{BB962C8B-B14F-4D97-AF65-F5344CB8AC3E}">
        <p14:creationId xmlns:p14="http://schemas.microsoft.com/office/powerpoint/2010/main" val="3050495647"/>
      </p:ext>
    </p:extLst>
  </p:cSld>
  <p:clrMapOvr>
    <a:masterClrMapping/>
  </p:clrMapOvr>
</p:sld>
</file>

<file path=ppt/theme/theme1.xml><?xml version="1.0" encoding="utf-8"?>
<a:theme xmlns:a="http://schemas.openxmlformats.org/drawingml/2006/main" name="Office-tema">
  <a:themeElements>
    <a:clrScheme name="reg_kron">
      <a:dk1>
        <a:sysClr val="windowText" lastClr="000000"/>
      </a:dk1>
      <a:lt1>
        <a:sysClr val="window" lastClr="FFFFFF"/>
      </a:lt1>
      <a:dk2>
        <a:srgbClr val="44546A"/>
      </a:dk2>
      <a:lt2>
        <a:srgbClr val="E7E6E6"/>
      </a:lt2>
      <a:accent1>
        <a:srgbClr val="83B81A"/>
      </a:accent1>
      <a:accent2>
        <a:srgbClr val="E13288"/>
      </a:accent2>
      <a:accent3>
        <a:srgbClr val="4A6E51"/>
      </a:accent3>
      <a:accent4>
        <a:srgbClr val="FFD300"/>
      </a:accent4>
      <a:accent5>
        <a:srgbClr val="830628"/>
      </a:accent5>
      <a:accent6>
        <a:srgbClr val="A05599"/>
      </a:accent6>
      <a:hlink>
        <a:srgbClr val="4A6E51"/>
      </a:hlink>
      <a:folHlink>
        <a:srgbClr val="83B81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951D0B8-EB72-472F-9313-E6569998134E}" vid="{15C29FF2-4D51-431C-A993-AB62833E7309}"/>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PowerPointmall_bred</Template>
  <TotalTime>833</TotalTime>
  <Words>1446</Words>
  <Application>Microsoft Office PowerPoint</Application>
  <PresentationFormat>Bredbild</PresentationFormat>
  <Paragraphs>215</Paragraphs>
  <Slides>27</Slides>
  <Notes>0</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27</vt:i4>
      </vt:variant>
    </vt:vector>
  </HeadingPairs>
  <TitlesOfParts>
    <vt:vector size="33" baseType="lpstr">
      <vt:lpstr>Batang</vt:lpstr>
      <vt:lpstr>Arial</vt:lpstr>
      <vt:lpstr>Calibri</vt:lpstr>
      <vt:lpstr>Times New Roman</vt:lpstr>
      <vt:lpstr>Wingdings</vt:lpstr>
      <vt:lpstr>Office-tema</vt:lpstr>
      <vt:lpstr>PowerPoint-presentation</vt:lpstr>
      <vt:lpstr>VAD SÄGER LAGARNA?</vt:lpstr>
      <vt:lpstr>VAD SÄGER FILOSOFIN?</vt:lpstr>
      <vt:lpstr>VAD SÄGER FORSKNINGEN?</vt:lpstr>
      <vt:lpstr>VAD SÄGER VÅRDPROFESSIONERNA?</vt:lpstr>
      <vt:lpstr>VAD SÄGER REGION KRONOBERG?</vt:lpstr>
      <vt:lpstr>PowerPoint-presentation</vt:lpstr>
      <vt:lpstr>PowerPoint-presentation</vt:lpstr>
      <vt:lpstr>Samtala och reflektera</vt:lpstr>
      <vt:lpstr>Samtala och reflektera</vt:lpstr>
      <vt:lpstr>Intervjua varandra</vt:lpstr>
      <vt:lpstr>PowerPoint-presentation</vt:lpstr>
      <vt:lpstr>PowerPoint-presentation</vt:lpstr>
      <vt:lpstr>Samtala och reflektera</vt:lpstr>
      <vt:lpstr>Dokumenterad överenskommelse Överenskommelse med gemensamt ansvar  </vt:lpstr>
      <vt:lpstr>PowerPoint-presentation</vt:lpstr>
      <vt:lpstr>Dokumenterad överenskommelse i praktiken</vt:lpstr>
      <vt:lpstr>Samtala och reflektera</vt:lpstr>
      <vt:lpstr>Samtala och reflektera</vt:lpstr>
      <vt:lpstr>PowerPoint-presentation</vt:lpstr>
      <vt:lpstr>PowerPoint-presentation</vt:lpstr>
      <vt:lpstr>Samtala och reflektera</vt:lpstr>
      <vt:lpstr>Samtala och reflektera</vt:lpstr>
      <vt:lpstr>PowerPoint-presentation</vt:lpstr>
      <vt:lpstr>PowerPoint-presentation</vt:lpstr>
      <vt:lpstr>Samtala och reflektera</vt:lpstr>
      <vt:lpstr>Samtala och reflektera</vt:lpstr>
    </vt:vector>
  </TitlesOfParts>
  <Company>Region Kronoberg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Lundqvist Katarina RST kommunikationsavd</dc:creator>
  <cp:lastModifiedBy>Eriksson Jonas HSJ omst prog närm kronob</cp:lastModifiedBy>
  <cp:revision>92</cp:revision>
  <dcterms:created xsi:type="dcterms:W3CDTF">2019-09-24T11:06:05Z</dcterms:created>
  <dcterms:modified xsi:type="dcterms:W3CDTF">2024-11-22T09:05:55Z</dcterms:modified>
</cp:coreProperties>
</file>