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  <p:sldMasterId id="2147483775" r:id="rId2"/>
  </p:sldMasterIdLst>
  <p:notesMasterIdLst>
    <p:notesMasterId r:id="rId5"/>
  </p:notesMasterIdLst>
  <p:sldIdLst>
    <p:sldId id="370" r:id="rId3"/>
    <p:sldId id="371" r:id="rId4"/>
  </p:sldIdLst>
  <p:sldSz cx="25199975" cy="35999738"/>
  <p:notesSz cx="6858000" cy="9144000"/>
  <p:defaultTextStyle>
    <a:defPPr>
      <a:defRPr lang="sv-SE"/>
    </a:defPPr>
    <a:lvl1pPr marL="0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1pPr>
    <a:lvl2pPr marL="1468227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2pPr>
    <a:lvl3pPr marL="2936454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3pPr>
    <a:lvl4pPr marL="4404685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4pPr>
    <a:lvl5pPr marL="5872911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5pPr>
    <a:lvl6pPr marL="7341139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6pPr>
    <a:lvl7pPr marL="8809366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7pPr>
    <a:lvl8pPr marL="10277593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8pPr>
    <a:lvl9pPr marL="11745820" algn="l" defTabSz="2936454" rtl="0" eaLnBrk="1" latinLnBrk="0" hangingPunct="1">
      <a:defRPr sz="577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A0A0A0"/>
    <a:srgbClr val="595959"/>
    <a:srgbClr val="001328"/>
    <a:srgbClr val="F9D2DF"/>
    <a:srgbClr val="F08CB5"/>
    <a:srgbClr val="700545"/>
    <a:srgbClr val="B5D9B9"/>
    <a:srgbClr val="B5D9AF"/>
    <a:srgbClr val="4EA9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89" autoAdjust="0"/>
    <p:restoredTop sz="96382" autoAdjust="0"/>
  </p:normalViewPr>
  <p:slideViewPr>
    <p:cSldViewPr snapToGrid="0" showGuides="1">
      <p:cViewPr varScale="1">
        <p:scale>
          <a:sx n="21" d="100"/>
          <a:sy n="21" d="100"/>
        </p:scale>
        <p:origin x="2604" y="126"/>
      </p:cViewPr>
      <p:guideLst>
        <p:guide orient="horz" pos="11339"/>
        <p:guide pos="7937"/>
      </p:guideLst>
    </p:cSldViewPr>
  </p:slideViewPr>
  <p:outlineViewPr>
    <p:cViewPr>
      <p:scale>
        <a:sx n="33" d="100"/>
        <a:sy n="33" d="100"/>
      </p:scale>
      <p:origin x="0" y="-30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0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FD482-0830-4CE2-8CAC-E4BBA5E96A4D}" type="datetimeFigureOut">
              <a:rPr lang="sv-SE" smtClean="0"/>
              <a:t>2025-07-25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19FAB8-8AA6-49BD-99AB-B816102A133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64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1pPr>
    <a:lvl2pPr marL="1468227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2pPr>
    <a:lvl3pPr marL="2936454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3pPr>
    <a:lvl4pPr marL="4404685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4pPr>
    <a:lvl5pPr marL="5872911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5pPr>
    <a:lvl6pPr marL="7341139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6pPr>
    <a:lvl7pPr marL="8809366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7pPr>
    <a:lvl8pPr marL="10277593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8pPr>
    <a:lvl9pPr marL="11745820" algn="l" defTabSz="2936454" rtl="0" eaLnBrk="1" latinLnBrk="0" hangingPunct="1">
      <a:defRPr sz="38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A51BC271-153A-FD43-22C0-256512427AB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08522" y="10628745"/>
            <a:ext cx="17230525" cy="21079369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72030ED-285E-49D1-AB33-DB1F83446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731928B-C8A8-445A-8814-6BE8EF34115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82541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0E7A07BE-FCFC-1EFE-15DE-8F28EC177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35" y="3847779"/>
            <a:ext cx="21596304" cy="3350171"/>
          </a:xfrm>
        </p:spPr>
        <p:txBody>
          <a:bodyPr>
            <a:normAutofit/>
          </a:bodyPr>
          <a:lstStyle>
            <a:lvl1pPr>
              <a:defRPr sz="88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10">
            <a:extLst>
              <a:ext uri="{FF2B5EF4-FFF2-40B4-BE49-F238E27FC236}">
                <a16:creationId xmlns:a16="http://schemas.microsoft.com/office/drawing/2014/main" id="{E4FEB789-CFC9-2534-8ED9-E95125A2C0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01837" y="10632462"/>
            <a:ext cx="10130071" cy="6650887"/>
          </a:xfrm>
        </p:spPr>
        <p:txBody>
          <a:bodyPr/>
          <a:lstStyle>
            <a:lvl1pPr>
              <a:defRPr sz="36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11B4E59E-0FE4-B739-9766-FB27CDB1DFC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3268068" y="10632462"/>
            <a:ext cx="10130071" cy="66508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FE56B2C6-A928-46BE-8E1B-A51122A2EA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835" y="7611651"/>
            <a:ext cx="18226931" cy="1213655"/>
          </a:xfrm>
        </p:spPr>
        <p:txBody>
          <a:bodyPr>
            <a:normAutofit/>
          </a:bodyPr>
          <a:lstStyle>
            <a:lvl1pPr marL="0" indent="0">
              <a:buNone/>
              <a:defRPr sz="3996"/>
            </a:lvl1pPr>
          </a:lstStyle>
          <a:p>
            <a:pPr lvl="0"/>
            <a:r>
              <a:rPr lang="sv-SE" dirty="0"/>
              <a:t>Underrubrik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0E425F5D-02A3-4672-9895-3CED19E1ECFA}"/>
              </a:ext>
            </a:extLst>
          </p:cNvPr>
          <p:cNvCxnSpPr>
            <a:cxnSpLocks/>
          </p:cNvCxnSpPr>
          <p:nvPr userDrawn="1"/>
        </p:nvCxnSpPr>
        <p:spPr>
          <a:xfrm>
            <a:off x="1801835" y="10038959"/>
            <a:ext cx="21596304" cy="0"/>
          </a:xfrm>
          <a:prstGeom prst="line">
            <a:avLst/>
          </a:prstGeom>
          <a:ln w="28575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tshållare för datum 15">
            <a:extLst>
              <a:ext uri="{FF2B5EF4-FFF2-40B4-BE49-F238E27FC236}">
                <a16:creationId xmlns:a16="http://schemas.microsoft.com/office/drawing/2014/main" id="{CAE55F22-477A-47FE-9F04-747F8E7D80CC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801836" y="-40475"/>
            <a:ext cx="2335497" cy="1546178"/>
          </a:xfrm>
        </p:spPr>
        <p:txBody>
          <a:bodyPr/>
          <a:lstStyle>
            <a:lvl1pPr>
              <a:defRPr sz="1665"/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17" name="Platshållare för innehåll 10">
            <a:extLst>
              <a:ext uri="{FF2B5EF4-FFF2-40B4-BE49-F238E27FC236}">
                <a16:creationId xmlns:a16="http://schemas.microsoft.com/office/drawing/2014/main" id="{0AA1802D-3B01-44F2-A39C-48B02B7F3DB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801837" y="17816554"/>
            <a:ext cx="10130071" cy="66508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8" name="Platshållare för innehåll 10">
            <a:extLst>
              <a:ext uri="{FF2B5EF4-FFF2-40B4-BE49-F238E27FC236}">
                <a16:creationId xmlns:a16="http://schemas.microsoft.com/office/drawing/2014/main" id="{074068DC-2228-4AB7-8829-70753B50EC8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1801837" y="25000647"/>
            <a:ext cx="10130071" cy="66508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9" name="Platshållare för innehåll 10">
            <a:extLst>
              <a:ext uri="{FF2B5EF4-FFF2-40B4-BE49-F238E27FC236}">
                <a16:creationId xmlns:a16="http://schemas.microsoft.com/office/drawing/2014/main" id="{26F92FBF-77D6-4752-94F5-067B229AD02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268068" y="17816554"/>
            <a:ext cx="10130071" cy="66508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0" name="Platshållare för innehåll 10">
            <a:extLst>
              <a:ext uri="{FF2B5EF4-FFF2-40B4-BE49-F238E27FC236}">
                <a16:creationId xmlns:a16="http://schemas.microsoft.com/office/drawing/2014/main" id="{0670B414-541A-4B81-ABB9-6DF7F191239B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3268068" y="25000647"/>
            <a:ext cx="10130071" cy="6650887"/>
          </a:xfrm>
        </p:spPr>
        <p:txBody>
          <a:bodyPr/>
          <a:lstStyle/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2" name="Platshållare för text 21">
            <a:extLst>
              <a:ext uri="{FF2B5EF4-FFF2-40B4-BE49-F238E27FC236}">
                <a16:creationId xmlns:a16="http://schemas.microsoft.com/office/drawing/2014/main" id="{C89789AF-4FC3-4BFF-B99C-B95EC1F7785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01836" y="9076986"/>
            <a:ext cx="10130072" cy="961971"/>
          </a:xfrm>
        </p:spPr>
        <p:txBody>
          <a:bodyPr>
            <a:normAutofit/>
          </a:bodyPr>
          <a:lstStyle>
            <a:lvl5pPr marL="0" indent="0" algn="l">
              <a:lnSpc>
                <a:spcPct val="120000"/>
              </a:lnSpc>
              <a:spcBef>
                <a:spcPts val="0"/>
              </a:spcBef>
              <a:buNone/>
              <a:defRPr sz="2331" i="1"/>
            </a:lvl5pPr>
          </a:lstStyle>
          <a:p>
            <a:pPr lvl="4"/>
            <a:r>
              <a:rPr lang="sv-SE" dirty="0"/>
              <a:t>Författare</a:t>
            </a:r>
          </a:p>
          <a:p>
            <a:pPr lvl="4"/>
            <a:r>
              <a:rPr lang="sv-SE" dirty="0"/>
              <a:t>Titel</a:t>
            </a:r>
          </a:p>
        </p:txBody>
      </p:sp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56FF5064-AF8A-4D8A-932F-B9A9F512799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801835" y="32645551"/>
            <a:ext cx="7169790" cy="218564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6" name="Platshållare för bild 24">
            <a:extLst>
              <a:ext uri="{FF2B5EF4-FFF2-40B4-BE49-F238E27FC236}">
                <a16:creationId xmlns:a16="http://schemas.microsoft.com/office/drawing/2014/main" id="{D4E62D21-4359-449E-9CEA-BC3FCDE6BE6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379583" y="32645551"/>
            <a:ext cx="7169790" cy="218564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sv-SE" dirty="0"/>
              <a:t>Plats för logotyper</a:t>
            </a:r>
          </a:p>
        </p:txBody>
      </p:sp>
      <p:sp>
        <p:nvSpPr>
          <p:cNvPr id="28" name="Platshållare för bild 27">
            <a:extLst>
              <a:ext uri="{FF2B5EF4-FFF2-40B4-BE49-F238E27FC236}">
                <a16:creationId xmlns:a16="http://schemas.microsoft.com/office/drawing/2014/main" id="{232AE1F6-8C8B-478E-82EA-A67E883DBF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7271377" y="32645551"/>
            <a:ext cx="2123452" cy="2145591"/>
          </a:xfrm>
          <a:prstGeom prst="ellipse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>
              <a:defRPr sz="1665"/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0557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och vinge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5">
            <a:extLst>
              <a:ext uri="{FF2B5EF4-FFF2-40B4-BE49-F238E27FC236}">
                <a16:creationId xmlns:a16="http://schemas.microsoft.com/office/drawing/2014/main" id="{941F2BB2-4923-2EB4-A32E-700491F95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1613" y="2716633"/>
            <a:ext cx="10086799" cy="6958286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174581D9-B191-A6A5-28F5-081EB298C8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3951612" y="10633257"/>
            <a:ext cx="10086800" cy="21074849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7990E242-628B-CE46-E817-2EA4D6F6F1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11269491"/>
            <a:ext cx="12599988" cy="24730250"/>
          </a:xfrm>
          <a:prstGeom prst="round1Rect">
            <a:avLst>
              <a:gd name="adj" fmla="val 50000"/>
            </a:avLst>
          </a:prstGeom>
          <a:noFill/>
        </p:spPr>
        <p:txBody>
          <a:bodyPr anchor="b"/>
          <a:lstStyle>
            <a:lvl1pPr algn="l"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8" name="Platshållare för text 10">
            <a:extLst>
              <a:ext uri="{FF2B5EF4-FFF2-40B4-BE49-F238E27FC236}">
                <a16:creationId xmlns:a16="http://schemas.microsoft.com/office/drawing/2014/main" id="{383B43EA-D897-39A6-66BF-D21512B2A3B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61559" y="2921767"/>
            <a:ext cx="5993015" cy="6055498"/>
          </a:xfrm>
          <a:prstGeom prst="round2DiagRect">
            <a:avLst>
              <a:gd name="adj1" fmla="val 41601"/>
              <a:gd name="adj2" fmla="val 0"/>
            </a:avLst>
          </a:prstGeom>
          <a:solidFill>
            <a:srgbClr val="00413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4961" b="1">
                <a:solidFill>
                  <a:schemeClr val="bg1"/>
                </a:solidFill>
              </a:defRPr>
            </a:lvl1pPr>
            <a:lvl2pPr marL="505333" indent="0" algn="ctr">
              <a:buNone/>
              <a:defRPr sz="4134" b="1">
                <a:solidFill>
                  <a:schemeClr val="bg1"/>
                </a:solidFill>
              </a:defRPr>
            </a:lvl2pPr>
            <a:lvl3pPr marL="1056607" indent="0" algn="ctr">
              <a:buNone/>
              <a:defRPr sz="3721" b="1">
                <a:solidFill>
                  <a:schemeClr val="bg1"/>
                </a:solidFill>
              </a:defRPr>
            </a:lvl3pPr>
            <a:lvl4pPr marL="1575066" indent="0" algn="ctr">
              <a:buNone/>
              <a:defRPr sz="3307" b="1">
                <a:solidFill>
                  <a:schemeClr val="bg1"/>
                </a:solidFill>
              </a:defRPr>
            </a:lvl4pPr>
            <a:lvl5pPr marL="2129621" indent="0" algn="ctr">
              <a:buNone/>
              <a:defRPr sz="2893" b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47A9AE5B-5646-B1B0-2B6D-F4BEB241C7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2924056" y="33736907"/>
            <a:ext cx="975079" cy="1546178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0EF968-2B22-8C20-6352-D7111C1A2F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018740" y="33736907"/>
            <a:ext cx="2335497" cy="1546178"/>
          </a:xfrm>
        </p:spPr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70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1BD3A308-7549-9FA9-D648-1FF66274F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B2CEE24-4E29-6166-3822-C57F01CD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819" y="33736907"/>
            <a:ext cx="975079" cy="1546178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072084-6E77-EEDD-3B3E-C0E1F2DF7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74B7BFD-E11B-A77F-4246-4F0379A43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7492" y="33736907"/>
            <a:ext cx="8504991" cy="1546178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8869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0E3B36-F312-C875-A9B5-C9CBB284C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3819" y="33736907"/>
            <a:ext cx="975079" cy="1546178"/>
          </a:xfrm>
          <a:prstGeom prst="rect">
            <a:avLst/>
          </a:prstGeom>
        </p:spPr>
        <p:txBody>
          <a:bodyPr/>
          <a:lstStyle/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F7A55C-9AA7-A56B-150C-95A34A604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7128E3B-CFE4-7ADB-7D98-87DC3322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47492" y="33736907"/>
            <a:ext cx="8504991" cy="1546178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5905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551B29E2-75A6-293F-DDDA-01AD3A6BC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+mj-lt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09458" y="10632461"/>
            <a:ext cx="17230526" cy="21079369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12D118FC-EE09-9189-C275-E873A462B8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3819" y="33736907"/>
            <a:ext cx="975079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1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A01D25B9-C79D-A274-58C7-62B33FF42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18503" y="33736907"/>
            <a:ext cx="2335497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670F659B-43B1-5F87-B495-101348349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7492" y="33736907"/>
            <a:ext cx="8504991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363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&amp;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0">
            <a:extLst>
              <a:ext uri="{FF2B5EF4-FFF2-40B4-BE49-F238E27FC236}">
                <a16:creationId xmlns:a16="http://schemas.microsoft.com/office/drawing/2014/main" id="{513E1985-DEB6-B4FA-D8EF-15C862B6F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E2DAA93-7C8C-4D51-93DF-15EE88B4A9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09455" y="10632461"/>
            <a:ext cx="9609561" cy="2120642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3">
            <a:extLst>
              <a:ext uri="{FF2B5EF4-FFF2-40B4-BE49-F238E27FC236}">
                <a16:creationId xmlns:a16="http://schemas.microsoft.com/office/drawing/2014/main" id="{080DDE41-53B5-421A-9E94-B341E8631D9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654708" y="10632461"/>
            <a:ext cx="9609561" cy="21206423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7C006566-392A-D605-2590-6469889C1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3819" y="33736907"/>
            <a:ext cx="975079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1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3804973-0D2A-DF23-8E3D-0A574005BA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18503" y="33736907"/>
            <a:ext cx="2335497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B084F17-CF16-C29C-9E8B-74DB7C140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7492" y="33736907"/>
            <a:ext cx="8504991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7438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35" y="4744664"/>
            <a:ext cx="21596304" cy="3350171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7905" y="9822923"/>
            <a:ext cx="21596304" cy="21079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18503" y="33736907"/>
            <a:ext cx="2335497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C33D405-6671-4226-A19E-5952F1A64A1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1408" y="979381"/>
            <a:ext cx="2419111" cy="279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78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6" r:id="rId3"/>
    <p:sldLayoutId id="2147483753" r:id="rId4"/>
    <p:sldLayoutId id="2147483754" r:id="rId5"/>
  </p:sldLayoutIdLst>
  <p:txStyles>
    <p:titleStyle>
      <a:lvl1pPr algn="l" defTabSz="1890079" rtl="0" eaLnBrk="1" latinLnBrk="0" hangingPunct="1">
        <a:lnSpc>
          <a:spcPct val="125000"/>
        </a:lnSpc>
        <a:spcBef>
          <a:spcPct val="0"/>
        </a:spcBef>
        <a:buNone/>
        <a:defRPr lang="sv-SE" sz="9573" b="1" i="0" kern="1200" cap="none" spc="0" baseline="0" dirty="0">
          <a:solidFill>
            <a:schemeClr val="accent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472520" indent="-472520" algn="l" defTabSz="1890079" rtl="0" eaLnBrk="1" latinLnBrk="0" hangingPunct="1">
        <a:lnSpc>
          <a:spcPct val="150000"/>
        </a:lnSpc>
        <a:spcBef>
          <a:spcPts val="2067"/>
        </a:spcBef>
        <a:buFont typeface="Arial" panose="020B0604020202020204" pitchFamily="34" charset="0"/>
        <a:buChar char="•"/>
        <a:defRPr sz="36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1020512" indent="-515179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568503" indent="-511896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tabLst/>
        <a:defRPr sz="28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086962" indent="-511896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667769" indent="-538147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5197718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6pPr>
      <a:lvl7pPr marL="6142757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7pPr>
      <a:lvl8pPr marL="7087797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8pPr>
      <a:lvl9pPr marL="8032836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1pPr>
      <a:lvl2pPr marL="945040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2pPr>
      <a:lvl3pPr marL="1890079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3pPr>
      <a:lvl4pPr marL="2835119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4pPr>
      <a:lvl5pPr marL="3780158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5pPr>
      <a:lvl6pPr marL="4725198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6pPr>
      <a:lvl7pPr marL="5670237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7pPr>
      <a:lvl8pPr marL="6615277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8pPr>
      <a:lvl9pPr marL="7560316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509" userDrawn="1">
          <p15:clr>
            <a:srgbClr val="F26B43"/>
          </p15:clr>
        </p15:guide>
        <p15:guide id="2" orient="horz" pos="6703" userDrawn="1">
          <p15:clr>
            <a:srgbClr val="F26B43"/>
          </p15:clr>
        </p15:guide>
        <p15:guide id="3" orient="horz" pos="1920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rubrik 10">
            <a:extLst>
              <a:ext uri="{FF2B5EF4-FFF2-40B4-BE49-F238E27FC236}">
                <a16:creationId xmlns:a16="http://schemas.microsoft.com/office/drawing/2014/main" id="{E2F4B709-8EFF-28BF-199E-C0BC81A85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9459" y="2716633"/>
            <a:ext cx="17230526" cy="6958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07BD704-AF7B-4C4D-89DD-734EF63C3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9459" y="10632448"/>
            <a:ext cx="17230526" cy="21079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009161-4D9F-4935-A23F-27979DED3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3819" y="33736907"/>
            <a:ext cx="975079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81">
                <a:solidFill>
                  <a:schemeClr val="tx1"/>
                </a:solidFill>
              </a:defRPr>
            </a:lvl1pPr>
          </a:lstStyle>
          <a:p>
            <a:fld id="{FDD9FC71-94E5-4C63-83F9-09F1766974D0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B3ED49-D6DB-4F2F-81FB-724525E89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18503" y="33736907"/>
            <a:ext cx="2335497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63AC0A1-BF03-4687-BDDD-A787ED1917E4}" type="datetimeFigureOut">
              <a:rPr lang="sv-SE" smtClean="0"/>
              <a:pPr/>
              <a:t>2025-07-25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75F03B2-91DA-4A48-AB8F-E227C991C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47492" y="33736907"/>
            <a:ext cx="8504991" cy="15461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81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sv-SE" dirty="0"/>
          </a:p>
        </p:txBody>
      </p:sp>
      <p:pic>
        <p:nvPicPr>
          <p:cNvPr id="7" name="Bildobjekt 6" descr="Region Kronobergs logotyp">
            <a:extLst>
              <a:ext uri="{FF2B5EF4-FFF2-40B4-BE49-F238E27FC236}">
                <a16:creationId xmlns:a16="http://schemas.microsoft.com/office/drawing/2014/main" id="{AF44FD0E-75BD-2148-0264-73CEB5A7A7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" t="11082" r="4760" b="13048"/>
          <a:stretch/>
        </p:blipFill>
        <p:spPr bwMode="black">
          <a:xfrm>
            <a:off x="21292674" y="32168149"/>
            <a:ext cx="3552586" cy="2807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94092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6" r:id="rId1"/>
    <p:sldLayoutId id="2147483777" r:id="rId2"/>
  </p:sldLayoutIdLst>
  <p:txStyles>
    <p:titleStyle>
      <a:lvl1pPr algn="l" defTabSz="1890079" rtl="0" eaLnBrk="1" latinLnBrk="0" hangingPunct="1">
        <a:lnSpc>
          <a:spcPct val="125000"/>
        </a:lnSpc>
        <a:spcBef>
          <a:spcPct val="0"/>
        </a:spcBef>
        <a:buNone/>
        <a:defRPr sz="7442" b="1" i="0" kern="1200" cap="none" spc="0" baseline="0">
          <a:solidFill>
            <a:schemeClr val="tx1"/>
          </a:solidFill>
          <a:latin typeface="+mj-lt"/>
          <a:ea typeface="Open Sans Bold" panose="020B0806030504020204" pitchFamily="34" charset="0"/>
          <a:cs typeface="Open Sans Bold" panose="020B0806030504020204" pitchFamily="34" charset="0"/>
        </a:defRPr>
      </a:lvl1pPr>
    </p:titleStyle>
    <p:bodyStyle>
      <a:lvl1pPr marL="472520" indent="-472520" algn="l" defTabSz="1890079" rtl="0" eaLnBrk="1" latinLnBrk="0" hangingPunct="1">
        <a:lnSpc>
          <a:spcPct val="150000"/>
        </a:lnSpc>
        <a:spcBef>
          <a:spcPts val="2067"/>
        </a:spcBef>
        <a:buFont typeface="Arial" panose="020B0604020202020204" pitchFamily="34" charset="0"/>
        <a:buChar char="•"/>
        <a:defRPr sz="4341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  <a:lvl2pPr marL="1020512" indent="-515179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3927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2pPr>
      <a:lvl3pPr marL="1568503" indent="-511896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tabLst/>
        <a:defRPr sz="3514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3pPr>
      <a:lvl4pPr marL="2086962" indent="-511896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3101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4pPr>
      <a:lvl5pPr marL="2667769" indent="-538147" algn="l" defTabSz="1890079" rtl="0" eaLnBrk="1" latinLnBrk="0" hangingPunct="1">
        <a:lnSpc>
          <a:spcPct val="150000"/>
        </a:lnSpc>
        <a:spcBef>
          <a:spcPts val="1034"/>
        </a:spcBef>
        <a:buFont typeface="Arial" panose="020B0604020202020204" pitchFamily="34" charset="0"/>
        <a:buChar char="•"/>
        <a:defRPr sz="2687" b="0" i="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5197718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6pPr>
      <a:lvl7pPr marL="6142757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7pPr>
      <a:lvl8pPr marL="7087797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8pPr>
      <a:lvl9pPr marL="8032836" indent="-472520" algn="l" defTabSz="1890079" rtl="0" eaLnBrk="1" latinLnBrk="0" hangingPunct="1">
        <a:lnSpc>
          <a:spcPct val="90000"/>
        </a:lnSpc>
        <a:spcBef>
          <a:spcPts val="1034"/>
        </a:spcBef>
        <a:buFont typeface="Arial" panose="020B0604020202020204" pitchFamily="34" charset="0"/>
        <a:buChar char="•"/>
        <a:defRPr sz="37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1pPr>
      <a:lvl2pPr marL="945040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2pPr>
      <a:lvl3pPr marL="1890079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3pPr>
      <a:lvl4pPr marL="2835119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4pPr>
      <a:lvl5pPr marL="3780158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5pPr>
      <a:lvl6pPr marL="4725198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6pPr>
      <a:lvl7pPr marL="5670237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7pPr>
      <a:lvl8pPr marL="6615277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8pPr>
      <a:lvl9pPr marL="7560316" algn="l" defTabSz="1890079" rtl="0" eaLnBrk="1" latinLnBrk="0" hangingPunct="1">
        <a:defRPr sz="3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509" userDrawn="1">
          <p15:clr>
            <a:srgbClr val="F26B43"/>
          </p15:clr>
        </p15:guide>
        <p15:guide id="2" orient="horz" pos="6703" userDrawn="1">
          <p15:clr>
            <a:srgbClr val="F26B43"/>
          </p15:clr>
        </p15:guide>
        <p15:guide id="3" orient="horz" pos="1920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onkronoberg.mediaflowportal.com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C1CA3A-EF62-43B9-B947-221103F51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835" y="4120324"/>
            <a:ext cx="21596304" cy="3315603"/>
          </a:xfrm>
        </p:spPr>
        <p:txBody>
          <a:bodyPr>
            <a:normAutofit/>
          </a:bodyPr>
          <a:lstStyle/>
          <a:p>
            <a:r>
              <a:rPr lang="sv-SE" sz="8800" dirty="0"/>
              <a:t>Titel på forskningsposter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997FE15-BDBD-45F1-B450-126FD2249EC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801836" y="10708481"/>
            <a:ext cx="10130072" cy="6582261"/>
          </a:xfrm>
        </p:spPr>
        <p:txBody>
          <a:bodyPr/>
          <a:lstStyle/>
          <a:p>
            <a:pPr marL="0" indent="0">
              <a:buNone/>
            </a:pPr>
            <a:r>
              <a:rPr lang="sv-SE" sz="4800" b="1" dirty="0"/>
              <a:t>Rubrik 44 pt, </a:t>
            </a:r>
            <a:r>
              <a:rPr lang="sv-SE" sz="4800" b="1" dirty="0" err="1"/>
              <a:t>fetad</a:t>
            </a:r>
            <a:endParaRPr lang="sv-SE" sz="4800" b="1" dirty="0"/>
          </a:p>
          <a:p>
            <a:pPr marL="0" indent="0">
              <a:buNone/>
            </a:pPr>
            <a:r>
              <a:rPr lang="sv-SE" sz="3600" dirty="0"/>
              <a:t>Brödtext 36 pt</a:t>
            </a:r>
          </a:p>
        </p:txBody>
      </p:sp>
      <p:pic>
        <p:nvPicPr>
          <p:cNvPr id="34" name="Platshållare för innehåll 33">
            <a:extLst>
              <a:ext uri="{FF2B5EF4-FFF2-40B4-BE49-F238E27FC236}">
                <a16:creationId xmlns:a16="http://schemas.microsoft.com/office/drawing/2014/main" id="{60955E32-099E-4C2C-8FA4-9FC831FDD9FB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3544" y="10707853"/>
            <a:ext cx="9858473" cy="6583099"/>
          </a:xfrm>
        </p:spPr>
      </p:pic>
      <p:sp>
        <p:nvSpPr>
          <p:cNvPr id="67" name="Platshållare för text 66">
            <a:extLst>
              <a:ext uri="{FF2B5EF4-FFF2-40B4-BE49-F238E27FC236}">
                <a16:creationId xmlns:a16="http://schemas.microsoft.com/office/drawing/2014/main" id="{19E635F5-587D-4130-9014-A7726095DB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01835" y="7727281"/>
            <a:ext cx="18226931" cy="120113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8" name="Platshållare för innehåll 67">
            <a:extLst>
              <a:ext uri="{FF2B5EF4-FFF2-40B4-BE49-F238E27FC236}">
                <a16:creationId xmlns:a16="http://schemas.microsoft.com/office/drawing/2014/main" id="{CC4810F2-7036-4C1D-A82B-8D5EA2AD719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801836" y="17818446"/>
            <a:ext cx="10130072" cy="6582261"/>
          </a:xfrm>
        </p:spPr>
        <p:txBody>
          <a:bodyPr/>
          <a:lstStyle/>
          <a:p>
            <a:pPr marL="0" indent="0">
              <a:buNone/>
            </a:pPr>
            <a:r>
              <a:rPr lang="sv-SE" sz="4800" b="1" dirty="0"/>
              <a:t>Introduktion</a:t>
            </a:r>
          </a:p>
          <a:p>
            <a:pPr marL="0" indent="0">
              <a:buNone/>
            </a:pPr>
            <a:r>
              <a:rPr lang="sv-SE" sz="3600" dirty="0"/>
              <a:t>Brödtext</a:t>
            </a:r>
            <a:endParaRPr lang="sv-SE" dirty="0"/>
          </a:p>
        </p:txBody>
      </p:sp>
      <p:sp>
        <p:nvSpPr>
          <p:cNvPr id="69" name="Platshållare för innehåll 68">
            <a:extLst>
              <a:ext uri="{FF2B5EF4-FFF2-40B4-BE49-F238E27FC236}">
                <a16:creationId xmlns:a16="http://schemas.microsoft.com/office/drawing/2014/main" id="{AD1F9E86-580E-4129-9362-81962D3344FB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0" name="Platshållare för innehåll 69">
            <a:extLst>
              <a:ext uri="{FF2B5EF4-FFF2-40B4-BE49-F238E27FC236}">
                <a16:creationId xmlns:a16="http://schemas.microsoft.com/office/drawing/2014/main" id="{3D8DBE02-C592-4CA5-B52E-14478E88F15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3268068" y="18819456"/>
            <a:ext cx="10130072" cy="5105704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1" name="Platshållare för innehåll 70">
            <a:extLst>
              <a:ext uri="{FF2B5EF4-FFF2-40B4-BE49-F238E27FC236}">
                <a16:creationId xmlns:a16="http://schemas.microsoft.com/office/drawing/2014/main" id="{B8C81F90-DE13-496F-B04B-7CB4FCCC7C6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3268068" y="26869161"/>
            <a:ext cx="10130072" cy="464151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2" name="Platshållare för text 71">
            <a:extLst>
              <a:ext uri="{FF2B5EF4-FFF2-40B4-BE49-F238E27FC236}">
                <a16:creationId xmlns:a16="http://schemas.microsoft.com/office/drawing/2014/main" id="{501D4073-BE78-4AFE-BF4F-D7D1982887C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801835" y="9224683"/>
            <a:ext cx="10130072" cy="922186"/>
          </a:xfrm>
        </p:spPr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74" name="Platshållare för bild 73">
            <a:extLst>
              <a:ext uri="{FF2B5EF4-FFF2-40B4-BE49-F238E27FC236}">
                <a16:creationId xmlns:a16="http://schemas.microsoft.com/office/drawing/2014/main" id="{CE330EFA-35B7-471C-AD31-5A2342E7B4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75" name="Platshållare för bild 74">
            <a:extLst>
              <a:ext uri="{FF2B5EF4-FFF2-40B4-BE49-F238E27FC236}">
                <a16:creationId xmlns:a16="http://schemas.microsoft.com/office/drawing/2014/main" id="{BB0B6B5A-DE24-48DF-9E72-DD96B7DE0FD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8" name="Tår 7">
            <a:extLst>
              <a:ext uri="{FF2B5EF4-FFF2-40B4-BE49-F238E27FC236}">
                <a16:creationId xmlns:a16="http://schemas.microsoft.com/office/drawing/2014/main" id="{15687BBC-CFD6-4AE9-8314-4E82ED8B545E}"/>
              </a:ext>
            </a:extLst>
          </p:cNvPr>
          <p:cNvSpPr>
            <a:spLocks noChangeAspect="1"/>
          </p:cNvSpPr>
          <p:nvPr/>
        </p:nvSpPr>
        <p:spPr>
          <a:xfrm>
            <a:off x="-16486253" y="16317514"/>
            <a:ext cx="1759440" cy="175944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265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FE5A3814-76A6-4B5A-9C69-5C26826E288E}"/>
              </a:ext>
            </a:extLst>
          </p:cNvPr>
          <p:cNvSpPr/>
          <p:nvPr/>
        </p:nvSpPr>
        <p:spPr>
          <a:xfrm>
            <a:off x="-13634526" y="16317514"/>
            <a:ext cx="1759439" cy="1759440"/>
          </a:xfrm>
          <a:prstGeom prst="round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265"/>
          </a:p>
        </p:txBody>
      </p:sp>
      <p:sp>
        <p:nvSpPr>
          <p:cNvPr id="10" name="Platshållare för innehåll 6">
            <a:extLst>
              <a:ext uri="{FF2B5EF4-FFF2-40B4-BE49-F238E27FC236}">
                <a16:creationId xmlns:a16="http://schemas.microsoft.com/office/drawing/2014/main" id="{94F791D1-D509-40BE-A73D-E12350CF7A1D}"/>
              </a:ext>
            </a:extLst>
          </p:cNvPr>
          <p:cNvSpPr txBox="1">
            <a:spLocks/>
          </p:cNvSpPr>
          <p:nvPr/>
        </p:nvSpPr>
        <p:spPr>
          <a:xfrm>
            <a:off x="-19337981" y="4308648"/>
            <a:ext cx="15065034" cy="12234332"/>
          </a:xfrm>
          <a:prstGeom prst="rect">
            <a:avLst/>
          </a:prstGeom>
        </p:spPr>
        <p:txBody>
          <a:bodyPr vert="horz" lIns="76111" tIns="38056" rIns="76111" bIns="38056" rtlCol="0" anchor="ctr">
            <a:norm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4800" b="1" dirty="0"/>
              <a:t>Bilder</a:t>
            </a:r>
            <a:endParaRPr lang="sv-SE" sz="4994" b="1" dirty="0"/>
          </a:p>
          <a:p>
            <a:pPr algn="l">
              <a:lnSpc>
                <a:spcPct val="150000"/>
              </a:lnSpc>
            </a:pPr>
            <a:r>
              <a:rPr lang="sv-SE" sz="4400" dirty="0"/>
              <a:t>Hämta bilder och ikoner från </a:t>
            </a:r>
            <a:r>
              <a:rPr lang="sv-SE" sz="4400" dirty="0">
                <a:hlinkClick r:id="rId3"/>
              </a:rPr>
              <a:t>bildbanken</a:t>
            </a:r>
            <a:r>
              <a:rPr lang="sv-SE" sz="4400" dirty="0"/>
              <a:t>. Du kan också köpa bilder från </a:t>
            </a:r>
            <a:r>
              <a:rPr lang="sv-SE" sz="4400" dirty="0" err="1"/>
              <a:t>Johnér</a:t>
            </a:r>
            <a:r>
              <a:rPr lang="sv-SE" sz="4400" dirty="0"/>
              <a:t> eller </a:t>
            </a:r>
            <a:r>
              <a:rPr lang="sv-SE" sz="4400" dirty="0" err="1"/>
              <a:t>Mostphots</a:t>
            </a:r>
            <a:r>
              <a:rPr lang="sv-SE" sz="4400" dirty="0"/>
              <a:t>. Kontakta kommunikationsavdelningen för att köpa.</a:t>
            </a:r>
          </a:p>
          <a:p>
            <a:pPr algn="l">
              <a:lnSpc>
                <a:spcPct val="150000"/>
              </a:lnSpc>
            </a:pPr>
            <a:endParaRPr lang="sv-SE" sz="4495" dirty="0"/>
          </a:p>
          <a:p>
            <a:pPr algn="l">
              <a:lnSpc>
                <a:spcPct val="150000"/>
              </a:lnSpc>
            </a:pPr>
            <a:r>
              <a:rPr lang="sv-SE" sz="4800" b="1" dirty="0"/>
              <a:t>Former</a:t>
            </a:r>
          </a:p>
          <a:p>
            <a:pPr algn="l">
              <a:lnSpc>
                <a:spcPct val="150000"/>
              </a:lnSpc>
            </a:pPr>
            <a:r>
              <a:rPr lang="sv-SE" sz="4400" dirty="0"/>
              <a:t>Håll in </a:t>
            </a:r>
            <a:r>
              <a:rPr lang="sv-SE" sz="4400" dirty="0" err="1"/>
              <a:t>Shift</a:t>
            </a:r>
            <a:r>
              <a:rPr lang="sv-SE" sz="4400" dirty="0"/>
              <a:t> när du ändrar storlek på former och bilder.</a:t>
            </a:r>
          </a:p>
          <a:p>
            <a:pPr algn="l">
              <a:lnSpc>
                <a:spcPct val="150000"/>
              </a:lnSpc>
            </a:pPr>
            <a:r>
              <a:rPr lang="sv-SE" sz="4400" dirty="0"/>
              <a:t>Du kan ändra färg på formerna och lägga till text.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FDEF8FB0-40FF-4D08-BF11-CBB2C0A602E9}"/>
              </a:ext>
            </a:extLst>
          </p:cNvPr>
          <p:cNvSpPr>
            <a:spLocks noChangeAspect="1"/>
          </p:cNvSpPr>
          <p:nvPr/>
        </p:nvSpPr>
        <p:spPr>
          <a:xfrm>
            <a:off x="-7931075" y="16317514"/>
            <a:ext cx="1759440" cy="1759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265"/>
          </a:p>
        </p:txBody>
      </p:sp>
      <p:sp>
        <p:nvSpPr>
          <p:cNvPr id="12" name="Rektangel: diagonala rundade hörn 11">
            <a:extLst>
              <a:ext uri="{FF2B5EF4-FFF2-40B4-BE49-F238E27FC236}">
                <a16:creationId xmlns:a16="http://schemas.microsoft.com/office/drawing/2014/main" id="{ED88AD61-8E24-4E2A-BFBF-45674E23E09F}"/>
              </a:ext>
            </a:extLst>
          </p:cNvPr>
          <p:cNvSpPr>
            <a:spLocks noChangeAspect="1"/>
          </p:cNvSpPr>
          <p:nvPr/>
        </p:nvSpPr>
        <p:spPr>
          <a:xfrm>
            <a:off x="-19337980" y="16317514"/>
            <a:ext cx="1759440" cy="1759440"/>
          </a:xfrm>
          <a:prstGeom prst="round2DiagRect">
            <a:avLst>
              <a:gd name="adj1" fmla="val 48574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265"/>
          </a:p>
        </p:txBody>
      </p:sp>
      <p:sp>
        <p:nvSpPr>
          <p:cNvPr id="13" name="Rektangel: övre hörn rundade 12">
            <a:extLst>
              <a:ext uri="{FF2B5EF4-FFF2-40B4-BE49-F238E27FC236}">
                <a16:creationId xmlns:a16="http://schemas.microsoft.com/office/drawing/2014/main" id="{5FD296BC-5D46-45AC-9195-48E905FC46BA}"/>
              </a:ext>
            </a:extLst>
          </p:cNvPr>
          <p:cNvSpPr>
            <a:spLocks noChangeAspect="1"/>
          </p:cNvSpPr>
          <p:nvPr/>
        </p:nvSpPr>
        <p:spPr>
          <a:xfrm>
            <a:off x="-10782800" y="16317511"/>
            <a:ext cx="1759439" cy="175944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4265"/>
          </a:p>
        </p:txBody>
      </p:sp>
      <p:sp>
        <p:nvSpPr>
          <p:cNvPr id="28" name="Tår 27">
            <a:extLst>
              <a:ext uri="{FF2B5EF4-FFF2-40B4-BE49-F238E27FC236}">
                <a16:creationId xmlns:a16="http://schemas.microsoft.com/office/drawing/2014/main" id="{8B67D04D-80F2-44FD-8554-7261EA132C0A}"/>
              </a:ext>
            </a:extLst>
          </p:cNvPr>
          <p:cNvSpPr>
            <a:spLocks noChangeAspect="1"/>
          </p:cNvSpPr>
          <p:nvPr/>
        </p:nvSpPr>
        <p:spPr>
          <a:xfrm>
            <a:off x="12406762" y="15256388"/>
            <a:ext cx="3519049" cy="3519049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330" i="1" dirty="0"/>
              <a:t>”Citat kan skrivas i en form.”</a:t>
            </a:r>
            <a:endParaRPr lang="sv-SE" sz="4994" dirty="0"/>
          </a:p>
        </p:txBody>
      </p:sp>
      <p:grpSp>
        <p:nvGrpSpPr>
          <p:cNvPr id="32" name="Grupp 31">
            <a:extLst>
              <a:ext uri="{FF2B5EF4-FFF2-40B4-BE49-F238E27FC236}">
                <a16:creationId xmlns:a16="http://schemas.microsoft.com/office/drawing/2014/main" id="{FFAA7438-63D1-4AB6-BA23-62281430D02D}"/>
              </a:ext>
            </a:extLst>
          </p:cNvPr>
          <p:cNvGrpSpPr/>
          <p:nvPr/>
        </p:nvGrpSpPr>
        <p:grpSpPr>
          <a:xfrm>
            <a:off x="14119658" y="24205593"/>
            <a:ext cx="9142359" cy="2095298"/>
            <a:chOff x="15096320" y="31122434"/>
            <a:chExt cx="9097753" cy="2517288"/>
          </a:xfrm>
        </p:grpSpPr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E54E6D9-8E07-4137-A771-574655129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096320" y="31122434"/>
              <a:ext cx="848052" cy="687556"/>
            </a:xfrm>
            <a:custGeom>
              <a:avLst/>
              <a:gdLst>
                <a:gd name="T0" fmla="*/ 212 w 1284"/>
                <a:gd name="T1" fmla="*/ 1035 h 1041"/>
                <a:gd name="T2" fmla="*/ 250 w 1284"/>
                <a:gd name="T3" fmla="*/ 1037 h 1041"/>
                <a:gd name="T4" fmla="*/ 306 w 1284"/>
                <a:gd name="T5" fmla="*/ 995 h 1041"/>
                <a:gd name="T6" fmla="*/ 432 w 1284"/>
                <a:gd name="T7" fmla="*/ 863 h 1041"/>
                <a:gd name="T8" fmla="*/ 532 w 1284"/>
                <a:gd name="T9" fmla="*/ 697 h 1041"/>
                <a:gd name="T10" fmla="*/ 580 w 1284"/>
                <a:gd name="T11" fmla="*/ 533 h 1041"/>
                <a:gd name="T12" fmla="*/ 592 w 1284"/>
                <a:gd name="T13" fmla="*/ 404 h 1041"/>
                <a:gd name="T14" fmla="*/ 574 w 1284"/>
                <a:gd name="T15" fmla="*/ 254 h 1041"/>
                <a:gd name="T16" fmla="*/ 506 w 1284"/>
                <a:gd name="T17" fmla="*/ 114 h 1041"/>
                <a:gd name="T18" fmla="*/ 408 w 1284"/>
                <a:gd name="T19" fmla="*/ 34 h 1041"/>
                <a:gd name="T20" fmla="*/ 300 w 1284"/>
                <a:gd name="T21" fmla="*/ 2 h 1041"/>
                <a:gd name="T22" fmla="*/ 218 w 1284"/>
                <a:gd name="T23" fmla="*/ 6 h 1041"/>
                <a:gd name="T24" fmla="*/ 118 w 1284"/>
                <a:gd name="T25" fmla="*/ 44 h 1041"/>
                <a:gd name="T26" fmla="*/ 46 w 1284"/>
                <a:gd name="T27" fmla="*/ 112 h 1041"/>
                <a:gd name="T28" fmla="*/ 6 w 1284"/>
                <a:gd name="T29" fmla="*/ 202 h 1041"/>
                <a:gd name="T30" fmla="*/ 2 w 1284"/>
                <a:gd name="T31" fmla="*/ 278 h 1041"/>
                <a:gd name="T32" fmla="*/ 32 w 1284"/>
                <a:gd name="T33" fmla="*/ 370 h 1041"/>
                <a:gd name="T34" fmla="*/ 92 w 1284"/>
                <a:gd name="T35" fmla="*/ 442 h 1041"/>
                <a:gd name="T36" fmla="*/ 178 w 1284"/>
                <a:gd name="T37" fmla="*/ 488 h 1041"/>
                <a:gd name="T38" fmla="*/ 250 w 1284"/>
                <a:gd name="T39" fmla="*/ 498 h 1041"/>
                <a:gd name="T40" fmla="*/ 350 w 1284"/>
                <a:gd name="T41" fmla="*/ 486 h 1041"/>
                <a:gd name="T42" fmla="*/ 386 w 1284"/>
                <a:gd name="T43" fmla="*/ 518 h 1041"/>
                <a:gd name="T44" fmla="*/ 338 w 1284"/>
                <a:gd name="T45" fmla="*/ 669 h 1041"/>
                <a:gd name="T46" fmla="*/ 258 w 1284"/>
                <a:gd name="T47" fmla="*/ 785 h 1041"/>
                <a:gd name="T48" fmla="*/ 144 w 1284"/>
                <a:gd name="T49" fmla="*/ 891 h 1041"/>
                <a:gd name="T50" fmla="*/ 126 w 1284"/>
                <a:gd name="T51" fmla="*/ 915 h 1041"/>
                <a:gd name="T52" fmla="*/ 132 w 1284"/>
                <a:gd name="T53" fmla="*/ 957 h 1041"/>
                <a:gd name="T54" fmla="*/ 884 w 1284"/>
                <a:gd name="T55" fmla="*/ 1019 h 1041"/>
                <a:gd name="T56" fmla="*/ 924 w 1284"/>
                <a:gd name="T57" fmla="*/ 1041 h 1041"/>
                <a:gd name="T58" fmla="*/ 960 w 1284"/>
                <a:gd name="T59" fmla="*/ 1025 h 1041"/>
                <a:gd name="T60" fmla="*/ 1070 w 1284"/>
                <a:gd name="T61" fmla="*/ 925 h 1041"/>
                <a:gd name="T62" fmla="*/ 1178 w 1284"/>
                <a:gd name="T63" fmla="*/ 787 h 1041"/>
                <a:gd name="T64" fmla="*/ 1260 w 1284"/>
                <a:gd name="T65" fmla="*/ 591 h 1041"/>
                <a:gd name="T66" fmla="*/ 1280 w 1284"/>
                <a:gd name="T67" fmla="*/ 470 h 1041"/>
                <a:gd name="T68" fmla="*/ 1282 w 1284"/>
                <a:gd name="T69" fmla="*/ 350 h 1041"/>
                <a:gd name="T70" fmla="*/ 1236 w 1284"/>
                <a:gd name="T71" fmla="*/ 176 h 1041"/>
                <a:gd name="T72" fmla="*/ 1150 w 1284"/>
                <a:gd name="T73" fmla="*/ 68 h 1041"/>
                <a:gd name="T74" fmla="*/ 1046 w 1284"/>
                <a:gd name="T75" fmla="*/ 12 h 1041"/>
                <a:gd name="T76" fmla="*/ 968 w 1284"/>
                <a:gd name="T77" fmla="*/ 0 h 1041"/>
                <a:gd name="T78" fmla="*/ 856 w 1284"/>
                <a:gd name="T79" fmla="*/ 22 h 1041"/>
                <a:gd name="T80" fmla="*/ 770 w 1284"/>
                <a:gd name="T81" fmla="*/ 76 h 1041"/>
                <a:gd name="T82" fmla="*/ 712 w 1284"/>
                <a:gd name="T83" fmla="*/ 154 h 1041"/>
                <a:gd name="T84" fmla="*/ 692 w 1284"/>
                <a:gd name="T85" fmla="*/ 252 h 1041"/>
                <a:gd name="T86" fmla="*/ 704 w 1284"/>
                <a:gd name="T87" fmla="*/ 326 h 1041"/>
                <a:gd name="T88" fmla="*/ 750 w 1284"/>
                <a:gd name="T89" fmla="*/ 410 h 1041"/>
                <a:gd name="T90" fmla="*/ 824 w 1284"/>
                <a:gd name="T91" fmla="*/ 468 h 1041"/>
                <a:gd name="T92" fmla="*/ 918 w 1284"/>
                <a:gd name="T93" fmla="*/ 496 h 1041"/>
                <a:gd name="T94" fmla="*/ 998 w 1284"/>
                <a:gd name="T95" fmla="*/ 494 h 1041"/>
                <a:gd name="T96" fmla="*/ 1082 w 1284"/>
                <a:gd name="T97" fmla="*/ 474 h 1041"/>
                <a:gd name="T98" fmla="*/ 1062 w 1284"/>
                <a:gd name="T99" fmla="*/ 597 h 1041"/>
                <a:gd name="T100" fmla="*/ 992 w 1284"/>
                <a:gd name="T101" fmla="*/ 731 h 1041"/>
                <a:gd name="T102" fmla="*/ 890 w 1284"/>
                <a:gd name="T103" fmla="*/ 847 h 1041"/>
                <a:gd name="T104" fmla="*/ 828 w 1284"/>
                <a:gd name="T105" fmla="*/ 897 h 1041"/>
                <a:gd name="T106" fmla="*/ 816 w 1284"/>
                <a:gd name="T107" fmla="*/ 935 h 1041"/>
                <a:gd name="T108" fmla="*/ 884 w 1284"/>
                <a:gd name="T109" fmla="*/ 1019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4" h="1041">
                  <a:moveTo>
                    <a:pt x="192" y="1019"/>
                  </a:moveTo>
                  <a:lnTo>
                    <a:pt x="192" y="1019"/>
                  </a:lnTo>
                  <a:lnTo>
                    <a:pt x="202" y="1029"/>
                  </a:lnTo>
                  <a:lnTo>
                    <a:pt x="212" y="1035"/>
                  </a:lnTo>
                  <a:lnTo>
                    <a:pt x="222" y="1039"/>
                  </a:lnTo>
                  <a:lnTo>
                    <a:pt x="232" y="1041"/>
                  </a:lnTo>
                  <a:lnTo>
                    <a:pt x="240" y="1039"/>
                  </a:lnTo>
                  <a:lnTo>
                    <a:pt x="250" y="1037"/>
                  </a:lnTo>
                  <a:lnTo>
                    <a:pt x="260" y="1031"/>
                  </a:lnTo>
                  <a:lnTo>
                    <a:pt x="268" y="1025"/>
                  </a:lnTo>
                  <a:lnTo>
                    <a:pt x="268" y="1025"/>
                  </a:lnTo>
                  <a:lnTo>
                    <a:pt x="306" y="995"/>
                  </a:lnTo>
                  <a:lnTo>
                    <a:pt x="352" y="951"/>
                  </a:lnTo>
                  <a:lnTo>
                    <a:pt x="378" y="925"/>
                  </a:lnTo>
                  <a:lnTo>
                    <a:pt x="406" y="895"/>
                  </a:lnTo>
                  <a:lnTo>
                    <a:pt x="432" y="863"/>
                  </a:lnTo>
                  <a:lnTo>
                    <a:pt x="460" y="827"/>
                  </a:lnTo>
                  <a:lnTo>
                    <a:pt x="486" y="787"/>
                  </a:lnTo>
                  <a:lnTo>
                    <a:pt x="510" y="743"/>
                  </a:lnTo>
                  <a:lnTo>
                    <a:pt x="532" y="697"/>
                  </a:lnTo>
                  <a:lnTo>
                    <a:pt x="552" y="645"/>
                  </a:lnTo>
                  <a:lnTo>
                    <a:pt x="568" y="591"/>
                  </a:lnTo>
                  <a:lnTo>
                    <a:pt x="576" y="561"/>
                  </a:lnTo>
                  <a:lnTo>
                    <a:pt x="580" y="533"/>
                  </a:lnTo>
                  <a:lnTo>
                    <a:pt x="586" y="502"/>
                  </a:lnTo>
                  <a:lnTo>
                    <a:pt x="588" y="470"/>
                  </a:lnTo>
                  <a:lnTo>
                    <a:pt x="590" y="438"/>
                  </a:lnTo>
                  <a:lnTo>
                    <a:pt x="592" y="404"/>
                  </a:lnTo>
                  <a:lnTo>
                    <a:pt x="592" y="404"/>
                  </a:lnTo>
                  <a:lnTo>
                    <a:pt x="590" y="350"/>
                  </a:lnTo>
                  <a:lnTo>
                    <a:pt x="584" y="300"/>
                  </a:lnTo>
                  <a:lnTo>
                    <a:pt x="574" y="254"/>
                  </a:lnTo>
                  <a:lnTo>
                    <a:pt x="560" y="214"/>
                  </a:lnTo>
                  <a:lnTo>
                    <a:pt x="544" y="176"/>
                  </a:lnTo>
                  <a:lnTo>
                    <a:pt x="526" y="144"/>
                  </a:lnTo>
                  <a:lnTo>
                    <a:pt x="506" y="114"/>
                  </a:lnTo>
                  <a:lnTo>
                    <a:pt x="482" y="90"/>
                  </a:lnTo>
                  <a:lnTo>
                    <a:pt x="458" y="68"/>
                  </a:lnTo>
                  <a:lnTo>
                    <a:pt x="434" y="48"/>
                  </a:lnTo>
                  <a:lnTo>
                    <a:pt x="408" y="34"/>
                  </a:lnTo>
                  <a:lnTo>
                    <a:pt x="380" y="22"/>
                  </a:lnTo>
                  <a:lnTo>
                    <a:pt x="354" y="12"/>
                  </a:lnTo>
                  <a:lnTo>
                    <a:pt x="326" y="6"/>
                  </a:lnTo>
                  <a:lnTo>
                    <a:pt x="300" y="2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46" y="2"/>
                  </a:lnTo>
                  <a:lnTo>
                    <a:pt x="218" y="6"/>
                  </a:lnTo>
                  <a:lnTo>
                    <a:pt x="190" y="12"/>
                  </a:lnTo>
                  <a:lnTo>
                    <a:pt x="164" y="22"/>
                  </a:lnTo>
                  <a:lnTo>
                    <a:pt x="140" y="32"/>
                  </a:lnTo>
                  <a:lnTo>
                    <a:pt x="118" y="44"/>
                  </a:lnTo>
                  <a:lnTo>
                    <a:pt x="98" y="58"/>
                  </a:lnTo>
                  <a:lnTo>
                    <a:pt x="78" y="76"/>
                  </a:lnTo>
                  <a:lnTo>
                    <a:pt x="60" y="94"/>
                  </a:lnTo>
                  <a:lnTo>
                    <a:pt x="46" y="112"/>
                  </a:lnTo>
                  <a:lnTo>
                    <a:pt x="32" y="134"/>
                  </a:lnTo>
                  <a:lnTo>
                    <a:pt x="20" y="154"/>
                  </a:lnTo>
                  <a:lnTo>
                    <a:pt x="12" y="178"/>
                  </a:lnTo>
                  <a:lnTo>
                    <a:pt x="6" y="202"/>
                  </a:lnTo>
                  <a:lnTo>
                    <a:pt x="2" y="226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2" y="278"/>
                  </a:lnTo>
                  <a:lnTo>
                    <a:pt x="6" y="302"/>
                  </a:lnTo>
                  <a:lnTo>
                    <a:pt x="12" y="326"/>
                  </a:lnTo>
                  <a:lnTo>
                    <a:pt x="20" y="348"/>
                  </a:lnTo>
                  <a:lnTo>
                    <a:pt x="32" y="370"/>
                  </a:lnTo>
                  <a:lnTo>
                    <a:pt x="44" y="390"/>
                  </a:lnTo>
                  <a:lnTo>
                    <a:pt x="58" y="410"/>
                  </a:lnTo>
                  <a:lnTo>
                    <a:pt x="74" y="426"/>
                  </a:lnTo>
                  <a:lnTo>
                    <a:pt x="92" y="442"/>
                  </a:lnTo>
                  <a:lnTo>
                    <a:pt x="112" y="456"/>
                  </a:lnTo>
                  <a:lnTo>
                    <a:pt x="132" y="468"/>
                  </a:lnTo>
                  <a:lnTo>
                    <a:pt x="154" y="480"/>
                  </a:lnTo>
                  <a:lnTo>
                    <a:pt x="178" y="488"/>
                  </a:lnTo>
                  <a:lnTo>
                    <a:pt x="202" y="494"/>
                  </a:lnTo>
                  <a:lnTo>
                    <a:pt x="226" y="496"/>
                  </a:lnTo>
                  <a:lnTo>
                    <a:pt x="250" y="498"/>
                  </a:lnTo>
                  <a:lnTo>
                    <a:pt x="250" y="498"/>
                  </a:lnTo>
                  <a:lnTo>
                    <a:pt x="280" y="498"/>
                  </a:lnTo>
                  <a:lnTo>
                    <a:pt x="306" y="494"/>
                  </a:lnTo>
                  <a:lnTo>
                    <a:pt x="330" y="490"/>
                  </a:lnTo>
                  <a:lnTo>
                    <a:pt x="350" y="486"/>
                  </a:lnTo>
                  <a:lnTo>
                    <a:pt x="380" y="478"/>
                  </a:lnTo>
                  <a:lnTo>
                    <a:pt x="390" y="474"/>
                  </a:lnTo>
                  <a:lnTo>
                    <a:pt x="390" y="474"/>
                  </a:lnTo>
                  <a:lnTo>
                    <a:pt x="386" y="518"/>
                  </a:lnTo>
                  <a:lnTo>
                    <a:pt x="380" y="557"/>
                  </a:lnTo>
                  <a:lnTo>
                    <a:pt x="370" y="597"/>
                  </a:lnTo>
                  <a:lnTo>
                    <a:pt x="356" y="633"/>
                  </a:lnTo>
                  <a:lnTo>
                    <a:pt x="338" y="669"/>
                  </a:lnTo>
                  <a:lnTo>
                    <a:pt x="320" y="701"/>
                  </a:lnTo>
                  <a:lnTo>
                    <a:pt x="300" y="731"/>
                  </a:lnTo>
                  <a:lnTo>
                    <a:pt x="280" y="759"/>
                  </a:lnTo>
                  <a:lnTo>
                    <a:pt x="258" y="785"/>
                  </a:lnTo>
                  <a:lnTo>
                    <a:pt x="238" y="809"/>
                  </a:lnTo>
                  <a:lnTo>
                    <a:pt x="198" y="847"/>
                  </a:lnTo>
                  <a:lnTo>
                    <a:pt x="164" y="873"/>
                  </a:lnTo>
                  <a:lnTo>
                    <a:pt x="144" y="891"/>
                  </a:lnTo>
                  <a:lnTo>
                    <a:pt x="144" y="891"/>
                  </a:lnTo>
                  <a:lnTo>
                    <a:pt x="136" y="897"/>
                  </a:lnTo>
                  <a:lnTo>
                    <a:pt x="130" y="905"/>
                  </a:lnTo>
                  <a:lnTo>
                    <a:pt x="126" y="915"/>
                  </a:lnTo>
                  <a:lnTo>
                    <a:pt x="124" y="925"/>
                  </a:lnTo>
                  <a:lnTo>
                    <a:pt x="124" y="935"/>
                  </a:lnTo>
                  <a:lnTo>
                    <a:pt x="126" y="945"/>
                  </a:lnTo>
                  <a:lnTo>
                    <a:pt x="132" y="957"/>
                  </a:lnTo>
                  <a:lnTo>
                    <a:pt x="140" y="967"/>
                  </a:lnTo>
                  <a:lnTo>
                    <a:pt x="192" y="1019"/>
                  </a:lnTo>
                  <a:close/>
                  <a:moveTo>
                    <a:pt x="884" y="1019"/>
                  </a:moveTo>
                  <a:lnTo>
                    <a:pt x="884" y="1019"/>
                  </a:lnTo>
                  <a:lnTo>
                    <a:pt x="894" y="1029"/>
                  </a:lnTo>
                  <a:lnTo>
                    <a:pt x="904" y="1035"/>
                  </a:lnTo>
                  <a:lnTo>
                    <a:pt x="914" y="1039"/>
                  </a:lnTo>
                  <a:lnTo>
                    <a:pt x="924" y="1041"/>
                  </a:lnTo>
                  <a:lnTo>
                    <a:pt x="932" y="1039"/>
                  </a:lnTo>
                  <a:lnTo>
                    <a:pt x="942" y="1037"/>
                  </a:lnTo>
                  <a:lnTo>
                    <a:pt x="952" y="1031"/>
                  </a:lnTo>
                  <a:lnTo>
                    <a:pt x="960" y="1025"/>
                  </a:lnTo>
                  <a:lnTo>
                    <a:pt x="960" y="1025"/>
                  </a:lnTo>
                  <a:lnTo>
                    <a:pt x="998" y="995"/>
                  </a:lnTo>
                  <a:lnTo>
                    <a:pt x="1044" y="951"/>
                  </a:lnTo>
                  <a:lnTo>
                    <a:pt x="1070" y="925"/>
                  </a:lnTo>
                  <a:lnTo>
                    <a:pt x="1098" y="895"/>
                  </a:lnTo>
                  <a:lnTo>
                    <a:pt x="1124" y="863"/>
                  </a:lnTo>
                  <a:lnTo>
                    <a:pt x="1152" y="827"/>
                  </a:lnTo>
                  <a:lnTo>
                    <a:pt x="1178" y="787"/>
                  </a:lnTo>
                  <a:lnTo>
                    <a:pt x="1202" y="743"/>
                  </a:lnTo>
                  <a:lnTo>
                    <a:pt x="1224" y="697"/>
                  </a:lnTo>
                  <a:lnTo>
                    <a:pt x="1244" y="645"/>
                  </a:lnTo>
                  <a:lnTo>
                    <a:pt x="1260" y="591"/>
                  </a:lnTo>
                  <a:lnTo>
                    <a:pt x="1268" y="561"/>
                  </a:lnTo>
                  <a:lnTo>
                    <a:pt x="1272" y="533"/>
                  </a:lnTo>
                  <a:lnTo>
                    <a:pt x="1278" y="502"/>
                  </a:lnTo>
                  <a:lnTo>
                    <a:pt x="1280" y="470"/>
                  </a:lnTo>
                  <a:lnTo>
                    <a:pt x="1282" y="438"/>
                  </a:lnTo>
                  <a:lnTo>
                    <a:pt x="1284" y="404"/>
                  </a:lnTo>
                  <a:lnTo>
                    <a:pt x="1284" y="404"/>
                  </a:lnTo>
                  <a:lnTo>
                    <a:pt x="1282" y="350"/>
                  </a:lnTo>
                  <a:lnTo>
                    <a:pt x="1276" y="300"/>
                  </a:lnTo>
                  <a:lnTo>
                    <a:pt x="1266" y="254"/>
                  </a:lnTo>
                  <a:lnTo>
                    <a:pt x="1252" y="214"/>
                  </a:lnTo>
                  <a:lnTo>
                    <a:pt x="1236" y="176"/>
                  </a:lnTo>
                  <a:lnTo>
                    <a:pt x="1218" y="144"/>
                  </a:lnTo>
                  <a:lnTo>
                    <a:pt x="1198" y="114"/>
                  </a:lnTo>
                  <a:lnTo>
                    <a:pt x="1174" y="90"/>
                  </a:lnTo>
                  <a:lnTo>
                    <a:pt x="1150" y="68"/>
                  </a:lnTo>
                  <a:lnTo>
                    <a:pt x="1126" y="48"/>
                  </a:lnTo>
                  <a:lnTo>
                    <a:pt x="1100" y="34"/>
                  </a:lnTo>
                  <a:lnTo>
                    <a:pt x="1072" y="22"/>
                  </a:lnTo>
                  <a:lnTo>
                    <a:pt x="1046" y="12"/>
                  </a:lnTo>
                  <a:lnTo>
                    <a:pt x="1018" y="6"/>
                  </a:lnTo>
                  <a:lnTo>
                    <a:pt x="992" y="2"/>
                  </a:lnTo>
                  <a:lnTo>
                    <a:pt x="968" y="0"/>
                  </a:lnTo>
                  <a:lnTo>
                    <a:pt x="968" y="0"/>
                  </a:lnTo>
                  <a:lnTo>
                    <a:pt x="938" y="2"/>
                  </a:lnTo>
                  <a:lnTo>
                    <a:pt x="910" y="6"/>
                  </a:lnTo>
                  <a:lnTo>
                    <a:pt x="882" y="12"/>
                  </a:lnTo>
                  <a:lnTo>
                    <a:pt x="856" y="22"/>
                  </a:lnTo>
                  <a:lnTo>
                    <a:pt x="832" y="32"/>
                  </a:lnTo>
                  <a:lnTo>
                    <a:pt x="810" y="44"/>
                  </a:lnTo>
                  <a:lnTo>
                    <a:pt x="788" y="58"/>
                  </a:lnTo>
                  <a:lnTo>
                    <a:pt x="770" y="76"/>
                  </a:lnTo>
                  <a:lnTo>
                    <a:pt x="752" y="94"/>
                  </a:lnTo>
                  <a:lnTo>
                    <a:pt x="738" y="112"/>
                  </a:lnTo>
                  <a:lnTo>
                    <a:pt x="724" y="134"/>
                  </a:lnTo>
                  <a:lnTo>
                    <a:pt x="712" y="154"/>
                  </a:lnTo>
                  <a:lnTo>
                    <a:pt x="704" y="178"/>
                  </a:lnTo>
                  <a:lnTo>
                    <a:pt x="698" y="202"/>
                  </a:lnTo>
                  <a:lnTo>
                    <a:pt x="694" y="226"/>
                  </a:lnTo>
                  <a:lnTo>
                    <a:pt x="692" y="252"/>
                  </a:lnTo>
                  <a:lnTo>
                    <a:pt x="692" y="252"/>
                  </a:lnTo>
                  <a:lnTo>
                    <a:pt x="694" y="278"/>
                  </a:lnTo>
                  <a:lnTo>
                    <a:pt x="698" y="302"/>
                  </a:lnTo>
                  <a:lnTo>
                    <a:pt x="704" y="326"/>
                  </a:lnTo>
                  <a:lnTo>
                    <a:pt x="712" y="348"/>
                  </a:lnTo>
                  <a:lnTo>
                    <a:pt x="724" y="370"/>
                  </a:lnTo>
                  <a:lnTo>
                    <a:pt x="736" y="390"/>
                  </a:lnTo>
                  <a:lnTo>
                    <a:pt x="750" y="410"/>
                  </a:lnTo>
                  <a:lnTo>
                    <a:pt x="766" y="426"/>
                  </a:lnTo>
                  <a:lnTo>
                    <a:pt x="784" y="442"/>
                  </a:lnTo>
                  <a:lnTo>
                    <a:pt x="804" y="456"/>
                  </a:lnTo>
                  <a:lnTo>
                    <a:pt x="824" y="468"/>
                  </a:lnTo>
                  <a:lnTo>
                    <a:pt x="846" y="480"/>
                  </a:lnTo>
                  <a:lnTo>
                    <a:pt x="870" y="488"/>
                  </a:lnTo>
                  <a:lnTo>
                    <a:pt x="894" y="494"/>
                  </a:lnTo>
                  <a:lnTo>
                    <a:pt x="918" y="496"/>
                  </a:lnTo>
                  <a:lnTo>
                    <a:pt x="942" y="498"/>
                  </a:lnTo>
                  <a:lnTo>
                    <a:pt x="942" y="498"/>
                  </a:lnTo>
                  <a:lnTo>
                    <a:pt x="972" y="498"/>
                  </a:lnTo>
                  <a:lnTo>
                    <a:pt x="998" y="494"/>
                  </a:lnTo>
                  <a:lnTo>
                    <a:pt x="1022" y="490"/>
                  </a:lnTo>
                  <a:lnTo>
                    <a:pt x="1042" y="486"/>
                  </a:lnTo>
                  <a:lnTo>
                    <a:pt x="1072" y="478"/>
                  </a:lnTo>
                  <a:lnTo>
                    <a:pt x="1082" y="474"/>
                  </a:lnTo>
                  <a:lnTo>
                    <a:pt x="1082" y="474"/>
                  </a:lnTo>
                  <a:lnTo>
                    <a:pt x="1078" y="518"/>
                  </a:lnTo>
                  <a:lnTo>
                    <a:pt x="1072" y="557"/>
                  </a:lnTo>
                  <a:lnTo>
                    <a:pt x="1062" y="597"/>
                  </a:lnTo>
                  <a:lnTo>
                    <a:pt x="1048" y="633"/>
                  </a:lnTo>
                  <a:lnTo>
                    <a:pt x="1030" y="669"/>
                  </a:lnTo>
                  <a:lnTo>
                    <a:pt x="1012" y="701"/>
                  </a:lnTo>
                  <a:lnTo>
                    <a:pt x="992" y="731"/>
                  </a:lnTo>
                  <a:lnTo>
                    <a:pt x="972" y="759"/>
                  </a:lnTo>
                  <a:lnTo>
                    <a:pt x="950" y="785"/>
                  </a:lnTo>
                  <a:lnTo>
                    <a:pt x="928" y="809"/>
                  </a:lnTo>
                  <a:lnTo>
                    <a:pt x="890" y="847"/>
                  </a:lnTo>
                  <a:lnTo>
                    <a:pt x="856" y="873"/>
                  </a:lnTo>
                  <a:lnTo>
                    <a:pt x="834" y="891"/>
                  </a:lnTo>
                  <a:lnTo>
                    <a:pt x="834" y="891"/>
                  </a:lnTo>
                  <a:lnTo>
                    <a:pt x="828" y="897"/>
                  </a:lnTo>
                  <a:lnTo>
                    <a:pt x="822" y="905"/>
                  </a:lnTo>
                  <a:lnTo>
                    <a:pt x="818" y="915"/>
                  </a:lnTo>
                  <a:lnTo>
                    <a:pt x="816" y="925"/>
                  </a:lnTo>
                  <a:lnTo>
                    <a:pt x="816" y="935"/>
                  </a:lnTo>
                  <a:lnTo>
                    <a:pt x="818" y="945"/>
                  </a:lnTo>
                  <a:lnTo>
                    <a:pt x="824" y="957"/>
                  </a:lnTo>
                  <a:lnTo>
                    <a:pt x="832" y="967"/>
                  </a:lnTo>
                  <a:lnTo>
                    <a:pt x="884" y="10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76111" tIns="38056" rIns="76111" bIns="38056" numCol="1" anchor="t" anchorCtr="0" compatLnSpc="1">
              <a:prstTxWarp prst="textNoShape">
                <a:avLst/>
              </a:prstTxWarp>
            </a:bodyPr>
            <a:lstStyle/>
            <a:p>
              <a:endParaRPr lang="sv-SE" sz="4810" dirty="0"/>
            </a:p>
          </p:txBody>
        </p:sp>
        <p:sp>
          <p:nvSpPr>
            <p:cNvPr id="30" name="textruta 29">
              <a:extLst>
                <a:ext uri="{FF2B5EF4-FFF2-40B4-BE49-F238E27FC236}">
                  <a16:creationId xmlns:a16="http://schemas.microsoft.com/office/drawing/2014/main" id="{7539BB7D-723E-4114-9FFA-56B3052E8896}"/>
                </a:ext>
              </a:extLst>
            </p:cNvPr>
            <p:cNvSpPr txBox="1"/>
            <p:nvPr/>
          </p:nvSpPr>
          <p:spPr>
            <a:xfrm>
              <a:off x="15944372" y="31466212"/>
              <a:ext cx="8249701" cy="2173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sv-SE" sz="3330" i="1" dirty="0"/>
                <a:t>Citat kan också skrivas i en vanlig textruta. Ändra färg på citattecknet genom att högerklicka och välj Formatera figur.</a:t>
              </a:r>
            </a:p>
          </p:txBody>
        </p:sp>
      </p:grpSp>
      <p:sp>
        <p:nvSpPr>
          <p:cNvPr id="37" name="textruta 36">
            <a:extLst>
              <a:ext uri="{FF2B5EF4-FFF2-40B4-BE49-F238E27FC236}">
                <a16:creationId xmlns:a16="http://schemas.microsoft.com/office/drawing/2014/main" id="{9C68A203-0BFB-4073-AFEF-3A7BF738091B}"/>
              </a:ext>
            </a:extLst>
          </p:cNvPr>
          <p:cNvSpPr txBox="1"/>
          <p:nvPr/>
        </p:nvSpPr>
        <p:spPr>
          <a:xfrm>
            <a:off x="19570663" y="32071871"/>
            <a:ext cx="5511493" cy="186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4495" b="1" dirty="0"/>
              <a:t>Kontakt</a:t>
            </a:r>
          </a:p>
          <a:p>
            <a:pPr algn="l"/>
            <a:r>
              <a:rPr lang="sv-SE" sz="2331" dirty="0"/>
              <a:t>Förnamn Efternamn</a:t>
            </a:r>
          </a:p>
          <a:p>
            <a:pPr algn="l"/>
            <a:r>
              <a:rPr lang="sv-SE" sz="2331" dirty="0"/>
              <a:t>Titel</a:t>
            </a:r>
          </a:p>
          <a:p>
            <a:pPr algn="l"/>
            <a:r>
              <a:rPr lang="sv-SE" sz="2331" dirty="0"/>
              <a:t>Fornamn.efternamn@kronoberg.se</a:t>
            </a:r>
          </a:p>
        </p:txBody>
      </p:sp>
      <p:sp>
        <p:nvSpPr>
          <p:cNvPr id="39" name="Tår 38">
            <a:extLst>
              <a:ext uri="{FF2B5EF4-FFF2-40B4-BE49-F238E27FC236}">
                <a16:creationId xmlns:a16="http://schemas.microsoft.com/office/drawing/2014/main" id="{1A8EA8D4-9854-4DC6-9677-C2D5CFCC367F}"/>
              </a:ext>
            </a:extLst>
          </p:cNvPr>
          <p:cNvSpPr>
            <a:spLocks noChangeAspect="1"/>
          </p:cNvSpPr>
          <p:nvPr/>
        </p:nvSpPr>
        <p:spPr>
          <a:xfrm>
            <a:off x="26712496" y="10146869"/>
            <a:ext cx="2645955" cy="2645955"/>
          </a:xfrm>
          <a:prstGeom prst="teardrop">
            <a:avLst/>
          </a:prstGeom>
          <a:solidFill>
            <a:srgbClr val="004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Mörkgrön</a:t>
            </a:r>
          </a:p>
        </p:txBody>
      </p:sp>
      <p:sp>
        <p:nvSpPr>
          <p:cNvPr id="40" name="Tår 39">
            <a:extLst>
              <a:ext uri="{FF2B5EF4-FFF2-40B4-BE49-F238E27FC236}">
                <a16:creationId xmlns:a16="http://schemas.microsoft.com/office/drawing/2014/main" id="{357A49C0-3778-44F2-9F01-E20E219256F1}"/>
              </a:ext>
            </a:extLst>
          </p:cNvPr>
          <p:cNvSpPr>
            <a:spLocks noChangeAspect="1"/>
          </p:cNvSpPr>
          <p:nvPr/>
        </p:nvSpPr>
        <p:spPr>
          <a:xfrm>
            <a:off x="29547373" y="10146869"/>
            <a:ext cx="2645955" cy="2645955"/>
          </a:xfrm>
          <a:prstGeom prst="teardrop">
            <a:avLst/>
          </a:prstGeom>
          <a:solidFill>
            <a:srgbClr val="00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Primärgrön</a:t>
            </a:r>
          </a:p>
        </p:txBody>
      </p:sp>
      <p:sp>
        <p:nvSpPr>
          <p:cNvPr id="41" name="Tår 40">
            <a:extLst>
              <a:ext uri="{FF2B5EF4-FFF2-40B4-BE49-F238E27FC236}">
                <a16:creationId xmlns:a16="http://schemas.microsoft.com/office/drawing/2014/main" id="{DF20BFFA-5B0B-48F1-A7EE-E248ECCA6333}"/>
              </a:ext>
            </a:extLst>
          </p:cNvPr>
          <p:cNvSpPr>
            <a:spLocks noChangeAspect="1"/>
          </p:cNvSpPr>
          <p:nvPr/>
        </p:nvSpPr>
        <p:spPr>
          <a:xfrm>
            <a:off x="32347836" y="10146869"/>
            <a:ext cx="2645955" cy="2645955"/>
          </a:xfrm>
          <a:prstGeom prst="teardrop">
            <a:avLst/>
          </a:prstGeom>
          <a:solidFill>
            <a:srgbClr val="4EA9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Mellangrön</a:t>
            </a:r>
          </a:p>
        </p:txBody>
      </p:sp>
      <p:sp>
        <p:nvSpPr>
          <p:cNvPr id="42" name="Tår 41">
            <a:extLst>
              <a:ext uri="{FF2B5EF4-FFF2-40B4-BE49-F238E27FC236}">
                <a16:creationId xmlns:a16="http://schemas.microsoft.com/office/drawing/2014/main" id="{BD6FDAFA-639E-4F07-9709-AB686F1E6A78}"/>
              </a:ext>
            </a:extLst>
          </p:cNvPr>
          <p:cNvSpPr>
            <a:spLocks noChangeAspect="1"/>
          </p:cNvSpPr>
          <p:nvPr/>
        </p:nvSpPr>
        <p:spPr>
          <a:xfrm>
            <a:off x="35242759" y="10146869"/>
            <a:ext cx="2645955" cy="2645955"/>
          </a:xfrm>
          <a:prstGeom prst="teardrop">
            <a:avLst/>
          </a:prstGeom>
          <a:solidFill>
            <a:srgbClr val="B5D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Ljusgrön</a:t>
            </a:r>
          </a:p>
        </p:txBody>
      </p:sp>
      <p:sp>
        <p:nvSpPr>
          <p:cNvPr id="43" name="Tår 42">
            <a:extLst>
              <a:ext uri="{FF2B5EF4-FFF2-40B4-BE49-F238E27FC236}">
                <a16:creationId xmlns:a16="http://schemas.microsoft.com/office/drawing/2014/main" id="{961036F6-DDC7-4F31-B81B-5B1E1F6DDE13}"/>
              </a:ext>
            </a:extLst>
          </p:cNvPr>
          <p:cNvSpPr>
            <a:spLocks noChangeAspect="1"/>
          </p:cNvSpPr>
          <p:nvPr/>
        </p:nvSpPr>
        <p:spPr>
          <a:xfrm>
            <a:off x="26712496" y="13273066"/>
            <a:ext cx="2645955" cy="2645955"/>
          </a:xfrm>
          <a:prstGeom prst="teardrop">
            <a:avLst/>
          </a:prstGeom>
          <a:solidFill>
            <a:srgbClr val="7005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Mörkrosa</a:t>
            </a:r>
          </a:p>
        </p:txBody>
      </p:sp>
      <p:sp>
        <p:nvSpPr>
          <p:cNvPr id="44" name="Tår 43">
            <a:extLst>
              <a:ext uri="{FF2B5EF4-FFF2-40B4-BE49-F238E27FC236}">
                <a16:creationId xmlns:a16="http://schemas.microsoft.com/office/drawing/2014/main" id="{916E1F77-C9B7-40E5-8C78-2F36A5118A95}"/>
              </a:ext>
            </a:extLst>
          </p:cNvPr>
          <p:cNvSpPr>
            <a:spLocks noChangeAspect="1"/>
          </p:cNvSpPr>
          <p:nvPr/>
        </p:nvSpPr>
        <p:spPr>
          <a:xfrm>
            <a:off x="29547373" y="13273066"/>
            <a:ext cx="2645955" cy="264595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Rosa</a:t>
            </a:r>
          </a:p>
        </p:txBody>
      </p:sp>
      <p:sp>
        <p:nvSpPr>
          <p:cNvPr id="45" name="Tår 44">
            <a:extLst>
              <a:ext uri="{FF2B5EF4-FFF2-40B4-BE49-F238E27FC236}">
                <a16:creationId xmlns:a16="http://schemas.microsoft.com/office/drawing/2014/main" id="{5B4133A3-B962-4C85-A78D-AA63A3EB3176}"/>
              </a:ext>
            </a:extLst>
          </p:cNvPr>
          <p:cNvSpPr>
            <a:spLocks noChangeAspect="1"/>
          </p:cNvSpPr>
          <p:nvPr/>
        </p:nvSpPr>
        <p:spPr>
          <a:xfrm>
            <a:off x="32347836" y="13273066"/>
            <a:ext cx="2645955" cy="2645955"/>
          </a:xfrm>
          <a:prstGeom prst="teardrop">
            <a:avLst/>
          </a:prstGeom>
          <a:solidFill>
            <a:srgbClr val="F08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Mellanrosa</a:t>
            </a:r>
          </a:p>
        </p:txBody>
      </p:sp>
      <p:sp>
        <p:nvSpPr>
          <p:cNvPr id="46" name="Tår 45">
            <a:extLst>
              <a:ext uri="{FF2B5EF4-FFF2-40B4-BE49-F238E27FC236}">
                <a16:creationId xmlns:a16="http://schemas.microsoft.com/office/drawing/2014/main" id="{54E7C5B6-7B59-46A2-ABCE-DDCCFEEBB0BB}"/>
              </a:ext>
            </a:extLst>
          </p:cNvPr>
          <p:cNvSpPr>
            <a:spLocks noChangeAspect="1"/>
          </p:cNvSpPr>
          <p:nvPr/>
        </p:nvSpPr>
        <p:spPr>
          <a:xfrm>
            <a:off x="35242759" y="13273066"/>
            <a:ext cx="2645955" cy="2645955"/>
          </a:xfrm>
          <a:prstGeom prst="teardrop">
            <a:avLst/>
          </a:prstGeom>
          <a:solidFill>
            <a:srgbClr val="F9D2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Ljusrosa</a:t>
            </a:r>
          </a:p>
        </p:txBody>
      </p:sp>
      <p:sp>
        <p:nvSpPr>
          <p:cNvPr id="47" name="Tår 46">
            <a:extLst>
              <a:ext uri="{FF2B5EF4-FFF2-40B4-BE49-F238E27FC236}">
                <a16:creationId xmlns:a16="http://schemas.microsoft.com/office/drawing/2014/main" id="{32100D1C-75B7-4442-8FC0-531FB3CC9C78}"/>
              </a:ext>
            </a:extLst>
          </p:cNvPr>
          <p:cNvSpPr>
            <a:spLocks noChangeAspect="1"/>
          </p:cNvSpPr>
          <p:nvPr/>
        </p:nvSpPr>
        <p:spPr>
          <a:xfrm>
            <a:off x="26712496" y="16394594"/>
            <a:ext cx="2645955" cy="2645955"/>
          </a:xfrm>
          <a:prstGeom prst="teardrop">
            <a:avLst/>
          </a:prstGeom>
          <a:solidFill>
            <a:srgbClr val="001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Mörkblå</a:t>
            </a:r>
          </a:p>
        </p:txBody>
      </p:sp>
      <p:sp>
        <p:nvSpPr>
          <p:cNvPr id="48" name="Tår 47">
            <a:extLst>
              <a:ext uri="{FF2B5EF4-FFF2-40B4-BE49-F238E27FC236}">
                <a16:creationId xmlns:a16="http://schemas.microsoft.com/office/drawing/2014/main" id="{EC612A60-D341-495D-84B7-F641DAF73BAC}"/>
              </a:ext>
            </a:extLst>
          </p:cNvPr>
          <p:cNvSpPr>
            <a:spLocks noChangeAspect="1"/>
          </p:cNvSpPr>
          <p:nvPr/>
        </p:nvSpPr>
        <p:spPr>
          <a:xfrm>
            <a:off x="29547373" y="16394594"/>
            <a:ext cx="2645955" cy="2645955"/>
          </a:xfrm>
          <a:prstGeom prst="teardrop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Mörkgrå</a:t>
            </a:r>
          </a:p>
        </p:txBody>
      </p:sp>
      <p:sp>
        <p:nvSpPr>
          <p:cNvPr id="49" name="Tår 48">
            <a:extLst>
              <a:ext uri="{FF2B5EF4-FFF2-40B4-BE49-F238E27FC236}">
                <a16:creationId xmlns:a16="http://schemas.microsoft.com/office/drawing/2014/main" id="{2C0B12E5-A30C-432F-B831-CADEC6222BBF}"/>
              </a:ext>
            </a:extLst>
          </p:cNvPr>
          <p:cNvSpPr>
            <a:spLocks noChangeAspect="1"/>
          </p:cNvSpPr>
          <p:nvPr/>
        </p:nvSpPr>
        <p:spPr>
          <a:xfrm>
            <a:off x="32347836" y="16394594"/>
            <a:ext cx="2645955" cy="2645955"/>
          </a:xfrm>
          <a:prstGeom prst="teardrop">
            <a:avLst/>
          </a:prstGeom>
          <a:solidFill>
            <a:srgbClr val="A0A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 err="1">
                <a:solidFill>
                  <a:schemeClr val="tx1"/>
                </a:solidFill>
              </a:rPr>
              <a:t>Mellangrå</a:t>
            </a:r>
            <a:endParaRPr lang="sv-SE" sz="2400" b="1" dirty="0">
              <a:solidFill>
                <a:schemeClr val="tx1"/>
              </a:solidFill>
            </a:endParaRPr>
          </a:p>
        </p:txBody>
      </p:sp>
      <p:sp>
        <p:nvSpPr>
          <p:cNvPr id="50" name="Tår 49">
            <a:extLst>
              <a:ext uri="{FF2B5EF4-FFF2-40B4-BE49-F238E27FC236}">
                <a16:creationId xmlns:a16="http://schemas.microsoft.com/office/drawing/2014/main" id="{83DF8EE4-43E9-4125-88CB-975106170166}"/>
              </a:ext>
            </a:extLst>
          </p:cNvPr>
          <p:cNvSpPr>
            <a:spLocks noChangeAspect="1"/>
          </p:cNvSpPr>
          <p:nvPr/>
        </p:nvSpPr>
        <p:spPr>
          <a:xfrm>
            <a:off x="35242759" y="16394594"/>
            <a:ext cx="2645955" cy="2645955"/>
          </a:xfrm>
          <a:prstGeom prst="teardrop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Ljusgrå</a:t>
            </a:r>
          </a:p>
        </p:txBody>
      </p:sp>
      <p:sp>
        <p:nvSpPr>
          <p:cNvPr id="55" name="Tår 54">
            <a:extLst>
              <a:ext uri="{FF2B5EF4-FFF2-40B4-BE49-F238E27FC236}">
                <a16:creationId xmlns:a16="http://schemas.microsoft.com/office/drawing/2014/main" id="{84F2BF0C-70B0-42CA-8985-54A814A9A8AE}"/>
              </a:ext>
            </a:extLst>
          </p:cNvPr>
          <p:cNvSpPr>
            <a:spLocks noChangeAspect="1"/>
          </p:cNvSpPr>
          <p:nvPr/>
        </p:nvSpPr>
        <p:spPr>
          <a:xfrm>
            <a:off x="26523575" y="19512112"/>
            <a:ext cx="2645955" cy="264595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Gul</a:t>
            </a:r>
          </a:p>
        </p:txBody>
      </p:sp>
      <p:sp>
        <p:nvSpPr>
          <p:cNvPr id="56" name="Tår 55">
            <a:extLst>
              <a:ext uri="{FF2B5EF4-FFF2-40B4-BE49-F238E27FC236}">
                <a16:creationId xmlns:a16="http://schemas.microsoft.com/office/drawing/2014/main" id="{FC53242E-3902-4BBB-BF9B-DA0C7ABB8C01}"/>
              </a:ext>
            </a:extLst>
          </p:cNvPr>
          <p:cNvSpPr>
            <a:spLocks noChangeAspect="1"/>
          </p:cNvSpPr>
          <p:nvPr/>
        </p:nvSpPr>
        <p:spPr>
          <a:xfrm>
            <a:off x="29358452" y="19512112"/>
            <a:ext cx="2645955" cy="264595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/>
              <a:t>Blå</a:t>
            </a:r>
          </a:p>
        </p:txBody>
      </p:sp>
      <p:sp>
        <p:nvSpPr>
          <p:cNvPr id="57" name="Tår 56">
            <a:extLst>
              <a:ext uri="{FF2B5EF4-FFF2-40B4-BE49-F238E27FC236}">
                <a16:creationId xmlns:a16="http://schemas.microsoft.com/office/drawing/2014/main" id="{E015058B-784D-4C7C-B9BD-6981F22F895A}"/>
              </a:ext>
            </a:extLst>
          </p:cNvPr>
          <p:cNvSpPr>
            <a:spLocks noChangeAspect="1"/>
          </p:cNvSpPr>
          <p:nvPr/>
        </p:nvSpPr>
        <p:spPr>
          <a:xfrm>
            <a:off x="32158915" y="19512112"/>
            <a:ext cx="2645955" cy="2645955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bg1"/>
                </a:solidFill>
              </a:rPr>
              <a:t>Orange</a:t>
            </a:r>
          </a:p>
        </p:txBody>
      </p:sp>
      <p:sp>
        <p:nvSpPr>
          <p:cNvPr id="58" name="Tår 57">
            <a:extLst>
              <a:ext uri="{FF2B5EF4-FFF2-40B4-BE49-F238E27FC236}">
                <a16:creationId xmlns:a16="http://schemas.microsoft.com/office/drawing/2014/main" id="{0D801098-4852-4DD5-93F1-60C64247B223}"/>
              </a:ext>
            </a:extLst>
          </p:cNvPr>
          <p:cNvSpPr>
            <a:spLocks noChangeAspect="1"/>
          </p:cNvSpPr>
          <p:nvPr/>
        </p:nvSpPr>
        <p:spPr>
          <a:xfrm>
            <a:off x="35053838" y="19512112"/>
            <a:ext cx="2645955" cy="2645955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sv-SE" sz="2400" b="1" dirty="0">
                <a:solidFill>
                  <a:schemeClr val="bg1"/>
                </a:solidFill>
              </a:rPr>
              <a:t>Turkos</a:t>
            </a:r>
          </a:p>
        </p:txBody>
      </p:sp>
      <p:sp>
        <p:nvSpPr>
          <p:cNvPr id="63" name="Platshållare för innehåll 6">
            <a:extLst>
              <a:ext uri="{FF2B5EF4-FFF2-40B4-BE49-F238E27FC236}">
                <a16:creationId xmlns:a16="http://schemas.microsoft.com/office/drawing/2014/main" id="{CDA1A0A6-18CF-4480-9FB6-0E4A7B6E48B7}"/>
              </a:ext>
            </a:extLst>
          </p:cNvPr>
          <p:cNvSpPr txBox="1">
            <a:spLocks/>
          </p:cNvSpPr>
          <p:nvPr/>
        </p:nvSpPr>
        <p:spPr>
          <a:xfrm>
            <a:off x="26756207" y="1554480"/>
            <a:ext cx="11183258" cy="8131296"/>
          </a:xfrm>
          <a:prstGeom prst="rect">
            <a:avLst/>
          </a:prstGeom>
        </p:spPr>
        <p:txBody>
          <a:bodyPr vert="horz" lIns="76111" tIns="38056" rIns="76111" bIns="38056" rtlCol="0" anchor="t">
            <a:noAutofit/>
          </a:bodyPr>
          <a:lstStyle>
            <a:defPPr>
              <a:defRPr lang="sv-SE"/>
            </a:defPPr>
            <a:lvl1pPr marL="0" algn="r" defTabSz="3506633" rtl="0" eaLnBrk="1" latinLnBrk="0" hangingPunct="1">
              <a:defRPr sz="2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5331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663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59953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013269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66586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519902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73218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026535" algn="l" defTabSz="3506633" rtl="0" eaLnBrk="1" latinLnBrk="0" hangingPunct="1">
              <a:defRPr sz="6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sv-SE" sz="4800" b="1" dirty="0"/>
              <a:t>Färger</a:t>
            </a:r>
          </a:p>
          <a:p>
            <a:pPr algn="l">
              <a:lnSpc>
                <a:spcPct val="150000"/>
              </a:lnSpc>
            </a:pPr>
            <a:r>
              <a:rPr lang="sv-SE" sz="4400" dirty="0"/>
              <a:t>Det är viktigt att använda tillräcklig kontrast mellan text och bakgrund. Följ dessa rekommendationer för tillgänglighet. </a:t>
            </a:r>
          </a:p>
          <a:p>
            <a:pPr algn="l">
              <a:lnSpc>
                <a:spcPct val="150000"/>
              </a:lnSpc>
            </a:pPr>
            <a:r>
              <a:rPr lang="sv-SE" sz="4400" dirty="0"/>
              <a:t>Exempel: på rosa eller mellangrön bakgrund ska svart text användas.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85E6D01E-FF1E-4198-8F26-AEF23E9EA53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</p:spTree>
    <p:extLst>
      <p:ext uri="{BB962C8B-B14F-4D97-AF65-F5344CB8AC3E}">
        <p14:creationId xmlns:p14="http://schemas.microsoft.com/office/powerpoint/2010/main" val="1641712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B833F3A-3376-427D-92DA-FFD8717EC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4F417BC-BF6A-4F3A-AB3C-26A5390838F5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8" name="Platshållare för innehåll 17">
            <a:extLst>
              <a:ext uri="{FF2B5EF4-FFF2-40B4-BE49-F238E27FC236}">
                <a16:creationId xmlns:a16="http://schemas.microsoft.com/office/drawing/2014/main" id="{AE273F3F-DC29-44D5-805D-E7BABB6EA36C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DC6E87A3-BFE2-43B1-8F32-B736B99FCF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0" name="Platshållare för innehåll 19">
            <a:extLst>
              <a:ext uri="{FF2B5EF4-FFF2-40B4-BE49-F238E27FC236}">
                <a16:creationId xmlns:a16="http://schemas.microsoft.com/office/drawing/2014/main" id="{63C08904-10A4-4D05-9EB4-5CBA3248EDDF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1" name="Platshållare för innehåll 20">
            <a:extLst>
              <a:ext uri="{FF2B5EF4-FFF2-40B4-BE49-F238E27FC236}">
                <a16:creationId xmlns:a16="http://schemas.microsoft.com/office/drawing/2014/main" id="{17CBC638-5D93-44EC-9B7C-1BDE8CBDF8DA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2" name="Platshållare för innehåll 21">
            <a:extLst>
              <a:ext uri="{FF2B5EF4-FFF2-40B4-BE49-F238E27FC236}">
                <a16:creationId xmlns:a16="http://schemas.microsoft.com/office/drawing/2014/main" id="{E0DBA38E-FCA0-49DE-937D-4EB58B0612BB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23" name="Platshållare för innehåll 22">
            <a:extLst>
              <a:ext uri="{FF2B5EF4-FFF2-40B4-BE49-F238E27FC236}">
                <a16:creationId xmlns:a16="http://schemas.microsoft.com/office/drawing/2014/main" id="{37281EBE-2720-4F2C-AD52-6836C3CDFDFE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92F5D421-59C8-4D44-B0A6-74B9BB1C778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i="1" dirty="0"/>
              <a:t>Författare</a:t>
            </a:r>
          </a:p>
        </p:txBody>
      </p:sp>
      <p:sp>
        <p:nvSpPr>
          <p:cNvPr id="24" name="Platshållare för bild 23">
            <a:extLst>
              <a:ext uri="{FF2B5EF4-FFF2-40B4-BE49-F238E27FC236}">
                <a16:creationId xmlns:a16="http://schemas.microsoft.com/office/drawing/2014/main" id="{1BA998A4-A238-4ABB-A44A-A3A61B1B35E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</p:sp>
      <p:sp>
        <p:nvSpPr>
          <p:cNvPr id="25" name="Platshållare för bild 24">
            <a:extLst>
              <a:ext uri="{FF2B5EF4-FFF2-40B4-BE49-F238E27FC236}">
                <a16:creationId xmlns:a16="http://schemas.microsoft.com/office/drawing/2014/main" id="{44640614-932C-4313-A3CC-98A66696B199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</p:sp>
      <p:sp>
        <p:nvSpPr>
          <p:cNvPr id="26" name="Platshållare för bild 25">
            <a:extLst>
              <a:ext uri="{FF2B5EF4-FFF2-40B4-BE49-F238E27FC236}">
                <a16:creationId xmlns:a16="http://schemas.microsoft.com/office/drawing/2014/main" id="{DACCCD50-78FD-4872-BBC6-C5033AAF06B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DDC9BB3B-C9A2-4AE7-9521-E53767BB2241}"/>
              </a:ext>
            </a:extLst>
          </p:cNvPr>
          <p:cNvSpPr txBox="1"/>
          <p:nvPr/>
        </p:nvSpPr>
        <p:spPr>
          <a:xfrm>
            <a:off x="19688482" y="32645551"/>
            <a:ext cx="5511493" cy="1860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sz="4495" b="1" dirty="0"/>
              <a:t>Kontakt</a:t>
            </a:r>
          </a:p>
          <a:p>
            <a:pPr algn="l"/>
            <a:r>
              <a:rPr lang="sv-SE" sz="2331" dirty="0"/>
              <a:t>Förnamn Efternamn</a:t>
            </a:r>
          </a:p>
          <a:p>
            <a:pPr algn="l"/>
            <a:r>
              <a:rPr lang="sv-SE" sz="2331" dirty="0"/>
              <a:t>Titel</a:t>
            </a:r>
          </a:p>
          <a:p>
            <a:pPr algn="l"/>
            <a:r>
              <a:rPr lang="sv-SE" sz="2331" dirty="0"/>
              <a:t>Fornamn.efternamn@kronoberg.se</a:t>
            </a:r>
          </a:p>
        </p:txBody>
      </p:sp>
    </p:spTree>
    <p:extLst>
      <p:ext uri="{BB962C8B-B14F-4D97-AF65-F5344CB8AC3E}">
        <p14:creationId xmlns:p14="http://schemas.microsoft.com/office/powerpoint/2010/main" val="984518882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 Kronoberg LJUS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egion Kronoberg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1794A325-B46E-4332-9EA3-DFD8149D00CB}"/>
    </a:ext>
  </a:extLst>
</a:theme>
</file>

<file path=ppt/theme/theme2.xml><?xml version="1.0" encoding="utf-8"?>
<a:theme xmlns:a="http://schemas.openxmlformats.org/drawingml/2006/main" name="Region Kronoberg MÖRK">
  <a:themeElements>
    <a:clrScheme name="Region Kronoberg">
      <a:dk1>
        <a:srgbClr val="000000"/>
      </a:dk1>
      <a:lt1>
        <a:srgbClr val="FFFFFF"/>
      </a:lt1>
      <a:dk2>
        <a:srgbClr val="001328"/>
      </a:dk2>
      <a:lt2>
        <a:srgbClr val="F2F2F2"/>
      </a:lt2>
      <a:accent1>
        <a:srgbClr val="1E6633"/>
      </a:accent1>
      <a:accent2>
        <a:srgbClr val="E13288"/>
      </a:accent2>
      <a:accent3>
        <a:srgbClr val="FFD300"/>
      </a:accent3>
      <a:accent4>
        <a:srgbClr val="007BB9"/>
      </a:accent4>
      <a:accent5>
        <a:srgbClr val="D8301D"/>
      </a:accent5>
      <a:accent6>
        <a:srgbClr val="007F76"/>
      </a:accent6>
      <a:hlink>
        <a:srgbClr val="007BB9"/>
      </a:hlink>
      <a:folHlink>
        <a:srgbClr val="700545"/>
      </a:folHlink>
    </a:clrScheme>
    <a:fontScheme name="RK">
      <a:majorFont>
        <a:latin typeface="Open Sans 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C79BC26F-E41B-431E-A2FD-DD2FF2981AEF}" vid="{C34F60EE-F9A6-4038-84E3-36F1202E236B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2C6EDE19719E44BB8941985E9E1C1EB" ma:contentTypeVersion="12" ma:contentTypeDescription="Skapa ett nytt dokument." ma:contentTypeScope="" ma:versionID="55906594b6953b81068bb7124b16a2f3">
  <xsd:schema xmlns:xsd="http://www.w3.org/2001/XMLSchema" xmlns:xs="http://www.w3.org/2001/XMLSchema" xmlns:p="http://schemas.microsoft.com/office/2006/metadata/properties" xmlns:ns2="ae676986-58bb-416e-bef8-7c09d8d43a6f" xmlns:ns3="5dd9d82c-7ef9-466b-8ac2-436f7d6ff347" targetNamespace="http://schemas.microsoft.com/office/2006/metadata/properties" ma:root="true" ma:fieldsID="f5a450fcf890a87cc9dc3ebb7d580067" ns2:_="" ns3:_="">
    <xsd:import namespace="ae676986-58bb-416e-bef8-7c09d8d43a6f"/>
    <xsd:import namespace="5dd9d82c-7ef9-466b-8ac2-436f7d6ff3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676986-58bb-416e-bef8-7c09d8d43a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a6ce3b9f-b423-4d67-b54f-a1936b11cc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9d82c-7ef9-466b-8ac2-436f7d6ff34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bd86d1a-9496-4461-810e-39265fd7000b}" ma:internalName="TaxCatchAll" ma:showField="CatchAllData" ma:web="5dd9d82c-7ef9-466b-8ac2-436f7d6ff3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d9d82c-7ef9-466b-8ac2-436f7d6ff347" xsi:nil="true"/>
    <lcf76f155ced4ddcb4097134ff3c332f xmlns="ae676986-58bb-416e-bef8-7c09d8d43a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CD60A9-DF20-4018-BECE-CC077A074D30}"/>
</file>

<file path=customXml/itemProps2.xml><?xml version="1.0" encoding="utf-8"?>
<ds:datastoreItem xmlns:ds="http://schemas.openxmlformats.org/officeDocument/2006/customXml" ds:itemID="{E9AA7EAC-06F1-4168-BE95-EEF8722A5A92}"/>
</file>

<file path=customXml/itemProps3.xml><?xml version="1.0" encoding="utf-8"?>
<ds:datastoreItem xmlns:ds="http://schemas.openxmlformats.org/officeDocument/2006/customXml" ds:itemID="{CC412FA3-4BAC-4DC4-A118-C0F644D1D5B2}"/>
</file>

<file path=docProps/app.xml><?xml version="1.0" encoding="utf-8"?>
<Properties xmlns="http://schemas.openxmlformats.org/officeDocument/2006/extended-properties" xmlns:vt="http://schemas.openxmlformats.org/officeDocument/2006/docPropsVTypes">
  <Template>RK presentation</Template>
  <TotalTime>220</TotalTime>
  <Words>161</Words>
  <Application>Microsoft Office PowerPoint</Application>
  <PresentationFormat>Anpassad</PresentationFormat>
  <Paragraphs>42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Open Sans</vt:lpstr>
      <vt:lpstr>Open Sans Bold</vt:lpstr>
      <vt:lpstr>Region Kronoberg LJUS</vt:lpstr>
      <vt:lpstr>Region Kronoberg MÖRK</vt:lpstr>
      <vt:lpstr>Titel på forskningsposter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på forskningsposter som är ganska lång, kanske ännu längre. Tre rader maximalt</dc:title>
  <dc:subject/>
  <dc:creator>Lindmark Hanna RST kommunikationsavd gr1</dc:creator>
  <cp:keywords/>
  <dc:description/>
  <cp:lastModifiedBy>Lindmark Hanna RST kommunikationsavd gr1</cp:lastModifiedBy>
  <cp:revision>17</cp:revision>
  <cp:lastPrinted>2025-01-13T13:27:19Z</cp:lastPrinted>
  <dcterms:created xsi:type="dcterms:W3CDTF">2025-06-12T13:28:07Z</dcterms:created>
  <dcterms:modified xsi:type="dcterms:W3CDTF">2025-07-25T08:15:27Z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0x01010012C6EDE19719E44BB8941985E9E1C1EB</vt:lpwstr>
  </property>
  <property fmtid="{D5CDD505-2E9C-101B-9397-08002B2CF9AE}" pid="3" name="Order">
    <vt:r8>513800</vt:r8>
  </property>
</Properties>
</file>