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75" r:id="rId2"/>
  </p:sldMasterIdLst>
  <p:notesMasterIdLst>
    <p:notesMasterId r:id="rId5"/>
  </p:notesMasterIdLst>
  <p:sldIdLst>
    <p:sldId id="370" r:id="rId3"/>
    <p:sldId id="371" r:id="rId4"/>
  </p:sldIdLst>
  <p:sldSz cx="30275213" cy="42803763"/>
  <p:notesSz cx="6858000" cy="9144000"/>
  <p:defaultTextStyle>
    <a:defPPr>
      <a:defRPr lang="sv-SE"/>
    </a:defPPr>
    <a:lvl1pPr marL="0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1pPr>
    <a:lvl2pPr marL="1753316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2pPr>
    <a:lvl3pPr marL="3506633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3pPr>
    <a:lvl4pPr marL="5259953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4pPr>
    <a:lvl5pPr marL="7013269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5pPr>
    <a:lvl6pPr marL="8766586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6pPr>
    <a:lvl7pPr marL="10519902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7pPr>
    <a:lvl8pPr marL="12273218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8pPr>
    <a:lvl9pPr marL="14026535" algn="l" defTabSz="3506633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A0A0A0"/>
    <a:srgbClr val="595959"/>
    <a:srgbClr val="001328"/>
    <a:srgbClr val="F9D2DF"/>
    <a:srgbClr val="F08CB5"/>
    <a:srgbClr val="700545"/>
    <a:srgbClr val="B5D9B9"/>
    <a:srgbClr val="B5D9AF"/>
    <a:srgbClr val="4EA9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9" autoAdjust="0"/>
    <p:restoredTop sz="96382" autoAdjust="0"/>
  </p:normalViewPr>
  <p:slideViewPr>
    <p:cSldViewPr snapToGrid="0" showGuides="1">
      <p:cViewPr varScale="1">
        <p:scale>
          <a:sx n="18" d="100"/>
          <a:sy n="18" d="100"/>
        </p:scale>
        <p:origin x="3336" y="96"/>
      </p:cViewPr>
      <p:guideLst>
        <p:guide orient="horz" pos="13482"/>
        <p:guide pos="9536"/>
      </p:guideLst>
    </p:cSldViewPr>
  </p:slideViewPr>
  <p:outlineViewPr>
    <p:cViewPr>
      <p:scale>
        <a:sx n="33" d="100"/>
        <a:sy n="33" d="100"/>
      </p:scale>
      <p:origin x="0" y="-3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FD482-0830-4CE2-8CAC-E4BBA5E96A4D}" type="datetimeFigureOut">
              <a:rPr lang="sv-SE" smtClean="0"/>
              <a:t>2025-07-25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9FAB8-8AA6-49BD-99AB-B816102A13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2642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316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6633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59953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3269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6586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19902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3218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26535" algn="l" defTabSz="3506633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A51BC271-153A-FD43-22C0-256512427AB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72056" y="12637599"/>
            <a:ext cx="20700727" cy="2506341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172030ED-285E-49D1-AB33-DB1F83446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731928B-C8A8-445A-8814-6BE8EF34115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8254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0E7A07BE-FCFC-1EFE-15DE-8F28EC17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10">
            <a:extLst>
              <a:ext uri="{FF2B5EF4-FFF2-40B4-BE49-F238E27FC236}">
                <a16:creationId xmlns:a16="http://schemas.microsoft.com/office/drawing/2014/main" id="{E4FEB789-CFC9-2534-8ED9-E95125A2C06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164723" y="12642019"/>
            <a:ext cx="12170253" cy="7907918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11B4E59E-0FE4-B739-9766-FB27CDB1DFC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940237" y="12642019"/>
            <a:ext cx="12170253" cy="790791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FE56B2C6-A928-46BE-8E1B-A51122A2EA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5350" y="9931987"/>
            <a:ext cx="21897808" cy="1443038"/>
          </a:xfrm>
        </p:spPr>
        <p:txBody>
          <a:bodyPr>
            <a:normAutofit/>
          </a:bodyPr>
          <a:lstStyle>
            <a:lvl1pPr marL="0" indent="0">
              <a:buNone/>
              <a:defRPr sz="4800"/>
            </a:lvl1pPr>
          </a:lstStyle>
          <a:p>
            <a:pPr lvl="0"/>
            <a:r>
              <a:rPr lang="sv-SE" dirty="0"/>
              <a:t>Underrubrik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0E425F5D-02A3-4672-9895-3CED19E1ECFA}"/>
              </a:ext>
            </a:extLst>
          </p:cNvPr>
          <p:cNvCxnSpPr>
            <a:cxnSpLocks/>
          </p:cNvCxnSpPr>
          <p:nvPr userDrawn="1"/>
        </p:nvCxnSpPr>
        <p:spPr>
          <a:xfrm>
            <a:off x="2164722" y="11936343"/>
            <a:ext cx="25945768" cy="0"/>
          </a:xfrm>
          <a:prstGeom prst="line">
            <a:avLst/>
          </a:prstGeom>
          <a:ln w="2857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tshållare för datum 15">
            <a:extLst>
              <a:ext uri="{FF2B5EF4-FFF2-40B4-BE49-F238E27FC236}">
                <a16:creationId xmlns:a16="http://schemas.microsoft.com/office/drawing/2014/main" id="{CAE55F22-477A-47FE-9F04-747F8E7D80C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2164722" y="-48126"/>
            <a:ext cx="2805863" cy="1838409"/>
          </a:xfrm>
        </p:spPr>
        <p:txBody>
          <a:bodyPr/>
          <a:lstStyle>
            <a:lvl1pPr>
              <a:defRPr sz="2000"/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17" name="Platshållare för innehåll 10">
            <a:extLst>
              <a:ext uri="{FF2B5EF4-FFF2-40B4-BE49-F238E27FC236}">
                <a16:creationId xmlns:a16="http://schemas.microsoft.com/office/drawing/2014/main" id="{0AA1802D-3B01-44F2-A39C-48B02B7F3DB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64723" y="21183920"/>
            <a:ext cx="12170253" cy="790791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8" name="Platshållare för innehåll 10">
            <a:extLst>
              <a:ext uri="{FF2B5EF4-FFF2-40B4-BE49-F238E27FC236}">
                <a16:creationId xmlns:a16="http://schemas.microsoft.com/office/drawing/2014/main" id="{074068DC-2228-4AB7-8829-70753B50EC8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164723" y="29725821"/>
            <a:ext cx="12170253" cy="790791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9" name="Platshållare för innehåll 10">
            <a:extLst>
              <a:ext uri="{FF2B5EF4-FFF2-40B4-BE49-F238E27FC236}">
                <a16:creationId xmlns:a16="http://schemas.microsoft.com/office/drawing/2014/main" id="{26F92FBF-77D6-4752-94F5-067B229AD02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5940237" y="21183920"/>
            <a:ext cx="12170253" cy="790791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0" name="Platshållare för innehåll 10">
            <a:extLst>
              <a:ext uri="{FF2B5EF4-FFF2-40B4-BE49-F238E27FC236}">
                <a16:creationId xmlns:a16="http://schemas.microsoft.com/office/drawing/2014/main" id="{0670B414-541A-4B81-ABB9-6DF7F191239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5940237" y="29725821"/>
            <a:ext cx="12170253" cy="790791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id="{C89789AF-4FC3-4BFF-B99C-B95EC1F778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64722" y="2688767"/>
            <a:ext cx="12170254" cy="1443037"/>
          </a:xfrm>
        </p:spPr>
        <p:txBody>
          <a:bodyPr>
            <a:normAutofit/>
          </a:bodyPr>
          <a:lstStyle>
            <a:lvl5pPr marL="0" indent="0" algn="l">
              <a:lnSpc>
                <a:spcPct val="120000"/>
              </a:lnSpc>
              <a:spcBef>
                <a:spcPts val="0"/>
              </a:spcBef>
              <a:buNone/>
              <a:defRPr sz="2800" i="1"/>
            </a:lvl5pPr>
          </a:lstStyle>
          <a:p>
            <a:pPr lvl="4"/>
            <a:r>
              <a:rPr lang="sv-SE" dirty="0"/>
              <a:t>Författare</a:t>
            </a:r>
          </a:p>
          <a:p>
            <a:pPr lvl="4"/>
            <a:r>
              <a:rPr lang="sv-SE" dirty="0"/>
              <a:t>Titel</a:t>
            </a:r>
          </a:p>
        </p:txBody>
      </p:sp>
      <p:sp>
        <p:nvSpPr>
          <p:cNvPr id="25" name="Platshållare för bild 24">
            <a:extLst>
              <a:ext uri="{FF2B5EF4-FFF2-40B4-BE49-F238E27FC236}">
                <a16:creationId xmlns:a16="http://schemas.microsoft.com/office/drawing/2014/main" id="{56FF5064-AF8A-4D8A-932F-B9A9F512799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164722" y="38815627"/>
            <a:ext cx="8613775" cy="2598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Plats för logotyper</a:t>
            </a:r>
          </a:p>
        </p:txBody>
      </p:sp>
      <p:sp>
        <p:nvSpPr>
          <p:cNvPr id="26" name="Platshållare för bild 24">
            <a:extLst>
              <a:ext uri="{FF2B5EF4-FFF2-40B4-BE49-F238E27FC236}">
                <a16:creationId xmlns:a16="http://schemas.microsoft.com/office/drawing/2014/main" id="{D4E62D21-4359-449E-9CEA-BC3FCDE6BE6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268617" y="38815627"/>
            <a:ext cx="8613775" cy="2598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Plats för logotyper</a:t>
            </a:r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232AE1F6-8C8B-478E-82EA-A67E883DBF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0597814" y="38307963"/>
            <a:ext cx="2551112" cy="2551112"/>
          </a:xfrm>
          <a:prstGeom prst="ellipse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055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vinge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5">
            <a:extLst>
              <a:ext uri="{FF2B5EF4-FFF2-40B4-BE49-F238E27FC236}">
                <a16:creationId xmlns:a16="http://schemas.microsoft.com/office/drawing/2014/main" id="{941F2BB2-4923-2EB4-A32E-700491F95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1447" y="3230083"/>
            <a:ext cx="12118265" cy="8273416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174581D9-B191-A6A5-28F5-081EB298C8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761446" y="12642964"/>
            <a:ext cx="12118267" cy="2505803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3399447"/>
            <a:ext cx="15137607" cy="29404319"/>
          </a:xfrm>
          <a:prstGeom prst="round1Rect">
            <a:avLst>
              <a:gd name="adj" fmla="val 50000"/>
            </a:avLst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text 10">
            <a:extLst>
              <a:ext uri="{FF2B5EF4-FFF2-40B4-BE49-F238E27FC236}">
                <a16:creationId xmlns:a16="http://schemas.microsoft.com/office/drawing/2014/main" id="{383B43EA-D897-39A6-66BF-D21512B2A3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95495" y="3473987"/>
            <a:ext cx="7200000" cy="7200000"/>
          </a:xfrm>
          <a:prstGeom prst="round2DiagRect">
            <a:avLst>
              <a:gd name="adj1" fmla="val 41601"/>
              <a:gd name="adj2" fmla="val 0"/>
            </a:avLst>
          </a:prstGeom>
          <a:solidFill>
            <a:srgbClr val="00413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5960" b="1">
                <a:solidFill>
                  <a:schemeClr val="bg1"/>
                </a:solidFill>
              </a:defRPr>
            </a:lvl1pPr>
            <a:lvl2pPr marL="607080" indent="0" algn="ctr">
              <a:buNone/>
              <a:defRPr sz="4966" b="1">
                <a:solidFill>
                  <a:schemeClr val="bg1"/>
                </a:solidFill>
              </a:defRPr>
            </a:lvl2pPr>
            <a:lvl3pPr marL="1269350" indent="0" algn="ctr">
              <a:buNone/>
              <a:defRPr sz="4470" b="1">
                <a:solidFill>
                  <a:schemeClr val="bg1"/>
                </a:solidFill>
              </a:defRPr>
            </a:lvl3pPr>
            <a:lvl4pPr marL="1892198" indent="0" algn="ctr">
              <a:buNone/>
              <a:defRPr sz="3973" b="1">
                <a:solidFill>
                  <a:schemeClr val="bg1"/>
                </a:solidFill>
              </a:defRPr>
            </a:lvl4pPr>
            <a:lvl5pPr marL="2558411" indent="0" algn="ctr">
              <a:buNone/>
              <a:defRPr sz="3476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7A9AE5B-5646-B1B0-2B6D-F4BEB241C7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5526941" y="40113252"/>
            <a:ext cx="1171459" cy="1838409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EF968-2B22-8C20-6352-D7111C1A2F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6842093" y="40113252"/>
            <a:ext cx="2805863" cy="1838409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170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1BD3A308-7549-9FA9-D648-1FF66274F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B2CEE24-4E29-6166-3822-C57F01CD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68895" y="40113252"/>
            <a:ext cx="1171459" cy="1838409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072084-6E77-EEDD-3B3E-C0E1F2DF7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74B7BFD-E11B-A77F-4246-4F0379A43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28665" y="40113252"/>
            <a:ext cx="10217884" cy="1838409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869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0E3B36-F312-C875-A9B5-C9CBB284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68895" y="40113252"/>
            <a:ext cx="1171459" cy="1838409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F7A55C-9AA7-A56B-150C-95A34A60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128E3B-CFE4-7ADB-7D98-87DC3322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28665" y="40113252"/>
            <a:ext cx="10217884" cy="1838409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590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551B29E2-75A6-293F-DDDA-01AD3A6B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+mj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2DAA93-7C8C-4D51-93DF-15EE88B4A9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73180" y="12642018"/>
            <a:ext cx="20700729" cy="25063413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12D118FC-EE09-9189-C275-E873A462B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8895" y="40113252"/>
            <a:ext cx="1171459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A01D25B9-C79D-A274-58C7-62B33FF42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84047" y="40113252"/>
            <a:ext cx="2805863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670F659B-43B1-5F87-B495-101348349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28665" y="40113252"/>
            <a:ext cx="10217884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363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>
            <a:extLst>
              <a:ext uri="{FF2B5EF4-FFF2-40B4-BE49-F238E27FC236}">
                <a16:creationId xmlns:a16="http://schemas.microsoft.com/office/drawing/2014/main" id="{513E1985-DEB6-B4FA-D8EF-15C862B6F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2DAA93-7C8C-4D51-93DF-15EE88B4A9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73176" y="12642018"/>
            <a:ext cx="11544913" cy="25214481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080DDE41-53B5-421A-9E94-B341E8631D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001948" y="12642018"/>
            <a:ext cx="11544913" cy="25214481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7C006566-392A-D605-2590-6469889C1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8895" y="40113252"/>
            <a:ext cx="1171459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B3804973-0D2A-DF23-8E3D-0A574005B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84047" y="40113252"/>
            <a:ext cx="2805863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BB084F17-CF16-C29C-9E8B-74DB7C140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28665" y="40113252"/>
            <a:ext cx="10217884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743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E2F4B709-8EFF-28BF-199E-C0BC81A8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722" y="5641415"/>
            <a:ext cx="25945768" cy="398336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BD704-AF7B-4C4D-89DD-734EF63C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0000" y="11679475"/>
            <a:ext cx="25945768" cy="25063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ED49-D6DB-4F2F-81FB-724525E89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84047" y="40113252"/>
            <a:ext cx="2805863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C33D405-6671-4226-A19E-5952F1A64A1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5717" y="1164485"/>
            <a:ext cx="2906317" cy="332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7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6" r:id="rId3"/>
    <p:sldLayoutId id="2147483753" r:id="rId4"/>
    <p:sldLayoutId id="2147483754" r:id="rId5"/>
  </p:sldLayoutIdLst>
  <p:txStyles>
    <p:titleStyle>
      <a:lvl1pPr algn="l" defTabSz="2270638" rtl="0" eaLnBrk="1" latinLnBrk="0" hangingPunct="1">
        <a:lnSpc>
          <a:spcPct val="125000"/>
        </a:lnSpc>
        <a:spcBef>
          <a:spcPct val="0"/>
        </a:spcBef>
        <a:buNone/>
        <a:defRPr lang="sv-SE" sz="11500" b="1" i="0" kern="1200" cap="none" spc="0" baseline="0" dirty="0">
          <a:solidFill>
            <a:schemeClr val="accent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567660" indent="-567660" algn="l" defTabSz="2270638" rtl="0" eaLnBrk="1" latinLnBrk="0" hangingPunct="1">
        <a:lnSpc>
          <a:spcPct val="150000"/>
        </a:lnSpc>
        <a:spcBef>
          <a:spcPts val="2483"/>
        </a:spcBef>
        <a:buFont typeface="Arial" panose="020B0604020202020204" pitchFamily="34" charset="0"/>
        <a:buChar char="•"/>
        <a:defRPr sz="36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1225988" indent="-618908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884314" indent="-614964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tabLst/>
        <a:defRPr sz="28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507163" indent="-614964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3204912" indent="-646501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361" userDrawn="1">
          <p15:clr>
            <a:srgbClr val="F26B43"/>
          </p15:clr>
        </p15:guide>
        <p15:guide id="2" orient="horz" pos="7970" userDrawn="1">
          <p15:clr>
            <a:srgbClr val="F26B43"/>
          </p15:clr>
        </p15:guide>
        <p15:guide id="3" orient="horz" pos="2283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E2F4B709-8EFF-28BF-199E-C0BC81A8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82" y="3230083"/>
            <a:ext cx="20700729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BD704-AF7B-4C4D-89DD-734EF63C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3182" y="12642002"/>
            <a:ext cx="20700729" cy="25063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009161-4D9F-4935-A23F-27979DED3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8895" y="40113252"/>
            <a:ext cx="1171459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ED49-D6DB-4F2F-81FB-724525E89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84047" y="40113252"/>
            <a:ext cx="2805863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5F03B2-91DA-4A48-AB8F-E227C991C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28665" y="40113252"/>
            <a:ext cx="10217884" cy="18384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7" name="Bildobjekt 6" descr="Region Kronobergs logotyp">
            <a:extLst>
              <a:ext uri="{FF2B5EF4-FFF2-40B4-BE49-F238E27FC236}">
                <a16:creationId xmlns:a16="http://schemas.microsoft.com/office/drawing/2014/main" id="{AF44FD0E-75BD-2148-0264-73CEB5A7A7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25580987" y="38247996"/>
            <a:ext cx="4268072" cy="3338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9409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</p:sldLayoutIdLst>
  <p:txStyles>
    <p:titleStyle>
      <a:lvl1pPr algn="l" defTabSz="2270638" rtl="0" eaLnBrk="1" latinLnBrk="0" hangingPunct="1">
        <a:lnSpc>
          <a:spcPct val="125000"/>
        </a:lnSpc>
        <a:spcBef>
          <a:spcPct val="0"/>
        </a:spcBef>
        <a:buNone/>
        <a:defRPr sz="8940" b="1" i="0" kern="1200" cap="none" spc="0" baseline="0">
          <a:solidFill>
            <a:schemeClr val="tx1"/>
          </a:solidFill>
          <a:latin typeface="+mj-lt"/>
          <a:ea typeface="Open Sans Bold" panose="020B0806030504020204" pitchFamily="34" charset="0"/>
          <a:cs typeface="Open Sans Bold" panose="020B0806030504020204" pitchFamily="34" charset="0"/>
        </a:defRPr>
      </a:lvl1pPr>
    </p:titleStyle>
    <p:bodyStyle>
      <a:lvl1pPr marL="567660" indent="-567660" algn="l" defTabSz="2270638" rtl="0" eaLnBrk="1" latinLnBrk="0" hangingPunct="1">
        <a:lnSpc>
          <a:spcPct val="150000"/>
        </a:lnSpc>
        <a:spcBef>
          <a:spcPts val="2483"/>
        </a:spcBef>
        <a:buFont typeface="Arial" panose="020B0604020202020204" pitchFamily="34" charset="0"/>
        <a:buChar char="•"/>
        <a:defRPr sz="5215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  <a:lvl2pPr marL="1225988" indent="-618908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4718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2pPr>
      <a:lvl3pPr marL="1884314" indent="-614964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tabLst/>
        <a:defRPr sz="4221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3pPr>
      <a:lvl4pPr marL="2507163" indent="-614964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3725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4pPr>
      <a:lvl5pPr marL="3204912" indent="-646501" algn="l" defTabSz="2270638" rtl="0" eaLnBrk="1" latinLnBrk="0" hangingPunct="1">
        <a:lnSpc>
          <a:spcPct val="150000"/>
        </a:lnSpc>
        <a:spcBef>
          <a:spcPts val="1242"/>
        </a:spcBef>
        <a:buFont typeface="Arial" panose="020B0604020202020204" pitchFamily="34" charset="0"/>
        <a:buChar char="•"/>
        <a:defRPr sz="3228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361" userDrawn="1">
          <p15:clr>
            <a:srgbClr val="F26B43"/>
          </p15:clr>
        </p15:guide>
        <p15:guide id="2" orient="horz" pos="7970" userDrawn="1">
          <p15:clr>
            <a:srgbClr val="F26B43"/>
          </p15:clr>
        </p15:guide>
        <p15:guide id="3" orient="horz" pos="228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gionkronoberg.mediaflowportal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C1CA3A-EF62-43B9-B947-221103F51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722" y="4727017"/>
            <a:ext cx="25945768" cy="3983360"/>
          </a:xfrm>
        </p:spPr>
        <p:txBody>
          <a:bodyPr>
            <a:normAutofit/>
          </a:bodyPr>
          <a:lstStyle/>
          <a:p>
            <a:r>
              <a:rPr lang="sv-SE" dirty="0"/>
              <a:t>Titel på forskningsposter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97FE15-BDBD-45F1-B450-126FD2249E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164723" y="12642019"/>
            <a:ext cx="12170253" cy="7907918"/>
          </a:xfrm>
        </p:spPr>
        <p:txBody>
          <a:bodyPr/>
          <a:lstStyle/>
          <a:p>
            <a:pPr marL="0" indent="0">
              <a:buNone/>
            </a:pPr>
            <a:r>
              <a:rPr lang="sv-SE" sz="5400" b="1" dirty="0"/>
              <a:t>Rubrik 54 pt, </a:t>
            </a:r>
            <a:r>
              <a:rPr lang="sv-SE" sz="5400" b="1" dirty="0" err="1"/>
              <a:t>fetad</a:t>
            </a:r>
            <a:endParaRPr lang="sv-SE" sz="5400" b="1" dirty="0"/>
          </a:p>
          <a:p>
            <a:pPr marL="0" indent="0">
              <a:buNone/>
            </a:pPr>
            <a:r>
              <a:rPr lang="sv-SE" dirty="0"/>
              <a:t>Brödtext 36 pt</a:t>
            </a:r>
          </a:p>
        </p:txBody>
      </p:sp>
      <p:pic>
        <p:nvPicPr>
          <p:cNvPr id="34" name="Platshållare för innehåll 33">
            <a:extLst>
              <a:ext uri="{FF2B5EF4-FFF2-40B4-BE49-F238E27FC236}">
                <a16:creationId xmlns:a16="http://schemas.microsoft.com/office/drawing/2014/main" id="{60955E32-099E-4C2C-8FA4-9FC831FDD9FB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2998" y="12641263"/>
            <a:ext cx="11843955" cy="7908925"/>
          </a:xfrm>
        </p:spPr>
      </p:pic>
      <p:sp>
        <p:nvSpPr>
          <p:cNvPr id="67" name="Platshållare för text 66">
            <a:extLst>
              <a:ext uri="{FF2B5EF4-FFF2-40B4-BE49-F238E27FC236}">
                <a16:creationId xmlns:a16="http://schemas.microsoft.com/office/drawing/2014/main" id="{19E635F5-587D-4130-9014-A7726095DB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64722" y="9060409"/>
            <a:ext cx="21897808" cy="1443038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8" name="Platshållare för innehåll 67">
            <a:extLst>
              <a:ext uri="{FF2B5EF4-FFF2-40B4-BE49-F238E27FC236}">
                <a16:creationId xmlns:a16="http://schemas.microsoft.com/office/drawing/2014/main" id="{CC4810F2-7036-4C1D-A82B-8D5EA2AD719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64723" y="21183920"/>
            <a:ext cx="12170253" cy="7907918"/>
          </a:xfrm>
        </p:spPr>
        <p:txBody>
          <a:bodyPr/>
          <a:lstStyle/>
          <a:p>
            <a:pPr marL="0" indent="0">
              <a:buNone/>
            </a:pPr>
            <a:r>
              <a:rPr lang="sv-SE" sz="5400" b="1" dirty="0"/>
              <a:t>Introduktion</a:t>
            </a:r>
            <a:endParaRPr lang="sv-SE" b="1" dirty="0"/>
          </a:p>
          <a:p>
            <a:pPr marL="0" indent="0">
              <a:buNone/>
            </a:pPr>
            <a:r>
              <a:rPr lang="sv-SE" dirty="0" err="1"/>
              <a:t>Brötdtex</a:t>
            </a:r>
            <a:endParaRPr lang="sv-SE" dirty="0"/>
          </a:p>
        </p:txBody>
      </p:sp>
      <p:sp>
        <p:nvSpPr>
          <p:cNvPr id="69" name="Platshållare för innehåll 68">
            <a:extLst>
              <a:ext uri="{FF2B5EF4-FFF2-40B4-BE49-F238E27FC236}">
                <a16:creationId xmlns:a16="http://schemas.microsoft.com/office/drawing/2014/main" id="{AD1F9E86-580E-4129-9362-81962D3344FB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0" name="Platshållare för innehåll 69">
            <a:extLst>
              <a:ext uri="{FF2B5EF4-FFF2-40B4-BE49-F238E27FC236}">
                <a16:creationId xmlns:a16="http://schemas.microsoft.com/office/drawing/2014/main" id="{3D8DBE02-C592-4CA5-B52E-14478E88F15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5940237" y="22386531"/>
            <a:ext cx="12170253" cy="6133985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71" name="Platshållare för innehåll 70">
            <a:extLst>
              <a:ext uri="{FF2B5EF4-FFF2-40B4-BE49-F238E27FC236}">
                <a16:creationId xmlns:a16="http://schemas.microsoft.com/office/drawing/2014/main" id="{B8C81F90-DE13-496F-B04B-7CB4FCCC7C6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5940237" y="32057435"/>
            <a:ext cx="12170253" cy="5576303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72" name="Platshållare för text 71">
            <a:extLst>
              <a:ext uri="{FF2B5EF4-FFF2-40B4-BE49-F238E27FC236}">
                <a16:creationId xmlns:a16="http://schemas.microsoft.com/office/drawing/2014/main" id="{501D4073-BE78-4AFE-BF4F-D7D1982887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64722" y="10859385"/>
            <a:ext cx="12170254" cy="1107913"/>
          </a:xfrm>
        </p:spPr>
        <p:txBody>
          <a:bodyPr/>
          <a:lstStyle/>
          <a:p>
            <a:pPr marL="0" indent="0">
              <a:buNone/>
            </a:pPr>
            <a:r>
              <a:rPr lang="sv-SE" i="1" dirty="0"/>
              <a:t>Författare</a:t>
            </a:r>
          </a:p>
        </p:txBody>
      </p:sp>
      <p:sp>
        <p:nvSpPr>
          <p:cNvPr id="73" name="Platshållare för bild 72">
            <a:extLst>
              <a:ext uri="{FF2B5EF4-FFF2-40B4-BE49-F238E27FC236}">
                <a16:creationId xmlns:a16="http://schemas.microsoft.com/office/drawing/2014/main" id="{71AD4FC6-A9A4-4E44-B0AA-3407EDABCA5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CE330EFA-35B7-471C-AD31-5A2342E7B4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75" name="Platshållare för bild 74">
            <a:extLst>
              <a:ext uri="{FF2B5EF4-FFF2-40B4-BE49-F238E27FC236}">
                <a16:creationId xmlns:a16="http://schemas.microsoft.com/office/drawing/2014/main" id="{BB0B6B5A-DE24-48DF-9E72-DD96B7DE0FD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4CE0B19-9BC5-48EF-BA34-F6750EE7E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5717" y="1164485"/>
            <a:ext cx="2906317" cy="3323615"/>
          </a:xfrm>
          <a:prstGeom prst="rect">
            <a:avLst/>
          </a:prstGeom>
        </p:spPr>
      </p:pic>
      <p:sp>
        <p:nvSpPr>
          <p:cNvPr id="8" name="Tår 7">
            <a:extLst>
              <a:ext uri="{FF2B5EF4-FFF2-40B4-BE49-F238E27FC236}">
                <a16:creationId xmlns:a16="http://schemas.microsoft.com/office/drawing/2014/main" id="{15687BBC-CFD6-4AE9-8314-4E82ED8B545E}"/>
              </a:ext>
            </a:extLst>
          </p:cNvPr>
          <p:cNvSpPr>
            <a:spLocks noChangeAspect="1"/>
          </p:cNvSpPr>
          <p:nvPr/>
        </p:nvSpPr>
        <p:spPr>
          <a:xfrm>
            <a:off x="-19806560" y="19380701"/>
            <a:ext cx="2113789" cy="2113789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FE5A3814-76A6-4B5A-9C69-5C26826E288E}"/>
              </a:ext>
            </a:extLst>
          </p:cNvPr>
          <p:cNvSpPr/>
          <p:nvPr/>
        </p:nvSpPr>
        <p:spPr>
          <a:xfrm>
            <a:off x="-16380499" y="19380701"/>
            <a:ext cx="2113787" cy="2113789"/>
          </a:xfrm>
          <a:prstGeom prst="round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10" name="Platshållare för innehåll 6">
            <a:extLst>
              <a:ext uri="{FF2B5EF4-FFF2-40B4-BE49-F238E27FC236}">
                <a16:creationId xmlns:a16="http://schemas.microsoft.com/office/drawing/2014/main" id="{94F791D1-D509-40BE-A73D-E12350CF7A1D}"/>
              </a:ext>
            </a:extLst>
          </p:cNvPr>
          <p:cNvSpPr txBox="1">
            <a:spLocks/>
          </p:cNvSpPr>
          <p:nvPr/>
        </p:nvSpPr>
        <p:spPr>
          <a:xfrm>
            <a:off x="-23232621" y="4953268"/>
            <a:ext cx="18099109" cy="14698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sv-SE"/>
            </a:defPPr>
            <a:lvl1pPr marL="0" algn="r" defTabSz="3506633" rtl="0" eaLnBrk="1" latinLnBrk="0" hangingPunct="1">
              <a:defRPr sz="2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5331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0663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5995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3269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6658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19902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73218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26535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sv-SE" sz="6000" b="1" dirty="0"/>
              <a:t>Bilder</a:t>
            </a:r>
          </a:p>
          <a:p>
            <a:pPr algn="l">
              <a:lnSpc>
                <a:spcPct val="150000"/>
              </a:lnSpc>
            </a:pPr>
            <a:r>
              <a:rPr lang="sv-SE" sz="5400" dirty="0"/>
              <a:t>Hämta bilder och ikoner från </a:t>
            </a:r>
            <a:r>
              <a:rPr lang="sv-SE" sz="5400" dirty="0">
                <a:hlinkClick r:id="rId4"/>
              </a:rPr>
              <a:t>bildbanken</a:t>
            </a:r>
            <a:r>
              <a:rPr lang="sv-SE" sz="5400" dirty="0"/>
              <a:t>. Du kan också köpa bilder från </a:t>
            </a:r>
            <a:r>
              <a:rPr lang="sv-SE" sz="5400" dirty="0" err="1"/>
              <a:t>Johnér</a:t>
            </a:r>
            <a:r>
              <a:rPr lang="sv-SE" sz="5400" dirty="0"/>
              <a:t> eller </a:t>
            </a:r>
            <a:r>
              <a:rPr lang="sv-SE" sz="5400" dirty="0" err="1"/>
              <a:t>Mostphots</a:t>
            </a:r>
            <a:r>
              <a:rPr lang="sv-SE" sz="5400" dirty="0"/>
              <a:t>. Kontakta kommunikationsavdelningen för att köpa.</a:t>
            </a:r>
          </a:p>
          <a:p>
            <a:pPr algn="l">
              <a:lnSpc>
                <a:spcPct val="150000"/>
              </a:lnSpc>
            </a:pPr>
            <a:endParaRPr lang="sv-SE" sz="5400" dirty="0"/>
          </a:p>
          <a:p>
            <a:pPr algn="l">
              <a:lnSpc>
                <a:spcPct val="150000"/>
              </a:lnSpc>
            </a:pPr>
            <a:r>
              <a:rPr lang="sv-SE" sz="6000" b="1" dirty="0"/>
              <a:t>Former</a:t>
            </a:r>
            <a:endParaRPr lang="sv-SE" sz="5400" b="1" dirty="0"/>
          </a:p>
          <a:p>
            <a:pPr algn="l">
              <a:lnSpc>
                <a:spcPct val="150000"/>
              </a:lnSpc>
            </a:pPr>
            <a:r>
              <a:rPr lang="sv-SE" sz="5400" dirty="0"/>
              <a:t>Håll in </a:t>
            </a:r>
            <a:r>
              <a:rPr lang="sv-SE" sz="5400" dirty="0" err="1"/>
              <a:t>Shift</a:t>
            </a:r>
            <a:r>
              <a:rPr lang="sv-SE" sz="5400" dirty="0"/>
              <a:t> när du ändrar storlek på former och bilder.</a:t>
            </a:r>
          </a:p>
          <a:p>
            <a:pPr algn="l">
              <a:lnSpc>
                <a:spcPct val="150000"/>
              </a:lnSpc>
            </a:pPr>
            <a:r>
              <a:rPr lang="sv-SE" sz="5400" dirty="0"/>
              <a:t>Du kan ändra färg på formerna och lägga till text.</a:t>
            </a: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FDEF8FB0-40FF-4D08-BF11-CBB2C0A602E9}"/>
              </a:ext>
            </a:extLst>
          </p:cNvPr>
          <p:cNvSpPr>
            <a:spLocks noChangeAspect="1"/>
          </p:cNvSpPr>
          <p:nvPr/>
        </p:nvSpPr>
        <p:spPr>
          <a:xfrm>
            <a:off x="-9528382" y="19380701"/>
            <a:ext cx="2113789" cy="211378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12" name="Rektangel: diagonala rundade hörn 11">
            <a:extLst>
              <a:ext uri="{FF2B5EF4-FFF2-40B4-BE49-F238E27FC236}">
                <a16:creationId xmlns:a16="http://schemas.microsoft.com/office/drawing/2014/main" id="{ED88AD61-8E24-4E2A-BFBF-45674E23E09F}"/>
              </a:ext>
            </a:extLst>
          </p:cNvPr>
          <p:cNvSpPr>
            <a:spLocks noChangeAspect="1"/>
          </p:cNvSpPr>
          <p:nvPr/>
        </p:nvSpPr>
        <p:spPr>
          <a:xfrm>
            <a:off x="-23232621" y="19380701"/>
            <a:ext cx="2113789" cy="2113789"/>
          </a:xfrm>
          <a:prstGeom prst="round2DiagRect">
            <a:avLst>
              <a:gd name="adj1" fmla="val 4857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13" name="Rektangel: övre hörn rundade 12">
            <a:extLst>
              <a:ext uri="{FF2B5EF4-FFF2-40B4-BE49-F238E27FC236}">
                <a16:creationId xmlns:a16="http://schemas.microsoft.com/office/drawing/2014/main" id="{5FD296BC-5D46-45AC-9195-48E905FC46BA}"/>
              </a:ext>
            </a:extLst>
          </p:cNvPr>
          <p:cNvSpPr>
            <a:spLocks noChangeAspect="1"/>
          </p:cNvSpPr>
          <p:nvPr/>
        </p:nvSpPr>
        <p:spPr>
          <a:xfrm>
            <a:off x="-12954440" y="19380699"/>
            <a:ext cx="2113787" cy="211379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7137"/>
          </a:p>
        </p:txBody>
      </p:sp>
      <p:sp>
        <p:nvSpPr>
          <p:cNvPr id="28" name="Tår 27">
            <a:extLst>
              <a:ext uri="{FF2B5EF4-FFF2-40B4-BE49-F238E27FC236}">
                <a16:creationId xmlns:a16="http://schemas.microsoft.com/office/drawing/2014/main" id="{8B67D04D-80F2-44FD-8554-7261EA132C0A}"/>
              </a:ext>
            </a:extLst>
          </p:cNvPr>
          <p:cNvSpPr>
            <a:spLocks noChangeAspect="1"/>
          </p:cNvSpPr>
          <p:nvPr/>
        </p:nvSpPr>
        <p:spPr>
          <a:xfrm>
            <a:off x="14905466" y="18105867"/>
            <a:ext cx="4227780" cy="422778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000" i="1" dirty="0"/>
              <a:t>”Citat kan skrivas i en form.”</a:t>
            </a:r>
            <a:endParaRPr lang="sv-SE" sz="6000" dirty="0"/>
          </a:p>
        </p:txBody>
      </p:sp>
      <p:grpSp>
        <p:nvGrpSpPr>
          <p:cNvPr id="32" name="Grupp 31">
            <a:extLst>
              <a:ext uri="{FF2B5EF4-FFF2-40B4-BE49-F238E27FC236}">
                <a16:creationId xmlns:a16="http://schemas.microsoft.com/office/drawing/2014/main" id="{FFAA7438-63D1-4AB6-BA23-62281430D02D}"/>
              </a:ext>
            </a:extLst>
          </p:cNvPr>
          <p:cNvGrpSpPr/>
          <p:nvPr/>
        </p:nvGrpSpPr>
        <p:grpSpPr>
          <a:xfrm>
            <a:off x="16963336" y="28857426"/>
            <a:ext cx="10983617" cy="3200009"/>
            <a:chOff x="15096320" y="31122434"/>
            <a:chExt cx="9097753" cy="3200009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E54E6D9-8E07-4137-A771-574655129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96320" y="31122434"/>
              <a:ext cx="848052" cy="687556"/>
            </a:xfrm>
            <a:custGeom>
              <a:avLst/>
              <a:gdLst>
                <a:gd name="T0" fmla="*/ 212 w 1284"/>
                <a:gd name="T1" fmla="*/ 1035 h 1041"/>
                <a:gd name="T2" fmla="*/ 250 w 1284"/>
                <a:gd name="T3" fmla="*/ 1037 h 1041"/>
                <a:gd name="T4" fmla="*/ 306 w 1284"/>
                <a:gd name="T5" fmla="*/ 995 h 1041"/>
                <a:gd name="T6" fmla="*/ 432 w 1284"/>
                <a:gd name="T7" fmla="*/ 863 h 1041"/>
                <a:gd name="T8" fmla="*/ 532 w 1284"/>
                <a:gd name="T9" fmla="*/ 697 h 1041"/>
                <a:gd name="T10" fmla="*/ 580 w 1284"/>
                <a:gd name="T11" fmla="*/ 533 h 1041"/>
                <a:gd name="T12" fmla="*/ 592 w 1284"/>
                <a:gd name="T13" fmla="*/ 404 h 1041"/>
                <a:gd name="T14" fmla="*/ 574 w 1284"/>
                <a:gd name="T15" fmla="*/ 254 h 1041"/>
                <a:gd name="T16" fmla="*/ 506 w 1284"/>
                <a:gd name="T17" fmla="*/ 114 h 1041"/>
                <a:gd name="T18" fmla="*/ 408 w 1284"/>
                <a:gd name="T19" fmla="*/ 34 h 1041"/>
                <a:gd name="T20" fmla="*/ 300 w 1284"/>
                <a:gd name="T21" fmla="*/ 2 h 1041"/>
                <a:gd name="T22" fmla="*/ 218 w 1284"/>
                <a:gd name="T23" fmla="*/ 6 h 1041"/>
                <a:gd name="T24" fmla="*/ 118 w 1284"/>
                <a:gd name="T25" fmla="*/ 44 h 1041"/>
                <a:gd name="T26" fmla="*/ 46 w 1284"/>
                <a:gd name="T27" fmla="*/ 112 h 1041"/>
                <a:gd name="T28" fmla="*/ 6 w 1284"/>
                <a:gd name="T29" fmla="*/ 202 h 1041"/>
                <a:gd name="T30" fmla="*/ 2 w 1284"/>
                <a:gd name="T31" fmla="*/ 278 h 1041"/>
                <a:gd name="T32" fmla="*/ 32 w 1284"/>
                <a:gd name="T33" fmla="*/ 370 h 1041"/>
                <a:gd name="T34" fmla="*/ 92 w 1284"/>
                <a:gd name="T35" fmla="*/ 442 h 1041"/>
                <a:gd name="T36" fmla="*/ 178 w 1284"/>
                <a:gd name="T37" fmla="*/ 488 h 1041"/>
                <a:gd name="T38" fmla="*/ 250 w 1284"/>
                <a:gd name="T39" fmla="*/ 498 h 1041"/>
                <a:gd name="T40" fmla="*/ 350 w 1284"/>
                <a:gd name="T41" fmla="*/ 486 h 1041"/>
                <a:gd name="T42" fmla="*/ 386 w 1284"/>
                <a:gd name="T43" fmla="*/ 518 h 1041"/>
                <a:gd name="T44" fmla="*/ 338 w 1284"/>
                <a:gd name="T45" fmla="*/ 669 h 1041"/>
                <a:gd name="T46" fmla="*/ 258 w 1284"/>
                <a:gd name="T47" fmla="*/ 785 h 1041"/>
                <a:gd name="T48" fmla="*/ 144 w 1284"/>
                <a:gd name="T49" fmla="*/ 891 h 1041"/>
                <a:gd name="T50" fmla="*/ 126 w 1284"/>
                <a:gd name="T51" fmla="*/ 915 h 1041"/>
                <a:gd name="T52" fmla="*/ 132 w 1284"/>
                <a:gd name="T53" fmla="*/ 957 h 1041"/>
                <a:gd name="T54" fmla="*/ 884 w 1284"/>
                <a:gd name="T55" fmla="*/ 1019 h 1041"/>
                <a:gd name="T56" fmla="*/ 924 w 1284"/>
                <a:gd name="T57" fmla="*/ 1041 h 1041"/>
                <a:gd name="T58" fmla="*/ 960 w 1284"/>
                <a:gd name="T59" fmla="*/ 1025 h 1041"/>
                <a:gd name="T60" fmla="*/ 1070 w 1284"/>
                <a:gd name="T61" fmla="*/ 925 h 1041"/>
                <a:gd name="T62" fmla="*/ 1178 w 1284"/>
                <a:gd name="T63" fmla="*/ 787 h 1041"/>
                <a:gd name="T64" fmla="*/ 1260 w 1284"/>
                <a:gd name="T65" fmla="*/ 591 h 1041"/>
                <a:gd name="T66" fmla="*/ 1280 w 1284"/>
                <a:gd name="T67" fmla="*/ 470 h 1041"/>
                <a:gd name="T68" fmla="*/ 1282 w 1284"/>
                <a:gd name="T69" fmla="*/ 350 h 1041"/>
                <a:gd name="T70" fmla="*/ 1236 w 1284"/>
                <a:gd name="T71" fmla="*/ 176 h 1041"/>
                <a:gd name="T72" fmla="*/ 1150 w 1284"/>
                <a:gd name="T73" fmla="*/ 68 h 1041"/>
                <a:gd name="T74" fmla="*/ 1046 w 1284"/>
                <a:gd name="T75" fmla="*/ 12 h 1041"/>
                <a:gd name="T76" fmla="*/ 968 w 1284"/>
                <a:gd name="T77" fmla="*/ 0 h 1041"/>
                <a:gd name="T78" fmla="*/ 856 w 1284"/>
                <a:gd name="T79" fmla="*/ 22 h 1041"/>
                <a:gd name="T80" fmla="*/ 770 w 1284"/>
                <a:gd name="T81" fmla="*/ 76 h 1041"/>
                <a:gd name="T82" fmla="*/ 712 w 1284"/>
                <a:gd name="T83" fmla="*/ 154 h 1041"/>
                <a:gd name="T84" fmla="*/ 692 w 1284"/>
                <a:gd name="T85" fmla="*/ 252 h 1041"/>
                <a:gd name="T86" fmla="*/ 704 w 1284"/>
                <a:gd name="T87" fmla="*/ 326 h 1041"/>
                <a:gd name="T88" fmla="*/ 750 w 1284"/>
                <a:gd name="T89" fmla="*/ 410 h 1041"/>
                <a:gd name="T90" fmla="*/ 824 w 1284"/>
                <a:gd name="T91" fmla="*/ 468 h 1041"/>
                <a:gd name="T92" fmla="*/ 918 w 1284"/>
                <a:gd name="T93" fmla="*/ 496 h 1041"/>
                <a:gd name="T94" fmla="*/ 998 w 1284"/>
                <a:gd name="T95" fmla="*/ 494 h 1041"/>
                <a:gd name="T96" fmla="*/ 1082 w 1284"/>
                <a:gd name="T97" fmla="*/ 474 h 1041"/>
                <a:gd name="T98" fmla="*/ 1062 w 1284"/>
                <a:gd name="T99" fmla="*/ 597 h 1041"/>
                <a:gd name="T100" fmla="*/ 992 w 1284"/>
                <a:gd name="T101" fmla="*/ 731 h 1041"/>
                <a:gd name="T102" fmla="*/ 890 w 1284"/>
                <a:gd name="T103" fmla="*/ 847 h 1041"/>
                <a:gd name="T104" fmla="*/ 828 w 1284"/>
                <a:gd name="T105" fmla="*/ 897 h 1041"/>
                <a:gd name="T106" fmla="*/ 816 w 1284"/>
                <a:gd name="T107" fmla="*/ 935 h 1041"/>
                <a:gd name="T108" fmla="*/ 884 w 1284"/>
                <a:gd name="T109" fmla="*/ 1019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4" h="1041">
                  <a:moveTo>
                    <a:pt x="192" y="1019"/>
                  </a:moveTo>
                  <a:lnTo>
                    <a:pt x="192" y="1019"/>
                  </a:lnTo>
                  <a:lnTo>
                    <a:pt x="202" y="1029"/>
                  </a:lnTo>
                  <a:lnTo>
                    <a:pt x="212" y="1035"/>
                  </a:lnTo>
                  <a:lnTo>
                    <a:pt x="222" y="1039"/>
                  </a:lnTo>
                  <a:lnTo>
                    <a:pt x="232" y="1041"/>
                  </a:lnTo>
                  <a:lnTo>
                    <a:pt x="240" y="1039"/>
                  </a:lnTo>
                  <a:lnTo>
                    <a:pt x="250" y="1037"/>
                  </a:lnTo>
                  <a:lnTo>
                    <a:pt x="260" y="1031"/>
                  </a:lnTo>
                  <a:lnTo>
                    <a:pt x="268" y="1025"/>
                  </a:lnTo>
                  <a:lnTo>
                    <a:pt x="268" y="1025"/>
                  </a:lnTo>
                  <a:lnTo>
                    <a:pt x="306" y="995"/>
                  </a:lnTo>
                  <a:lnTo>
                    <a:pt x="352" y="951"/>
                  </a:lnTo>
                  <a:lnTo>
                    <a:pt x="378" y="925"/>
                  </a:lnTo>
                  <a:lnTo>
                    <a:pt x="406" y="895"/>
                  </a:lnTo>
                  <a:lnTo>
                    <a:pt x="432" y="863"/>
                  </a:lnTo>
                  <a:lnTo>
                    <a:pt x="460" y="827"/>
                  </a:lnTo>
                  <a:lnTo>
                    <a:pt x="486" y="787"/>
                  </a:lnTo>
                  <a:lnTo>
                    <a:pt x="510" y="743"/>
                  </a:lnTo>
                  <a:lnTo>
                    <a:pt x="532" y="697"/>
                  </a:lnTo>
                  <a:lnTo>
                    <a:pt x="552" y="645"/>
                  </a:lnTo>
                  <a:lnTo>
                    <a:pt x="568" y="591"/>
                  </a:lnTo>
                  <a:lnTo>
                    <a:pt x="576" y="561"/>
                  </a:lnTo>
                  <a:lnTo>
                    <a:pt x="580" y="533"/>
                  </a:lnTo>
                  <a:lnTo>
                    <a:pt x="586" y="502"/>
                  </a:lnTo>
                  <a:lnTo>
                    <a:pt x="588" y="470"/>
                  </a:lnTo>
                  <a:lnTo>
                    <a:pt x="590" y="438"/>
                  </a:lnTo>
                  <a:lnTo>
                    <a:pt x="592" y="404"/>
                  </a:lnTo>
                  <a:lnTo>
                    <a:pt x="592" y="404"/>
                  </a:lnTo>
                  <a:lnTo>
                    <a:pt x="590" y="350"/>
                  </a:lnTo>
                  <a:lnTo>
                    <a:pt x="584" y="300"/>
                  </a:lnTo>
                  <a:lnTo>
                    <a:pt x="574" y="254"/>
                  </a:lnTo>
                  <a:lnTo>
                    <a:pt x="560" y="214"/>
                  </a:lnTo>
                  <a:lnTo>
                    <a:pt x="544" y="176"/>
                  </a:lnTo>
                  <a:lnTo>
                    <a:pt x="526" y="144"/>
                  </a:lnTo>
                  <a:lnTo>
                    <a:pt x="506" y="114"/>
                  </a:lnTo>
                  <a:lnTo>
                    <a:pt x="482" y="90"/>
                  </a:lnTo>
                  <a:lnTo>
                    <a:pt x="458" y="68"/>
                  </a:lnTo>
                  <a:lnTo>
                    <a:pt x="434" y="48"/>
                  </a:lnTo>
                  <a:lnTo>
                    <a:pt x="408" y="34"/>
                  </a:lnTo>
                  <a:lnTo>
                    <a:pt x="380" y="22"/>
                  </a:lnTo>
                  <a:lnTo>
                    <a:pt x="354" y="12"/>
                  </a:lnTo>
                  <a:lnTo>
                    <a:pt x="326" y="6"/>
                  </a:lnTo>
                  <a:lnTo>
                    <a:pt x="300" y="2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8" y="6"/>
                  </a:lnTo>
                  <a:lnTo>
                    <a:pt x="190" y="12"/>
                  </a:lnTo>
                  <a:lnTo>
                    <a:pt x="164" y="22"/>
                  </a:lnTo>
                  <a:lnTo>
                    <a:pt x="140" y="32"/>
                  </a:lnTo>
                  <a:lnTo>
                    <a:pt x="118" y="44"/>
                  </a:lnTo>
                  <a:lnTo>
                    <a:pt x="98" y="58"/>
                  </a:lnTo>
                  <a:lnTo>
                    <a:pt x="78" y="76"/>
                  </a:lnTo>
                  <a:lnTo>
                    <a:pt x="60" y="94"/>
                  </a:lnTo>
                  <a:lnTo>
                    <a:pt x="46" y="112"/>
                  </a:lnTo>
                  <a:lnTo>
                    <a:pt x="32" y="134"/>
                  </a:lnTo>
                  <a:lnTo>
                    <a:pt x="20" y="154"/>
                  </a:lnTo>
                  <a:lnTo>
                    <a:pt x="12" y="178"/>
                  </a:lnTo>
                  <a:lnTo>
                    <a:pt x="6" y="202"/>
                  </a:lnTo>
                  <a:lnTo>
                    <a:pt x="2" y="226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2" y="278"/>
                  </a:lnTo>
                  <a:lnTo>
                    <a:pt x="6" y="302"/>
                  </a:lnTo>
                  <a:lnTo>
                    <a:pt x="12" y="326"/>
                  </a:lnTo>
                  <a:lnTo>
                    <a:pt x="20" y="348"/>
                  </a:lnTo>
                  <a:lnTo>
                    <a:pt x="32" y="370"/>
                  </a:lnTo>
                  <a:lnTo>
                    <a:pt x="44" y="390"/>
                  </a:lnTo>
                  <a:lnTo>
                    <a:pt x="58" y="410"/>
                  </a:lnTo>
                  <a:lnTo>
                    <a:pt x="74" y="426"/>
                  </a:lnTo>
                  <a:lnTo>
                    <a:pt x="92" y="442"/>
                  </a:lnTo>
                  <a:lnTo>
                    <a:pt x="112" y="456"/>
                  </a:lnTo>
                  <a:lnTo>
                    <a:pt x="132" y="468"/>
                  </a:lnTo>
                  <a:lnTo>
                    <a:pt x="154" y="480"/>
                  </a:lnTo>
                  <a:lnTo>
                    <a:pt x="178" y="488"/>
                  </a:lnTo>
                  <a:lnTo>
                    <a:pt x="202" y="494"/>
                  </a:lnTo>
                  <a:lnTo>
                    <a:pt x="226" y="496"/>
                  </a:lnTo>
                  <a:lnTo>
                    <a:pt x="250" y="498"/>
                  </a:lnTo>
                  <a:lnTo>
                    <a:pt x="250" y="498"/>
                  </a:lnTo>
                  <a:lnTo>
                    <a:pt x="280" y="498"/>
                  </a:lnTo>
                  <a:lnTo>
                    <a:pt x="306" y="494"/>
                  </a:lnTo>
                  <a:lnTo>
                    <a:pt x="330" y="490"/>
                  </a:lnTo>
                  <a:lnTo>
                    <a:pt x="350" y="486"/>
                  </a:lnTo>
                  <a:lnTo>
                    <a:pt x="380" y="478"/>
                  </a:lnTo>
                  <a:lnTo>
                    <a:pt x="390" y="474"/>
                  </a:lnTo>
                  <a:lnTo>
                    <a:pt x="390" y="474"/>
                  </a:lnTo>
                  <a:lnTo>
                    <a:pt x="386" y="518"/>
                  </a:lnTo>
                  <a:lnTo>
                    <a:pt x="380" y="557"/>
                  </a:lnTo>
                  <a:lnTo>
                    <a:pt x="370" y="597"/>
                  </a:lnTo>
                  <a:lnTo>
                    <a:pt x="356" y="633"/>
                  </a:lnTo>
                  <a:lnTo>
                    <a:pt x="338" y="669"/>
                  </a:lnTo>
                  <a:lnTo>
                    <a:pt x="320" y="701"/>
                  </a:lnTo>
                  <a:lnTo>
                    <a:pt x="300" y="731"/>
                  </a:lnTo>
                  <a:lnTo>
                    <a:pt x="280" y="759"/>
                  </a:lnTo>
                  <a:lnTo>
                    <a:pt x="258" y="785"/>
                  </a:lnTo>
                  <a:lnTo>
                    <a:pt x="238" y="809"/>
                  </a:lnTo>
                  <a:lnTo>
                    <a:pt x="198" y="847"/>
                  </a:lnTo>
                  <a:lnTo>
                    <a:pt x="164" y="873"/>
                  </a:lnTo>
                  <a:lnTo>
                    <a:pt x="144" y="891"/>
                  </a:lnTo>
                  <a:lnTo>
                    <a:pt x="144" y="891"/>
                  </a:lnTo>
                  <a:lnTo>
                    <a:pt x="136" y="897"/>
                  </a:lnTo>
                  <a:lnTo>
                    <a:pt x="130" y="905"/>
                  </a:lnTo>
                  <a:lnTo>
                    <a:pt x="126" y="915"/>
                  </a:lnTo>
                  <a:lnTo>
                    <a:pt x="124" y="925"/>
                  </a:lnTo>
                  <a:lnTo>
                    <a:pt x="124" y="935"/>
                  </a:lnTo>
                  <a:lnTo>
                    <a:pt x="126" y="945"/>
                  </a:lnTo>
                  <a:lnTo>
                    <a:pt x="132" y="957"/>
                  </a:lnTo>
                  <a:lnTo>
                    <a:pt x="140" y="967"/>
                  </a:lnTo>
                  <a:lnTo>
                    <a:pt x="192" y="1019"/>
                  </a:lnTo>
                  <a:close/>
                  <a:moveTo>
                    <a:pt x="884" y="1019"/>
                  </a:moveTo>
                  <a:lnTo>
                    <a:pt x="884" y="1019"/>
                  </a:lnTo>
                  <a:lnTo>
                    <a:pt x="894" y="1029"/>
                  </a:lnTo>
                  <a:lnTo>
                    <a:pt x="904" y="1035"/>
                  </a:lnTo>
                  <a:lnTo>
                    <a:pt x="914" y="1039"/>
                  </a:lnTo>
                  <a:lnTo>
                    <a:pt x="924" y="1041"/>
                  </a:lnTo>
                  <a:lnTo>
                    <a:pt x="932" y="1039"/>
                  </a:lnTo>
                  <a:lnTo>
                    <a:pt x="942" y="1037"/>
                  </a:lnTo>
                  <a:lnTo>
                    <a:pt x="952" y="1031"/>
                  </a:lnTo>
                  <a:lnTo>
                    <a:pt x="960" y="1025"/>
                  </a:lnTo>
                  <a:lnTo>
                    <a:pt x="960" y="1025"/>
                  </a:lnTo>
                  <a:lnTo>
                    <a:pt x="998" y="995"/>
                  </a:lnTo>
                  <a:lnTo>
                    <a:pt x="1044" y="951"/>
                  </a:lnTo>
                  <a:lnTo>
                    <a:pt x="1070" y="925"/>
                  </a:lnTo>
                  <a:lnTo>
                    <a:pt x="1098" y="895"/>
                  </a:lnTo>
                  <a:lnTo>
                    <a:pt x="1124" y="863"/>
                  </a:lnTo>
                  <a:lnTo>
                    <a:pt x="1152" y="827"/>
                  </a:lnTo>
                  <a:lnTo>
                    <a:pt x="1178" y="787"/>
                  </a:lnTo>
                  <a:lnTo>
                    <a:pt x="1202" y="743"/>
                  </a:lnTo>
                  <a:lnTo>
                    <a:pt x="1224" y="697"/>
                  </a:lnTo>
                  <a:lnTo>
                    <a:pt x="1244" y="645"/>
                  </a:lnTo>
                  <a:lnTo>
                    <a:pt x="1260" y="591"/>
                  </a:lnTo>
                  <a:lnTo>
                    <a:pt x="1268" y="561"/>
                  </a:lnTo>
                  <a:lnTo>
                    <a:pt x="1272" y="533"/>
                  </a:lnTo>
                  <a:lnTo>
                    <a:pt x="1278" y="502"/>
                  </a:lnTo>
                  <a:lnTo>
                    <a:pt x="1280" y="470"/>
                  </a:lnTo>
                  <a:lnTo>
                    <a:pt x="1282" y="438"/>
                  </a:lnTo>
                  <a:lnTo>
                    <a:pt x="1284" y="404"/>
                  </a:lnTo>
                  <a:lnTo>
                    <a:pt x="1284" y="404"/>
                  </a:lnTo>
                  <a:lnTo>
                    <a:pt x="1282" y="350"/>
                  </a:lnTo>
                  <a:lnTo>
                    <a:pt x="1276" y="300"/>
                  </a:lnTo>
                  <a:lnTo>
                    <a:pt x="1266" y="254"/>
                  </a:lnTo>
                  <a:lnTo>
                    <a:pt x="1252" y="214"/>
                  </a:lnTo>
                  <a:lnTo>
                    <a:pt x="1236" y="176"/>
                  </a:lnTo>
                  <a:lnTo>
                    <a:pt x="1218" y="144"/>
                  </a:lnTo>
                  <a:lnTo>
                    <a:pt x="1198" y="114"/>
                  </a:lnTo>
                  <a:lnTo>
                    <a:pt x="1174" y="90"/>
                  </a:lnTo>
                  <a:lnTo>
                    <a:pt x="1150" y="68"/>
                  </a:lnTo>
                  <a:lnTo>
                    <a:pt x="1126" y="48"/>
                  </a:lnTo>
                  <a:lnTo>
                    <a:pt x="1100" y="34"/>
                  </a:lnTo>
                  <a:lnTo>
                    <a:pt x="1072" y="22"/>
                  </a:lnTo>
                  <a:lnTo>
                    <a:pt x="1046" y="12"/>
                  </a:lnTo>
                  <a:lnTo>
                    <a:pt x="1018" y="6"/>
                  </a:lnTo>
                  <a:lnTo>
                    <a:pt x="992" y="2"/>
                  </a:lnTo>
                  <a:lnTo>
                    <a:pt x="968" y="0"/>
                  </a:lnTo>
                  <a:lnTo>
                    <a:pt x="968" y="0"/>
                  </a:lnTo>
                  <a:lnTo>
                    <a:pt x="938" y="2"/>
                  </a:lnTo>
                  <a:lnTo>
                    <a:pt x="910" y="6"/>
                  </a:lnTo>
                  <a:lnTo>
                    <a:pt x="882" y="12"/>
                  </a:lnTo>
                  <a:lnTo>
                    <a:pt x="856" y="22"/>
                  </a:lnTo>
                  <a:lnTo>
                    <a:pt x="832" y="32"/>
                  </a:lnTo>
                  <a:lnTo>
                    <a:pt x="810" y="44"/>
                  </a:lnTo>
                  <a:lnTo>
                    <a:pt x="788" y="58"/>
                  </a:lnTo>
                  <a:lnTo>
                    <a:pt x="770" y="76"/>
                  </a:lnTo>
                  <a:lnTo>
                    <a:pt x="752" y="94"/>
                  </a:lnTo>
                  <a:lnTo>
                    <a:pt x="738" y="112"/>
                  </a:lnTo>
                  <a:lnTo>
                    <a:pt x="724" y="134"/>
                  </a:lnTo>
                  <a:lnTo>
                    <a:pt x="712" y="154"/>
                  </a:lnTo>
                  <a:lnTo>
                    <a:pt x="704" y="178"/>
                  </a:lnTo>
                  <a:lnTo>
                    <a:pt x="698" y="202"/>
                  </a:lnTo>
                  <a:lnTo>
                    <a:pt x="694" y="226"/>
                  </a:lnTo>
                  <a:lnTo>
                    <a:pt x="692" y="252"/>
                  </a:lnTo>
                  <a:lnTo>
                    <a:pt x="692" y="252"/>
                  </a:lnTo>
                  <a:lnTo>
                    <a:pt x="694" y="278"/>
                  </a:lnTo>
                  <a:lnTo>
                    <a:pt x="698" y="302"/>
                  </a:lnTo>
                  <a:lnTo>
                    <a:pt x="704" y="326"/>
                  </a:lnTo>
                  <a:lnTo>
                    <a:pt x="712" y="348"/>
                  </a:lnTo>
                  <a:lnTo>
                    <a:pt x="724" y="370"/>
                  </a:lnTo>
                  <a:lnTo>
                    <a:pt x="736" y="390"/>
                  </a:lnTo>
                  <a:lnTo>
                    <a:pt x="750" y="410"/>
                  </a:lnTo>
                  <a:lnTo>
                    <a:pt x="766" y="426"/>
                  </a:lnTo>
                  <a:lnTo>
                    <a:pt x="784" y="442"/>
                  </a:lnTo>
                  <a:lnTo>
                    <a:pt x="804" y="456"/>
                  </a:lnTo>
                  <a:lnTo>
                    <a:pt x="824" y="468"/>
                  </a:lnTo>
                  <a:lnTo>
                    <a:pt x="846" y="480"/>
                  </a:lnTo>
                  <a:lnTo>
                    <a:pt x="870" y="488"/>
                  </a:lnTo>
                  <a:lnTo>
                    <a:pt x="894" y="494"/>
                  </a:lnTo>
                  <a:lnTo>
                    <a:pt x="918" y="496"/>
                  </a:lnTo>
                  <a:lnTo>
                    <a:pt x="942" y="498"/>
                  </a:lnTo>
                  <a:lnTo>
                    <a:pt x="942" y="498"/>
                  </a:lnTo>
                  <a:lnTo>
                    <a:pt x="972" y="498"/>
                  </a:lnTo>
                  <a:lnTo>
                    <a:pt x="998" y="494"/>
                  </a:lnTo>
                  <a:lnTo>
                    <a:pt x="1022" y="490"/>
                  </a:lnTo>
                  <a:lnTo>
                    <a:pt x="1042" y="486"/>
                  </a:lnTo>
                  <a:lnTo>
                    <a:pt x="1072" y="478"/>
                  </a:lnTo>
                  <a:lnTo>
                    <a:pt x="1082" y="474"/>
                  </a:lnTo>
                  <a:lnTo>
                    <a:pt x="1082" y="474"/>
                  </a:lnTo>
                  <a:lnTo>
                    <a:pt x="1078" y="518"/>
                  </a:lnTo>
                  <a:lnTo>
                    <a:pt x="1072" y="557"/>
                  </a:lnTo>
                  <a:lnTo>
                    <a:pt x="1062" y="597"/>
                  </a:lnTo>
                  <a:lnTo>
                    <a:pt x="1048" y="633"/>
                  </a:lnTo>
                  <a:lnTo>
                    <a:pt x="1030" y="669"/>
                  </a:lnTo>
                  <a:lnTo>
                    <a:pt x="1012" y="701"/>
                  </a:lnTo>
                  <a:lnTo>
                    <a:pt x="992" y="731"/>
                  </a:lnTo>
                  <a:lnTo>
                    <a:pt x="972" y="759"/>
                  </a:lnTo>
                  <a:lnTo>
                    <a:pt x="950" y="785"/>
                  </a:lnTo>
                  <a:lnTo>
                    <a:pt x="928" y="809"/>
                  </a:lnTo>
                  <a:lnTo>
                    <a:pt x="890" y="847"/>
                  </a:lnTo>
                  <a:lnTo>
                    <a:pt x="856" y="873"/>
                  </a:lnTo>
                  <a:lnTo>
                    <a:pt x="834" y="891"/>
                  </a:lnTo>
                  <a:lnTo>
                    <a:pt x="834" y="891"/>
                  </a:lnTo>
                  <a:lnTo>
                    <a:pt x="828" y="897"/>
                  </a:lnTo>
                  <a:lnTo>
                    <a:pt x="822" y="905"/>
                  </a:lnTo>
                  <a:lnTo>
                    <a:pt x="818" y="915"/>
                  </a:lnTo>
                  <a:lnTo>
                    <a:pt x="816" y="925"/>
                  </a:lnTo>
                  <a:lnTo>
                    <a:pt x="816" y="935"/>
                  </a:lnTo>
                  <a:lnTo>
                    <a:pt x="818" y="945"/>
                  </a:lnTo>
                  <a:lnTo>
                    <a:pt x="824" y="957"/>
                  </a:lnTo>
                  <a:lnTo>
                    <a:pt x="832" y="967"/>
                  </a:lnTo>
                  <a:lnTo>
                    <a:pt x="884" y="10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textruta 29">
              <a:extLst>
                <a:ext uri="{FF2B5EF4-FFF2-40B4-BE49-F238E27FC236}">
                  <a16:creationId xmlns:a16="http://schemas.microsoft.com/office/drawing/2014/main" id="{7539BB7D-723E-4114-9FFA-56B3052E8896}"/>
                </a:ext>
              </a:extLst>
            </p:cNvPr>
            <p:cNvSpPr txBox="1"/>
            <p:nvPr/>
          </p:nvSpPr>
          <p:spPr>
            <a:xfrm>
              <a:off x="15944372" y="31466212"/>
              <a:ext cx="8249701" cy="2856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sv-SE" sz="4000" i="1" dirty="0"/>
                <a:t>Citat kan också skrivas i en vanlig textruta. Ändra färg på citattecknet genom att högerklicka och välj Formatera figur.</a:t>
              </a:r>
            </a:p>
          </p:txBody>
        </p:sp>
      </p:grpSp>
      <p:sp>
        <p:nvSpPr>
          <p:cNvPr id="37" name="textruta 36">
            <a:extLst>
              <a:ext uri="{FF2B5EF4-FFF2-40B4-BE49-F238E27FC236}">
                <a16:creationId xmlns:a16="http://schemas.microsoft.com/office/drawing/2014/main" id="{9C68A203-0BFB-4073-AFEF-3A7BF738091B}"/>
              </a:ext>
            </a:extLst>
          </p:cNvPr>
          <p:cNvSpPr txBox="1"/>
          <p:nvPr/>
        </p:nvSpPr>
        <p:spPr>
          <a:xfrm>
            <a:off x="23512165" y="38307963"/>
            <a:ext cx="66215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5400" b="1" dirty="0"/>
              <a:t>Kontakt</a:t>
            </a:r>
          </a:p>
          <a:p>
            <a:pPr algn="l"/>
            <a:r>
              <a:rPr lang="sv-SE" sz="2800" dirty="0"/>
              <a:t>Förnamn Efternamn</a:t>
            </a:r>
          </a:p>
          <a:p>
            <a:pPr algn="l"/>
            <a:r>
              <a:rPr lang="sv-SE" sz="2800" dirty="0"/>
              <a:t>Titel</a:t>
            </a:r>
          </a:p>
          <a:p>
            <a:pPr algn="l"/>
            <a:r>
              <a:rPr lang="sv-SE" sz="2800" dirty="0"/>
              <a:t>Fornamn.efternamn@kronoberg.se</a:t>
            </a:r>
          </a:p>
        </p:txBody>
      </p:sp>
      <p:sp>
        <p:nvSpPr>
          <p:cNvPr id="39" name="Tår 38">
            <a:extLst>
              <a:ext uri="{FF2B5EF4-FFF2-40B4-BE49-F238E27FC236}">
                <a16:creationId xmlns:a16="http://schemas.microsoft.com/office/drawing/2014/main" id="{1A8EA8D4-9854-4DC6-9677-C2D5CFCC367F}"/>
              </a:ext>
            </a:extLst>
          </p:cNvPr>
          <p:cNvSpPr>
            <a:spLocks noChangeAspect="1"/>
          </p:cNvSpPr>
          <p:nvPr/>
        </p:nvSpPr>
        <p:spPr>
          <a:xfrm>
            <a:off x="32092354" y="11967298"/>
            <a:ext cx="3178847" cy="3178847"/>
          </a:xfrm>
          <a:prstGeom prst="teardrop">
            <a:avLst/>
          </a:prstGeom>
          <a:solidFill>
            <a:srgbClr val="004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Mörkgrön</a:t>
            </a:r>
          </a:p>
        </p:txBody>
      </p:sp>
      <p:sp>
        <p:nvSpPr>
          <p:cNvPr id="40" name="Tår 39">
            <a:extLst>
              <a:ext uri="{FF2B5EF4-FFF2-40B4-BE49-F238E27FC236}">
                <a16:creationId xmlns:a16="http://schemas.microsoft.com/office/drawing/2014/main" id="{357A49C0-3778-44F2-9F01-E20E219256F1}"/>
              </a:ext>
            </a:extLst>
          </p:cNvPr>
          <p:cNvSpPr>
            <a:spLocks noChangeAspect="1"/>
          </p:cNvSpPr>
          <p:nvPr/>
        </p:nvSpPr>
        <p:spPr>
          <a:xfrm>
            <a:off x="35498171" y="11967298"/>
            <a:ext cx="3178847" cy="3178847"/>
          </a:xfrm>
          <a:prstGeom prst="teardrop">
            <a:avLst/>
          </a:prstGeom>
          <a:solidFill>
            <a:srgbClr val="00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Primärgrön</a:t>
            </a:r>
          </a:p>
        </p:txBody>
      </p:sp>
      <p:sp>
        <p:nvSpPr>
          <p:cNvPr id="41" name="Tår 40">
            <a:extLst>
              <a:ext uri="{FF2B5EF4-FFF2-40B4-BE49-F238E27FC236}">
                <a16:creationId xmlns:a16="http://schemas.microsoft.com/office/drawing/2014/main" id="{DF20BFFA-5B0B-48F1-A7EE-E248ECCA6333}"/>
              </a:ext>
            </a:extLst>
          </p:cNvPr>
          <p:cNvSpPr>
            <a:spLocks noChangeAspect="1"/>
          </p:cNvSpPr>
          <p:nvPr/>
        </p:nvSpPr>
        <p:spPr>
          <a:xfrm>
            <a:off x="38862643" y="11967298"/>
            <a:ext cx="3178847" cy="3178847"/>
          </a:xfrm>
          <a:prstGeom prst="teardrop">
            <a:avLst/>
          </a:prstGeom>
          <a:solidFill>
            <a:srgbClr val="4EA9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Mellangrön</a:t>
            </a:r>
          </a:p>
        </p:txBody>
      </p:sp>
      <p:sp>
        <p:nvSpPr>
          <p:cNvPr id="42" name="Tår 41">
            <a:extLst>
              <a:ext uri="{FF2B5EF4-FFF2-40B4-BE49-F238E27FC236}">
                <a16:creationId xmlns:a16="http://schemas.microsoft.com/office/drawing/2014/main" id="{BD6FDAFA-639E-4F07-9709-AB686F1E6A78}"/>
              </a:ext>
            </a:extLst>
          </p:cNvPr>
          <p:cNvSpPr>
            <a:spLocks noChangeAspect="1"/>
          </p:cNvSpPr>
          <p:nvPr/>
        </p:nvSpPr>
        <p:spPr>
          <a:xfrm>
            <a:off x="42340599" y="11967298"/>
            <a:ext cx="3178847" cy="3178847"/>
          </a:xfrm>
          <a:prstGeom prst="teardrop">
            <a:avLst/>
          </a:prstGeom>
          <a:solidFill>
            <a:srgbClr val="B5D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Ljusgrön</a:t>
            </a:r>
          </a:p>
        </p:txBody>
      </p:sp>
      <p:sp>
        <p:nvSpPr>
          <p:cNvPr id="43" name="Tår 42">
            <a:extLst>
              <a:ext uri="{FF2B5EF4-FFF2-40B4-BE49-F238E27FC236}">
                <a16:creationId xmlns:a16="http://schemas.microsoft.com/office/drawing/2014/main" id="{961036F6-DDC7-4F31-B81B-5B1E1F6DDE13}"/>
              </a:ext>
            </a:extLst>
          </p:cNvPr>
          <p:cNvSpPr>
            <a:spLocks noChangeAspect="1"/>
          </p:cNvSpPr>
          <p:nvPr/>
        </p:nvSpPr>
        <p:spPr>
          <a:xfrm>
            <a:off x="32092354" y="15723106"/>
            <a:ext cx="3178847" cy="3178847"/>
          </a:xfrm>
          <a:prstGeom prst="teardrop">
            <a:avLst/>
          </a:prstGeom>
          <a:solidFill>
            <a:srgbClr val="700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Mörkrosa</a:t>
            </a:r>
          </a:p>
        </p:txBody>
      </p:sp>
      <p:sp>
        <p:nvSpPr>
          <p:cNvPr id="44" name="Tår 43">
            <a:extLst>
              <a:ext uri="{FF2B5EF4-FFF2-40B4-BE49-F238E27FC236}">
                <a16:creationId xmlns:a16="http://schemas.microsoft.com/office/drawing/2014/main" id="{916E1F77-C9B7-40E5-8C78-2F36A5118A95}"/>
              </a:ext>
            </a:extLst>
          </p:cNvPr>
          <p:cNvSpPr>
            <a:spLocks noChangeAspect="1"/>
          </p:cNvSpPr>
          <p:nvPr/>
        </p:nvSpPr>
        <p:spPr>
          <a:xfrm>
            <a:off x="35498171" y="15723106"/>
            <a:ext cx="3178847" cy="317884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Rosa</a:t>
            </a:r>
          </a:p>
        </p:txBody>
      </p:sp>
      <p:sp>
        <p:nvSpPr>
          <p:cNvPr id="45" name="Tår 44">
            <a:extLst>
              <a:ext uri="{FF2B5EF4-FFF2-40B4-BE49-F238E27FC236}">
                <a16:creationId xmlns:a16="http://schemas.microsoft.com/office/drawing/2014/main" id="{5B4133A3-B962-4C85-A78D-AA63A3EB3176}"/>
              </a:ext>
            </a:extLst>
          </p:cNvPr>
          <p:cNvSpPr>
            <a:spLocks noChangeAspect="1"/>
          </p:cNvSpPr>
          <p:nvPr/>
        </p:nvSpPr>
        <p:spPr>
          <a:xfrm>
            <a:off x="38862643" y="15723106"/>
            <a:ext cx="3178847" cy="3178847"/>
          </a:xfrm>
          <a:prstGeom prst="teardrop">
            <a:avLst/>
          </a:prstGeom>
          <a:solidFill>
            <a:srgbClr val="F0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Mellanrosa</a:t>
            </a:r>
          </a:p>
        </p:txBody>
      </p:sp>
      <p:sp>
        <p:nvSpPr>
          <p:cNvPr id="46" name="Tår 45">
            <a:extLst>
              <a:ext uri="{FF2B5EF4-FFF2-40B4-BE49-F238E27FC236}">
                <a16:creationId xmlns:a16="http://schemas.microsoft.com/office/drawing/2014/main" id="{54E7C5B6-7B59-46A2-ABCE-DDCCFEEBB0BB}"/>
              </a:ext>
            </a:extLst>
          </p:cNvPr>
          <p:cNvSpPr>
            <a:spLocks noChangeAspect="1"/>
          </p:cNvSpPr>
          <p:nvPr/>
        </p:nvSpPr>
        <p:spPr>
          <a:xfrm>
            <a:off x="42340599" y="15723106"/>
            <a:ext cx="3178847" cy="3178847"/>
          </a:xfrm>
          <a:prstGeom prst="teardrop">
            <a:avLst/>
          </a:prstGeom>
          <a:solidFill>
            <a:srgbClr val="F9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Ljusrosa</a:t>
            </a:r>
          </a:p>
        </p:txBody>
      </p:sp>
      <p:sp>
        <p:nvSpPr>
          <p:cNvPr id="47" name="Tår 46">
            <a:extLst>
              <a:ext uri="{FF2B5EF4-FFF2-40B4-BE49-F238E27FC236}">
                <a16:creationId xmlns:a16="http://schemas.microsoft.com/office/drawing/2014/main" id="{32100D1C-75B7-4442-8FC0-531FB3CC9C78}"/>
              </a:ext>
            </a:extLst>
          </p:cNvPr>
          <p:cNvSpPr>
            <a:spLocks noChangeAspect="1"/>
          </p:cNvSpPr>
          <p:nvPr/>
        </p:nvSpPr>
        <p:spPr>
          <a:xfrm>
            <a:off x="32092354" y="19473305"/>
            <a:ext cx="3178847" cy="3178847"/>
          </a:xfrm>
          <a:prstGeom prst="teardrop">
            <a:avLst/>
          </a:prstGeom>
          <a:solidFill>
            <a:srgbClr val="00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Mörkblå</a:t>
            </a:r>
          </a:p>
        </p:txBody>
      </p:sp>
      <p:sp>
        <p:nvSpPr>
          <p:cNvPr id="48" name="Tår 47">
            <a:extLst>
              <a:ext uri="{FF2B5EF4-FFF2-40B4-BE49-F238E27FC236}">
                <a16:creationId xmlns:a16="http://schemas.microsoft.com/office/drawing/2014/main" id="{EC612A60-D341-495D-84B7-F641DAF73BAC}"/>
              </a:ext>
            </a:extLst>
          </p:cNvPr>
          <p:cNvSpPr>
            <a:spLocks noChangeAspect="1"/>
          </p:cNvSpPr>
          <p:nvPr/>
        </p:nvSpPr>
        <p:spPr>
          <a:xfrm>
            <a:off x="35498171" y="19473305"/>
            <a:ext cx="3178847" cy="3178847"/>
          </a:xfrm>
          <a:prstGeom prst="teardrop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Mörkgrå</a:t>
            </a:r>
          </a:p>
        </p:txBody>
      </p:sp>
      <p:sp>
        <p:nvSpPr>
          <p:cNvPr id="49" name="Tår 48">
            <a:extLst>
              <a:ext uri="{FF2B5EF4-FFF2-40B4-BE49-F238E27FC236}">
                <a16:creationId xmlns:a16="http://schemas.microsoft.com/office/drawing/2014/main" id="{2C0B12E5-A30C-432F-B831-CADEC6222BBF}"/>
              </a:ext>
            </a:extLst>
          </p:cNvPr>
          <p:cNvSpPr>
            <a:spLocks noChangeAspect="1"/>
          </p:cNvSpPr>
          <p:nvPr/>
        </p:nvSpPr>
        <p:spPr>
          <a:xfrm>
            <a:off x="38862643" y="19473305"/>
            <a:ext cx="3178847" cy="3178847"/>
          </a:xfrm>
          <a:prstGeom prst="teardrop">
            <a:avLst/>
          </a:prstGeom>
          <a:solidFill>
            <a:srgbClr val="A0A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 err="1">
                <a:solidFill>
                  <a:schemeClr val="tx1"/>
                </a:solidFill>
              </a:rPr>
              <a:t>Mellangrå</a:t>
            </a:r>
            <a:endParaRPr lang="sv-SE" sz="2800" b="1" dirty="0">
              <a:solidFill>
                <a:schemeClr val="tx1"/>
              </a:solidFill>
            </a:endParaRPr>
          </a:p>
        </p:txBody>
      </p:sp>
      <p:sp>
        <p:nvSpPr>
          <p:cNvPr id="50" name="Tår 49">
            <a:extLst>
              <a:ext uri="{FF2B5EF4-FFF2-40B4-BE49-F238E27FC236}">
                <a16:creationId xmlns:a16="http://schemas.microsoft.com/office/drawing/2014/main" id="{83DF8EE4-43E9-4125-88CB-975106170166}"/>
              </a:ext>
            </a:extLst>
          </p:cNvPr>
          <p:cNvSpPr>
            <a:spLocks noChangeAspect="1"/>
          </p:cNvSpPr>
          <p:nvPr/>
        </p:nvSpPr>
        <p:spPr>
          <a:xfrm>
            <a:off x="42340599" y="19473305"/>
            <a:ext cx="3178847" cy="3178847"/>
          </a:xfrm>
          <a:prstGeom prst="teardrop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Ljusgrå</a:t>
            </a:r>
          </a:p>
        </p:txBody>
      </p:sp>
      <p:sp>
        <p:nvSpPr>
          <p:cNvPr id="55" name="Tår 54">
            <a:extLst>
              <a:ext uri="{FF2B5EF4-FFF2-40B4-BE49-F238E27FC236}">
                <a16:creationId xmlns:a16="http://schemas.microsoft.com/office/drawing/2014/main" id="{84F2BF0C-70B0-42CA-8985-54A814A9A8AE}"/>
              </a:ext>
            </a:extLst>
          </p:cNvPr>
          <p:cNvSpPr>
            <a:spLocks noChangeAspect="1"/>
          </p:cNvSpPr>
          <p:nvPr/>
        </p:nvSpPr>
        <p:spPr>
          <a:xfrm>
            <a:off x="31865384" y="23218687"/>
            <a:ext cx="3178847" cy="3178847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Gul</a:t>
            </a:r>
          </a:p>
        </p:txBody>
      </p:sp>
      <p:sp>
        <p:nvSpPr>
          <p:cNvPr id="56" name="Tår 55">
            <a:extLst>
              <a:ext uri="{FF2B5EF4-FFF2-40B4-BE49-F238E27FC236}">
                <a16:creationId xmlns:a16="http://schemas.microsoft.com/office/drawing/2014/main" id="{FC53242E-3902-4BBB-BF9B-DA0C7ABB8C01}"/>
              </a:ext>
            </a:extLst>
          </p:cNvPr>
          <p:cNvSpPr>
            <a:spLocks noChangeAspect="1"/>
          </p:cNvSpPr>
          <p:nvPr/>
        </p:nvSpPr>
        <p:spPr>
          <a:xfrm>
            <a:off x="35271201" y="23218687"/>
            <a:ext cx="3178847" cy="3178847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/>
              <a:t>Blå</a:t>
            </a:r>
          </a:p>
        </p:txBody>
      </p:sp>
      <p:sp>
        <p:nvSpPr>
          <p:cNvPr id="57" name="Tår 56">
            <a:extLst>
              <a:ext uri="{FF2B5EF4-FFF2-40B4-BE49-F238E27FC236}">
                <a16:creationId xmlns:a16="http://schemas.microsoft.com/office/drawing/2014/main" id="{E015058B-784D-4C7C-B9BD-6981F22F895A}"/>
              </a:ext>
            </a:extLst>
          </p:cNvPr>
          <p:cNvSpPr>
            <a:spLocks noChangeAspect="1"/>
          </p:cNvSpPr>
          <p:nvPr/>
        </p:nvSpPr>
        <p:spPr>
          <a:xfrm>
            <a:off x="38635673" y="23218687"/>
            <a:ext cx="3178847" cy="3178847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bg1"/>
                </a:solidFill>
              </a:rPr>
              <a:t>Orange</a:t>
            </a:r>
          </a:p>
        </p:txBody>
      </p:sp>
      <p:sp>
        <p:nvSpPr>
          <p:cNvPr id="58" name="Tår 57">
            <a:extLst>
              <a:ext uri="{FF2B5EF4-FFF2-40B4-BE49-F238E27FC236}">
                <a16:creationId xmlns:a16="http://schemas.microsoft.com/office/drawing/2014/main" id="{0D801098-4852-4DD5-93F1-60C64247B223}"/>
              </a:ext>
            </a:extLst>
          </p:cNvPr>
          <p:cNvSpPr>
            <a:spLocks noChangeAspect="1"/>
          </p:cNvSpPr>
          <p:nvPr/>
        </p:nvSpPr>
        <p:spPr>
          <a:xfrm>
            <a:off x="42113629" y="23218687"/>
            <a:ext cx="3178847" cy="3178847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bg1"/>
                </a:solidFill>
              </a:rPr>
              <a:t>Turkos</a:t>
            </a:r>
          </a:p>
        </p:txBody>
      </p:sp>
      <p:sp>
        <p:nvSpPr>
          <p:cNvPr id="63" name="Platshållare för innehåll 6">
            <a:extLst>
              <a:ext uri="{FF2B5EF4-FFF2-40B4-BE49-F238E27FC236}">
                <a16:creationId xmlns:a16="http://schemas.microsoft.com/office/drawing/2014/main" id="{CDA1A0A6-18CF-4480-9FB6-0E4A7B6E48B7}"/>
              </a:ext>
            </a:extLst>
          </p:cNvPr>
          <p:cNvSpPr txBox="1">
            <a:spLocks/>
          </p:cNvSpPr>
          <p:nvPr/>
        </p:nvSpPr>
        <p:spPr>
          <a:xfrm>
            <a:off x="32144868" y="8358405"/>
            <a:ext cx="13435550" cy="3054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sv-SE"/>
            </a:defPPr>
            <a:lvl1pPr marL="0" algn="r" defTabSz="3506633" rtl="0" eaLnBrk="1" latinLnBrk="0" hangingPunct="1">
              <a:defRPr sz="2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5331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0663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5995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3269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6658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19902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73218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26535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sv-SE" sz="6000" b="1" dirty="0"/>
              <a:t>Färger</a:t>
            </a:r>
          </a:p>
        </p:txBody>
      </p:sp>
    </p:spTree>
    <p:extLst>
      <p:ext uri="{BB962C8B-B14F-4D97-AF65-F5344CB8AC3E}">
        <p14:creationId xmlns:p14="http://schemas.microsoft.com/office/powerpoint/2010/main" val="164171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DA5D9C52-B570-42F7-8F2B-91D04F02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722" y="4619443"/>
            <a:ext cx="23546054" cy="398336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C2B0F24-18C4-425D-9E21-3B3E8761D18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4C31EF7-04B2-4727-B9E3-57607DA4EA9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188E3EA9-FA4D-4F47-8828-D7ACE99BC9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164722" y="9126775"/>
            <a:ext cx="21897808" cy="1443038"/>
          </a:xfrm>
        </p:spPr>
        <p:txBody>
          <a:bodyPr/>
          <a:lstStyle/>
          <a:p>
            <a:endParaRPr lang="sv-SE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92AEEDA3-73DD-4811-99E8-4B30C61A9F14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D7853007-DF5B-49C9-9F0E-D7E007D4ADD2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6631EA71-5477-4B28-AD6E-5C6BC72F10E1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A62B744B-1E74-4EFA-B0C6-0004453D39BE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2F5D421-59C8-4D44-B0A6-74B9BB1C77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64722" y="10881990"/>
            <a:ext cx="12170254" cy="1443037"/>
          </a:xfrm>
        </p:spPr>
        <p:txBody>
          <a:bodyPr/>
          <a:lstStyle/>
          <a:p>
            <a:pPr marL="0" indent="0">
              <a:buNone/>
            </a:pPr>
            <a:r>
              <a:rPr lang="sv-SE" i="1" dirty="0"/>
              <a:t>Författare</a:t>
            </a:r>
          </a:p>
        </p:txBody>
      </p:sp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BF9130E0-40B8-4946-83D0-C2CA1813B62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4E96D9DA-1C01-4F28-A2A4-EE56B2D602F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A7DE8D2E-EC22-448E-8B35-5D374A668AC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0749807" y="38122759"/>
            <a:ext cx="2551112" cy="2551112"/>
          </a:xfrm>
        </p:spPr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DDC9BB3B-C9A2-4AE7-9521-E53767BB2241}"/>
              </a:ext>
            </a:extLst>
          </p:cNvPr>
          <p:cNvSpPr txBox="1"/>
          <p:nvPr/>
        </p:nvSpPr>
        <p:spPr>
          <a:xfrm>
            <a:off x="23653713" y="38290319"/>
            <a:ext cx="66215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5400" b="1" dirty="0"/>
              <a:t>Kontakt</a:t>
            </a:r>
          </a:p>
          <a:p>
            <a:pPr algn="l"/>
            <a:r>
              <a:rPr lang="sv-SE" sz="2800" dirty="0"/>
              <a:t>Förnamn Efternamn</a:t>
            </a:r>
          </a:p>
          <a:p>
            <a:pPr algn="l"/>
            <a:r>
              <a:rPr lang="sv-SE" sz="2800" dirty="0"/>
              <a:t>Titel</a:t>
            </a:r>
          </a:p>
          <a:p>
            <a:pPr algn="l"/>
            <a:r>
              <a:rPr lang="sv-SE" sz="2800" dirty="0"/>
              <a:t>Fornamn.efternamn@kronoberg.se</a:t>
            </a:r>
          </a:p>
        </p:txBody>
      </p:sp>
    </p:spTree>
    <p:extLst>
      <p:ext uri="{BB962C8B-B14F-4D97-AF65-F5344CB8AC3E}">
        <p14:creationId xmlns:p14="http://schemas.microsoft.com/office/powerpoint/2010/main" val="984518882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Kronoberg LJUS">
  <a:themeElements>
    <a:clrScheme name="Region Kronoberg">
      <a:dk1>
        <a:srgbClr val="000000"/>
      </a:dk1>
      <a:lt1>
        <a:srgbClr val="FFFFFF"/>
      </a:lt1>
      <a:dk2>
        <a:srgbClr val="001328"/>
      </a:dk2>
      <a:lt2>
        <a:srgbClr val="F2F2F2"/>
      </a:lt2>
      <a:accent1>
        <a:srgbClr val="1E6633"/>
      </a:accent1>
      <a:accent2>
        <a:srgbClr val="E13288"/>
      </a:accent2>
      <a:accent3>
        <a:srgbClr val="FFD300"/>
      </a:accent3>
      <a:accent4>
        <a:srgbClr val="007BB9"/>
      </a:accent4>
      <a:accent5>
        <a:srgbClr val="D8301D"/>
      </a:accent5>
      <a:accent6>
        <a:srgbClr val="007F76"/>
      </a:accent6>
      <a:hlink>
        <a:srgbClr val="007BB9"/>
      </a:hlink>
      <a:folHlink>
        <a:srgbClr val="700545"/>
      </a:folHlink>
    </a:clrScheme>
    <a:fontScheme name="Region Kronoberg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C79BC26F-E41B-431E-A2FD-DD2FF2981AEF}" vid="{1794A325-B46E-4332-9EA3-DFD8149D00CB}"/>
    </a:ext>
  </a:extLst>
</a:theme>
</file>

<file path=ppt/theme/theme2.xml><?xml version="1.0" encoding="utf-8"?>
<a:theme xmlns:a="http://schemas.openxmlformats.org/drawingml/2006/main" name="Region Kronoberg MÖRK">
  <a:themeElements>
    <a:clrScheme name="Region Kronoberg">
      <a:dk1>
        <a:srgbClr val="000000"/>
      </a:dk1>
      <a:lt1>
        <a:srgbClr val="FFFFFF"/>
      </a:lt1>
      <a:dk2>
        <a:srgbClr val="001328"/>
      </a:dk2>
      <a:lt2>
        <a:srgbClr val="F2F2F2"/>
      </a:lt2>
      <a:accent1>
        <a:srgbClr val="1E6633"/>
      </a:accent1>
      <a:accent2>
        <a:srgbClr val="E13288"/>
      </a:accent2>
      <a:accent3>
        <a:srgbClr val="FFD300"/>
      </a:accent3>
      <a:accent4>
        <a:srgbClr val="007BB9"/>
      </a:accent4>
      <a:accent5>
        <a:srgbClr val="D8301D"/>
      </a:accent5>
      <a:accent6>
        <a:srgbClr val="007F76"/>
      </a:accent6>
      <a:hlink>
        <a:srgbClr val="007BB9"/>
      </a:hlink>
      <a:folHlink>
        <a:srgbClr val="700545"/>
      </a:folHlink>
    </a:clrScheme>
    <a:fontScheme name="RK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C79BC26F-E41B-431E-A2FD-DD2FF2981AEF}" vid="{C34F60EE-F9A6-4038-84E3-36F1202E236B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C6EDE19719E44BB8941985E9E1C1EB" ma:contentTypeVersion="12" ma:contentTypeDescription="Skapa ett nytt dokument." ma:contentTypeScope="" ma:versionID="55906594b6953b81068bb7124b16a2f3">
  <xsd:schema xmlns:xsd="http://www.w3.org/2001/XMLSchema" xmlns:xs="http://www.w3.org/2001/XMLSchema" xmlns:p="http://schemas.microsoft.com/office/2006/metadata/properties" xmlns:ns2="ae676986-58bb-416e-bef8-7c09d8d43a6f" xmlns:ns3="5dd9d82c-7ef9-466b-8ac2-436f7d6ff347" targetNamespace="http://schemas.microsoft.com/office/2006/metadata/properties" ma:root="true" ma:fieldsID="f5a450fcf890a87cc9dc3ebb7d580067" ns2:_="" ns3:_="">
    <xsd:import namespace="ae676986-58bb-416e-bef8-7c09d8d43a6f"/>
    <xsd:import namespace="5dd9d82c-7ef9-466b-8ac2-436f7d6ff3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676986-58bb-416e-bef8-7c09d8d43a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a6ce3b9f-b423-4d67-b54f-a1936b11cc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d9d82c-7ef9-466b-8ac2-436f7d6ff34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bd86d1a-9496-4461-810e-39265fd7000b}" ma:internalName="TaxCatchAll" ma:showField="CatchAllData" ma:web="5dd9d82c-7ef9-466b-8ac2-436f7d6ff3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d9d82c-7ef9-466b-8ac2-436f7d6ff347" xsi:nil="true"/>
    <lcf76f155ced4ddcb4097134ff3c332f xmlns="ae676986-58bb-416e-bef8-7c09d8d43a6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F796047-57FE-4C8E-80BE-C85E7D908319}"/>
</file>

<file path=customXml/itemProps2.xml><?xml version="1.0" encoding="utf-8"?>
<ds:datastoreItem xmlns:ds="http://schemas.openxmlformats.org/officeDocument/2006/customXml" ds:itemID="{4C4FEDD2-2DA5-4714-8C54-1C583FEAC439}"/>
</file>

<file path=customXml/itemProps3.xml><?xml version="1.0" encoding="utf-8"?>
<ds:datastoreItem xmlns:ds="http://schemas.openxmlformats.org/officeDocument/2006/customXml" ds:itemID="{674F6403-A0A3-4A46-8A9B-012BCA0E923F}"/>
</file>

<file path=docProps/app.xml><?xml version="1.0" encoding="utf-8"?>
<Properties xmlns="http://schemas.openxmlformats.org/officeDocument/2006/extended-properties" xmlns:vt="http://schemas.openxmlformats.org/officeDocument/2006/docPropsVTypes">
  <Template>RK presentation</Template>
  <TotalTime>212</TotalTime>
  <Words>131</Words>
  <Application>Microsoft Office PowerPoint</Application>
  <PresentationFormat>Anpassad</PresentationFormat>
  <Paragraphs>40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</vt:i4>
      </vt:variant>
    </vt:vector>
  </HeadingPairs>
  <TitlesOfParts>
    <vt:vector size="8" baseType="lpstr">
      <vt:lpstr>Arial</vt:lpstr>
      <vt:lpstr>Calibri</vt:lpstr>
      <vt:lpstr>Open Sans</vt:lpstr>
      <vt:lpstr>Open Sans Bold</vt:lpstr>
      <vt:lpstr>Region Kronoberg LJUS</vt:lpstr>
      <vt:lpstr>Region Kronoberg MÖRK</vt:lpstr>
      <vt:lpstr>Titel på forskningsposter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på forskningsposter som är ganska lång, kanske ännu längre. Tre rader maximalt</dc:title>
  <dc:subject/>
  <dc:creator>Lindmark Hanna RST kommunikationsavd gr1</dc:creator>
  <cp:keywords/>
  <dc:description/>
  <cp:lastModifiedBy>Lindmark Hanna RST kommunikationsavd gr1</cp:lastModifiedBy>
  <cp:revision>14</cp:revision>
  <cp:lastPrinted>2025-01-13T13:27:19Z</cp:lastPrinted>
  <dcterms:created xsi:type="dcterms:W3CDTF">2025-06-12T13:28:07Z</dcterms:created>
  <dcterms:modified xsi:type="dcterms:W3CDTF">2025-07-25T08:03:58Z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0x01010012C6EDE19719E44BB8941985E9E1C1EB</vt:lpwstr>
  </property>
  <property fmtid="{D5CDD505-2E9C-101B-9397-08002B2CF9AE}" pid="3" name="Order">
    <vt:r8>514000</vt:r8>
  </property>
</Properties>
</file>