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3288"/>
    <a:srgbClr val="006633"/>
    <a:srgbClr val="9FD2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41" autoAdjust="0"/>
    <p:restoredTop sz="94660" autoAdjust="0"/>
  </p:normalViewPr>
  <p:slideViewPr>
    <p:cSldViewPr snapToGrid="0">
      <p:cViewPr>
        <p:scale>
          <a:sx n="90" d="100"/>
          <a:sy n="90" d="100"/>
        </p:scale>
        <p:origin x="1709" y="845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AC46376-28F3-4B70-A350-996FD50CDF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5BC70B14-F221-4D14-A35A-873ACF598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85A394A-CCD3-4554-9BB6-2BBE35896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F45D440-B84D-44A6-8E32-EC53A7BA2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78DDBBC-B11C-4520-8D71-669E86C40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54967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6B95DB6-33A1-4F0D-A709-281541F17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939B717-1D43-4EE8-AE58-86792A9BA0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7F3D1C8-0366-415E-BE3D-9849EEAA1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0637621-B118-4F90-B8B1-4481F02F2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5D0F25B-C0E6-47EF-A7D9-2668B0DD3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9483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C0A2FFB0-1821-441F-BE64-7E9AFB0267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DBCC456-656B-4789-A4E4-997BFE515F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04ADFB-BAAB-4AE9-BE7D-D1B7354E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5DB0365-43FA-410B-B63F-4D7AFD64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B29E7C-67CE-467F-BC84-BADFE03A0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65641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EE8C09-8317-407E-9FCB-DDD783A69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32B16A6-DBA8-44B5-8199-DA5C57D31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2FDD674-74A4-454F-9D80-FA4BC5839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9E8E68-E958-4589-A223-459B7EAD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35AE589-814A-4770-A009-AED411C54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8865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54324D-53B1-4A7F-B2BD-48418E90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5960424-C1A1-4FC4-AD9A-D283953B2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F1FF1FF-038F-4A9C-BA01-94ED4F29F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A723B5-7092-4736-91CA-5826FF4D5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E9DE8F6-63B8-4D82-B936-4C1919B5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256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08AADF-3921-4716-82C0-6D950CA17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CC83FD-2DC3-42EE-BDEB-89F09A4F7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82D8546-DB25-420D-B54C-3CC12E85FF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26B7DF3-FE02-4E1B-B218-FB768D6A2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17AF8EED-532F-46D3-B4D0-5AFDBB21E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68113B-9424-470F-A9A1-00D8DD3E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5897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03D6624-BE41-401D-8A26-C768EB368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3E30B63-E5CD-4303-B78A-370198D26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6605A9B3-195B-4898-A108-BE7BDAB0B1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79C2053-49BB-4AAB-93D2-17C9C889F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07FA9546-FD6D-4E94-A62C-2D6B41BA7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2C3AB6A2-BA4A-413B-A983-05F452904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1968545-5678-4452-BA2C-2542DCCA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76756CD-495D-4EE2-8A84-030A09032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527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C10AAA-7B54-4D9E-9536-35D09896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1242A28-38AB-45B4-9BD9-5297BD0F4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68E852-8EF2-4190-9423-0167F8380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F8AE300-C1D8-4A01-B145-22DB8203A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6336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DD135D21-7886-4E63-B155-2FC63D9DA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254785B-EE55-4B07-8087-E4394FF9B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6A7141D-5EC2-471E-B790-DD787609A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8936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9F7FBD-44D3-4314-909C-89F16AE09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57CF4D-5CBE-4CB0-81B0-DD4CC87D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6BE4A3F-42B4-41CF-B33F-30AE7859B2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52108D-8CF1-4547-A4A7-25EB6970B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C9A524F9-25C2-450D-A3DE-D7A40E055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40F6E2-9116-4612-AA40-271421090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59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2CC1C0-B655-4A5F-ACF8-929B64BE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24F7F59-FB5F-441C-BA74-E12AEAB102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65A8F1B-9A2B-4ABB-812E-2EAB109CB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D05BCF7-2594-414A-B1C9-EDF9032C8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D6F4C7A-00FF-4CF0-BB3C-8249F58DD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F8DADFA-34D2-4720-9BD4-AC1E0D4B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698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9D85234D-3C4C-4C2E-84F3-E6EC38A9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740989C-FEB9-42AD-8D6D-79A47456C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2E44192-BF62-4A71-9C92-C94DAAA05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A24CB-6253-4EF1-97A6-D72D39CA0EA5}" type="datetimeFigureOut">
              <a:rPr lang="sv-SE" smtClean="0"/>
              <a:t>2021-05-27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FC27D7F-6074-47D2-9CBF-CBB9DECC89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CA01F2-EC22-482B-8C29-A095031F0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AA1C9-5E26-4AEC-A448-6D11F76F692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82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627B24-6B06-42ED-9505-CC74A48EA7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9" b="2060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73BD52B-4CE7-4989-83B8-8CEE70D23C73}"/>
              </a:ext>
            </a:extLst>
          </p:cNvPr>
          <p:cNvSpPr txBox="1"/>
          <p:nvPr/>
        </p:nvSpPr>
        <p:spPr>
          <a:xfrm>
            <a:off x="1532466" y="1428221"/>
            <a:ext cx="5238750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sv-SE" sz="7200" b="1" baseline="30000" dirty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Brandon Grotesque Bold" panose="020B0803020203060202" pitchFamily="34" charset="0"/>
              </a:rPr>
              <a:t>DU, DIN HÄLSA OCH VÅR MILJÖ</a:t>
            </a:r>
            <a:endParaRPr lang="sv-SE" sz="7200" dirty="0">
              <a:solidFill>
                <a:schemeClr val="bg1"/>
              </a:solidFill>
              <a:effectLst>
                <a:outerShdw blurRad="50800" dist="50800" dir="5400000" algn="ctr" rotWithShape="0">
                  <a:schemeClr val="tx1"/>
                </a:outerShdw>
              </a:effectLst>
              <a:latin typeface="Brandon Grotesque Bold" panose="020B0803020203060202" pitchFamily="34" charset="0"/>
            </a:endParaRPr>
          </a:p>
        </p:txBody>
      </p:sp>
      <p:sp>
        <p:nvSpPr>
          <p:cNvPr id="7" name="Rektangel: diagonala rundade hörn 6">
            <a:extLst>
              <a:ext uri="{FF2B5EF4-FFF2-40B4-BE49-F238E27FC236}">
                <a16:creationId xmlns:a16="http://schemas.microsoft.com/office/drawing/2014/main" id="{F8B2A900-456C-4440-ADCA-A98F6ACE0E69}"/>
              </a:ext>
            </a:extLst>
          </p:cNvPr>
          <p:cNvSpPr/>
          <p:nvPr/>
        </p:nvSpPr>
        <p:spPr>
          <a:xfrm>
            <a:off x="6291539" y="3380852"/>
            <a:ext cx="4134948" cy="2628294"/>
          </a:xfrm>
          <a:prstGeom prst="round2DiagRect">
            <a:avLst>
              <a:gd name="adj1" fmla="val 40726"/>
              <a:gd name="adj2" fmla="val 0"/>
            </a:avLst>
          </a:prstGeom>
          <a:solidFill>
            <a:srgbClr val="9FD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4400" dirty="0">
                <a:solidFill>
                  <a:srgbClr val="006633"/>
                </a:solidFill>
                <a:latin typeface="Brandon Grotesque Bold" panose="020B0803020203060202" pitchFamily="34" charset="0"/>
              </a:rPr>
              <a:t>NU ÄR DIN KALLELSE DIGITAL</a:t>
            </a:r>
          </a:p>
        </p:txBody>
      </p:sp>
      <p:pic>
        <p:nvPicPr>
          <p:cNvPr id="8" name="Bild 7">
            <a:extLst>
              <a:ext uri="{FF2B5EF4-FFF2-40B4-BE49-F238E27FC236}">
                <a16:creationId xmlns:a16="http://schemas.microsoft.com/office/drawing/2014/main" id="{F16C5AF3-FBDA-4952-9C33-C6E5441475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148107" y="5633473"/>
            <a:ext cx="636344" cy="7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13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7450C48F-6B23-4875-9288-E2D79A79DB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FD2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: diagonala rundade hörn 6">
            <a:extLst>
              <a:ext uri="{FF2B5EF4-FFF2-40B4-BE49-F238E27FC236}">
                <a16:creationId xmlns:a16="http://schemas.microsoft.com/office/drawing/2014/main" id="{F8B2A900-456C-4440-ADCA-A98F6ACE0E69}"/>
              </a:ext>
            </a:extLst>
          </p:cNvPr>
          <p:cNvSpPr/>
          <p:nvPr/>
        </p:nvSpPr>
        <p:spPr>
          <a:xfrm>
            <a:off x="999173" y="416037"/>
            <a:ext cx="10193652" cy="1134533"/>
          </a:xfrm>
          <a:prstGeom prst="round2DiagRect">
            <a:avLst>
              <a:gd name="adj1" fmla="val 40726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5400" dirty="0">
                <a:solidFill>
                  <a:schemeClr val="bg1"/>
                </a:solidFill>
                <a:latin typeface="Brandon Grotesque Bold" panose="020B0803020203060202" pitchFamily="34" charset="0"/>
              </a:rPr>
              <a:t>NU ÄR DIN KALLELSE DIGITAL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BF6069F5-1C00-4443-8899-E385B3798623}"/>
              </a:ext>
            </a:extLst>
          </p:cNvPr>
          <p:cNvSpPr txBox="1"/>
          <p:nvPr/>
        </p:nvSpPr>
        <p:spPr>
          <a:xfrm>
            <a:off x="681367" y="2143483"/>
            <a:ext cx="10829263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6600" b="1" baseline="30000" dirty="0">
                <a:solidFill>
                  <a:srgbClr val="006633"/>
                </a:solidFill>
                <a:latin typeface="Adobe Garamond Pro" panose="02020502060506020403" pitchFamily="18" charset="0"/>
              </a:rPr>
              <a:t>Nu kan du ta emot din kallelse i mobilen eller via datorn. Det enda du behöver är en digital brevlåda. Om du inte har en digital brevlåda, </a:t>
            </a:r>
          </a:p>
          <a:p>
            <a:pPr algn="ctr"/>
            <a:r>
              <a:rPr lang="sv-SE" sz="6600" b="1" baseline="30000" dirty="0">
                <a:solidFill>
                  <a:srgbClr val="006633"/>
                </a:solidFill>
                <a:latin typeface="Adobe Garamond Pro" panose="02020502060506020403" pitchFamily="18" charset="0"/>
              </a:rPr>
              <a:t>läs mer på www.digg.se.</a:t>
            </a:r>
          </a:p>
          <a:p>
            <a:pPr algn="ctr"/>
            <a:endParaRPr lang="sv-SE" sz="6600" b="1" dirty="0">
              <a:solidFill>
                <a:srgbClr val="006633"/>
              </a:solidFill>
              <a:latin typeface="Adobe Garamond Pro" panose="02020502060506020403" pitchFamily="18" charset="0"/>
            </a:endParaRP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1F2E259-B741-4300-9A04-7D178F213133}"/>
              </a:ext>
            </a:extLst>
          </p:cNvPr>
          <p:cNvSpPr txBox="1"/>
          <p:nvPr/>
        </p:nvSpPr>
        <p:spPr>
          <a:xfrm>
            <a:off x="563705" y="6093149"/>
            <a:ext cx="10829262" cy="69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baseline="30000" dirty="0">
                <a:solidFill>
                  <a:srgbClr val="006633"/>
                </a:solidFill>
                <a:latin typeface="Adobe Garamond Pro" panose="02020502060506020403" pitchFamily="18" charset="0"/>
              </a:rPr>
              <a:t>Om du inte vill ha en digital kallelse kommer din papperskallelse med posten som vanligt.</a:t>
            </a:r>
          </a:p>
          <a:p>
            <a:endParaRPr lang="sv-SE" dirty="0"/>
          </a:p>
        </p:txBody>
      </p:sp>
      <p:pic>
        <p:nvPicPr>
          <p:cNvPr id="10" name="Bild 9">
            <a:extLst>
              <a:ext uri="{FF2B5EF4-FFF2-40B4-BE49-F238E27FC236}">
                <a16:creationId xmlns:a16="http://schemas.microsoft.com/office/drawing/2014/main" id="{53144404-A007-472F-8D95-A35251387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148107" y="5633473"/>
            <a:ext cx="636344" cy="751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17525"/>
      </p:ext>
    </p:extLst>
  </p:cSld>
  <p:clrMapOvr>
    <a:masterClrMapping/>
  </p:clrMapOvr>
  <p:transition spd="slow" advClick="0" advTm="9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870</TotalTime>
  <Words>72</Words>
  <Application>Microsoft Office PowerPoint</Application>
  <PresentationFormat>Bredbild</PresentationFormat>
  <Paragraphs>6</Paragraphs>
  <Slides>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</vt:i4>
      </vt:variant>
    </vt:vector>
  </HeadingPairs>
  <TitlesOfParts>
    <vt:vector size="8" baseType="lpstr">
      <vt:lpstr>Adobe Garamond Pro</vt:lpstr>
      <vt:lpstr>Arial</vt:lpstr>
      <vt:lpstr>Brandon Grotesque Bold</vt:lpstr>
      <vt:lpstr>Calibri</vt:lpstr>
      <vt:lpstr>Calibri Light</vt:lpstr>
      <vt:lpstr>Office-tema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Lange Åsa RST kommunikationsavd</dc:creator>
  <cp:lastModifiedBy>Lange Åsa RST kommunikationsavd</cp:lastModifiedBy>
  <cp:revision>27</cp:revision>
  <dcterms:created xsi:type="dcterms:W3CDTF">2020-01-09T07:06:02Z</dcterms:created>
  <dcterms:modified xsi:type="dcterms:W3CDTF">2021-05-27T06:23:13Z</dcterms:modified>
</cp:coreProperties>
</file>