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 id="2147483775" r:id="rId2"/>
  </p:sldMasterIdLst>
  <p:notesMasterIdLst>
    <p:notesMasterId r:id="rId13"/>
  </p:notesMasterIdLst>
  <p:sldIdLst>
    <p:sldId id="362" r:id="rId3"/>
    <p:sldId id="369" r:id="rId4"/>
    <p:sldId id="370" r:id="rId5"/>
    <p:sldId id="381" r:id="rId6"/>
    <p:sldId id="376" r:id="rId7"/>
    <p:sldId id="375" r:id="rId8"/>
    <p:sldId id="380" r:id="rId9"/>
    <p:sldId id="377" r:id="rId10"/>
    <p:sldId id="378" r:id="rId11"/>
    <p:sldId id="379" r:id="rId1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131"/>
    <a:srgbClr val="700545"/>
    <a:srgbClr val="F9D2DF"/>
    <a:srgbClr val="B4D9B9"/>
    <a:srgbClr val="F2F2F2"/>
    <a:srgbClr val="B5D9AF"/>
    <a:srgbClr val="F08CB5"/>
    <a:srgbClr val="006633"/>
    <a:srgbClr val="4EA93F"/>
    <a:srgbClr val="D831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llanmörkt format 4 - Dekorfär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llanmörkt format 3 - Dekorfärg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309" autoAdjust="0"/>
    <p:restoredTop sz="96382" autoAdjust="0"/>
  </p:normalViewPr>
  <p:slideViewPr>
    <p:cSldViewPr snapToGrid="0" showGuides="1">
      <p:cViewPr varScale="1">
        <p:scale>
          <a:sx n="74" d="100"/>
          <a:sy n="74" d="100"/>
        </p:scale>
        <p:origin x="96" y="56"/>
      </p:cViewPr>
      <p:guideLst>
        <p:guide orient="horz" pos="2160"/>
        <p:guide pos="3840"/>
      </p:guideLst>
    </p:cSldViewPr>
  </p:slideViewPr>
  <p:outlineViewPr>
    <p:cViewPr>
      <p:scale>
        <a:sx n="33" d="100"/>
        <a:sy n="33" d="100"/>
      </p:scale>
      <p:origin x="0" y="-3032"/>
    </p:cViewPr>
  </p:outlineViewPr>
  <p:notesTextViewPr>
    <p:cViewPr>
      <p:scale>
        <a:sx n="1" d="1"/>
        <a:sy n="1" d="1"/>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0FD482-0830-4CE2-8CAC-E4BBA5E96A4D}" type="datetimeFigureOut">
              <a:rPr lang="sv-SE" smtClean="0"/>
              <a:t>2026-10-27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19FAB8-8AA6-49BD-99AB-B816102A1334}" type="slidenum">
              <a:rPr lang="sv-SE" smtClean="0"/>
              <a:t>‹#›</a:t>
            </a:fld>
            <a:endParaRPr lang="sv-SE"/>
          </a:p>
        </p:txBody>
      </p:sp>
    </p:spTree>
    <p:extLst>
      <p:ext uri="{BB962C8B-B14F-4D97-AF65-F5344CB8AC3E}">
        <p14:creationId xmlns:p14="http://schemas.microsoft.com/office/powerpoint/2010/main" val="822642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p:bg>
      <p:bgPr>
        <a:solidFill>
          <a:schemeClr val="accent1"/>
        </a:solidFill>
        <a:effectLst/>
      </p:bgPr>
    </p:bg>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A5AE3830-5278-7E19-E7AC-5058B5CB9D5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60266" t="6614" b="4210"/>
          <a:stretch/>
        </p:blipFill>
        <p:spPr>
          <a:xfrm>
            <a:off x="-1" y="0"/>
            <a:ext cx="6474059" cy="6857999"/>
          </a:xfrm>
          <a:prstGeom prst="rect">
            <a:avLst/>
          </a:prstGeom>
        </p:spPr>
      </p:pic>
      <p:sp>
        <p:nvSpPr>
          <p:cNvPr id="4" name="Rubrik 3">
            <a:extLst>
              <a:ext uri="{FF2B5EF4-FFF2-40B4-BE49-F238E27FC236}">
                <a16:creationId xmlns:a16="http://schemas.microsoft.com/office/drawing/2014/main" id="{9C1512DA-9E40-CF35-AC79-7F617696BB8B}"/>
              </a:ext>
            </a:extLst>
          </p:cNvPr>
          <p:cNvSpPr>
            <a:spLocks noGrp="1"/>
          </p:cNvSpPr>
          <p:nvPr>
            <p:ph type="title" hasCustomPrompt="1"/>
          </p:nvPr>
        </p:nvSpPr>
        <p:spPr>
          <a:xfrm>
            <a:off x="6546796" y="864105"/>
            <a:ext cx="4774267" cy="3535156"/>
          </a:xfrm>
        </p:spPr>
        <p:txBody>
          <a:bodyPr anchor="t">
            <a:normAutofit/>
          </a:bodyPr>
          <a:lstStyle>
            <a:lvl1pPr algn="r">
              <a:defRPr sz="6000" b="1" i="0">
                <a:solidFill>
                  <a:schemeClr val="bg1"/>
                </a:solidFill>
                <a:latin typeface="+mj-lt"/>
                <a:ea typeface="Open Sans Extrabold" panose="020B0906030804020204" pitchFamily="34" charset="0"/>
                <a:cs typeface="Open Sans Extrabold" panose="020B0906030804020204" pitchFamily="34" charset="0"/>
              </a:defRPr>
            </a:lvl1pPr>
          </a:lstStyle>
          <a:p>
            <a:r>
              <a:rPr lang="sv-SE" dirty="0"/>
              <a:t>Titel</a:t>
            </a:r>
          </a:p>
        </p:txBody>
      </p:sp>
      <p:sp>
        <p:nvSpPr>
          <p:cNvPr id="9" name="Underrubrik 2">
            <a:extLst>
              <a:ext uri="{FF2B5EF4-FFF2-40B4-BE49-F238E27FC236}">
                <a16:creationId xmlns:a16="http://schemas.microsoft.com/office/drawing/2014/main" id="{DC44104B-48FE-3858-DE21-17C04BBBC2C6}"/>
              </a:ext>
            </a:extLst>
          </p:cNvPr>
          <p:cNvSpPr>
            <a:spLocks noGrp="1"/>
          </p:cNvSpPr>
          <p:nvPr>
            <p:ph type="subTitle" idx="1" hasCustomPrompt="1"/>
          </p:nvPr>
        </p:nvSpPr>
        <p:spPr>
          <a:xfrm>
            <a:off x="6988630" y="5373407"/>
            <a:ext cx="4332434" cy="623887"/>
          </a:xfrm>
        </p:spPr>
        <p:txBody>
          <a:bodyPr anchor="ctr">
            <a:normAutofit/>
          </a:bodyPr>
          <a:lstStyle>
            <a:lvl1pPr marL="0" indent="0" algn="r">
              <a:buNone/>
              <a:defRPr sz="2400" cap="none"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 </a:t>
            </a:r>
          </a:p>
        </p:txBody>
      </p:sp>
    </p:spTree>
    <p:extLst>
      <p:ext uri="{BB962C8B-B14F-4D97-AF65-F5344CB8AC3E}">
        <p14:creationId xmlns:p14="http://schemas.microsoft.com/office/powerpoint/2010/main" val="4214054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amp; innehåll">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BC9B2779-0085-DC05-206F-6C55BAFBF795}"/>
              </a:ext>
            </a:extLst>
          </p:cNvPr>
          <p:cNvSpPr>
            <a:spLocks noGrp="1"/>
          </p:cNvSpPr>
          <p:nvPr>
            <p:ph type="title"/>
          </p:nvPr>
        </p:nvSpPr>
        <p:spPr/>
        <p:txBody>
          <a:bodyPr/>
          <a:lstStyle/>
          <a:p>
            <a:r>
              <a:rPr lang="sv-SE"/>
              <a:t>Klicka här för att ändra mall för rubrikformat</a:t>
            </a:r>
            <a:endParaRPr lang="sv-SE" dirty="0"/>
          </a:p>
        </p:txBody>
      </p:sp>
      <p:sp>
        <p:nvSpPr>
          <p:cNvPr id="11" name="Platshållare för innehåll 10">
            <a:extLst>
              <a:ext uri="{FF2B5EF4-FFF2-40B4-BE49-F238E27FC236}">
                <a16:creationId xmlns:a16="http://schemas.microsoft.com/office/drawing/2014/main" id="{A51BC271-153A-FD43-22C0-256512427AB1}"/>
              </a:ext>
            </a:extLst>
          </p:cNvPr>
          <p:cNvSpPr>
            <a:spLocks noGrp="1"/>
          </p:cNvSpPr>
          <p:nvPr>
            <p:ph sz="quarter" idx="15"/>
          </p:nvPr>
        </p:nvSpPr>
        <p:spPr>
          <a:xfrm>
            <a:off x="633076" y="2024789"/>
            <a:ext cx="8336300" cy="401564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bildnummer 4">
            <a:extLst>
              <a:ext uri="{FF2B5EF4-FFF2-40B4-BE49-F238E27FC236}">
                <a16:creationId xmlns:a16="http://schemas.microsoft.com/office/drawing/2014/main" id="{4D35334A-EDDD-1F87-D106-441E8C38C561}"/>
              </a:ext>
            </a:extLst>
          </p:cNvPr>
          <p:cNvSpPr>
            <a:spLocks noGrp="1"/>
          </p:cNvSpPr>
          <p:nvPr>
            <p:ph type="sldNum" sz="quarter" idx="14"/>
          </p:nvPr>
        </p:nvSpPr>
        <p:spPr/>
        <p:txBody>
          <a:bodyPr/>
          <a:lstStyle/>
          <a:p>
            <a:fld id="{FDD9FC71-94E5-4C63-83F9-09F1766974D0}" type="slidenum">
              <a:rPr lang="sv-SE" smtClean="0"/>
              <a:pPr/>
              <a:t>‹#›</a:t>
            </a:fld>
            <a:endParaRPr lang="sv-SE"/>
          </a:p>
        </p:txBody>
      </p:sp>
      <p:sp>
        <p:nvSpPr>
          <p:cNvPr id="2" name="Platshållare för datum 1">
            <a:extLst>
              <a:ext uri="{FF2B5EF4-FFF2-40B4-BE49-F238E27FC236}">
                <a16:creationId xmlns:a16="http://schemas.microsoft.com/office/drawing/2014/main" id="{F8B84731-E19F-BD2C-F6B3-22EABE26FBC9}"/>
              </a:ext>
            </a:extLst>
          </p:cNvPr>
          <p:cNvSpPr>
            <a:spLocks noGrp="1"/>
          </p:cNvSpPr>
          <p:nvPr>
            <p:ph type="dt" sz="half" idx="12"/>
          </p:nvPr>
        </p:nvSpPr>
        <p:spPr/>
        <p:txBody>
          <a:bodyPr/>
          <a:lstStyle/>
          <a:p>
            <a:fld id="{663AC0A1-BF03-4687-BDDD-A787ED1917E4}" type="datetimeFigureOut">
              <a:rPr lang="sv-SE" smtClean="0"/>
              <a:pPr/>
              <a:t>2026-10-27</a:t>
            </a:fld>
            <a:endParaRPr lang="sv-SE" dirty="0"/>
          </a:p>
        </p:txBody>
      </p:sp>
      <p:sp>
        <p:nvSpPr>
          <p:cNvPr id="3" name="Platshållare för sidfot 2">
            <a:extLst>
              <a:ext uri="{FF2B5EF4-FFF2-40B4-BE49-F238E27FC236}">
                <a16:creationId xmlns:a16="http://schemas.microsoft.com/office/drawing/2014/main" id="{1EAB6E72-BA71-4497-2A7C-AF8043010F42}"/>
              </a:ext>
            </a:extLst>
          </p:cNvPr>
          <p:cNvSpPr>
            <a:spLocks noGrp="1"/>
          </p:cNvSpPr>
          <p:nvPr>
            <p:ph type="ftr" sz="quarter" idx="13"/>
          </p:nvPr>
        </p:nvSpPr>
        <p:spPr/>
        <p:txBody>
          <a:bodyPr/>
          <a:lstStyle/>
          <a:p>
            <a:endParaRPr lang="sv-SE" dirty="0"/>
          </a:p>
        </p:txBody>
      </p:sp>
    </p:spTree>
    <p:extLst>
      <p:ext uri="{BB962C8B-B14F-4D97-AF65-F5344CB8AC3E}">
        <p14:creationId xmlns:p14="http://schemas.microsoft.com/office/powerpoint/2010/main" val="3082541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amp; 2 spalter">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0E7A07BE-FCFC-1EFE-15DE-8F28EC177ECC}"/>
              </a:ext>
            </a:extLst>
          </p:cNvPr>
          <p:cNvSpPr>
            <a:spLocks noGrp="1"/>
          </p:cNvSpPr>
          <p:nvPr>
            <p:ph type="title"/>
          </p:nvPr>
        </p:nvSpPr>
        <p:spPr/>
        <p:txBody>
          <a:bodyPr/>
          <a:lstStyle/>
          <a:p>
            <a:r>
              <a:rPr lang="sv-SE"/>
              <a:t>Klicka här för att ändra mall för rubrikformat</a:t>
            </a:r>
          </a:p>
        </p:txBody>
      </p:sp>
      <p:sp>
        <p:nvSpPr>
          <p:cNvPr id="10" name="Platshållare för innehåll 10">
            <a:extLst>
              <a:ext uri="{FF2B5EF4-FFF2-40B4-BE49-F238E27FC236}">
                <a16:creationId xmlns:a16="http://schemas.microsoft.com/office/drawing/2014/main" id="{E4FEB789-CFC9-2534-8ED9-E95125A2C064}"/>
              </a:ext>
            </a:extLst>
          </p:cNvPr>
          <p:cNvSpPr>
            <a:spLocks noGrp="1"/>
          </p:cNvSpPr>
          <p:nvPr>
            <p:ph sz="quarter" idx="16"/>
          </p:nvPr>
        </p:nvSpPr>
        <p:spPr>
          <a:xfrm>
            <a:off x="633528" y="2025497"/>
            <a:ext cx="4901030" cy="401564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11" name="Platshållare för innehåll 10">
            <a:extLst>
              <a:ext uri="{FF2B5EF4-FFF2-40B4-BE49-F238E27FC236}">
                <a16:creationId xmlns:a16="http://schemas.microsoft.com/office/drawing/2014/main" id="{11B4E59E-0FE4-B739-9766-FB27CDB1DFCE}"/>
              </a:ext>
            </a:extLst>
          </p:cNvPr>
          <p:cNvSpPr>
            <a:spLocks noGrp="1"/>
          </p:cNvSpPr>
          <p:nvPr>
            <p:ph sz="quarter" idx="17"/>
          </p:nvPr>
        </p:nvSpPr>
        <p:spPr>
          <a:xfrm>
            <a:off x="5638664" y="2025497"/>
            <a:ext cx="4901030" cy="401564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bildnummer 4">
            <a:extLst>
              <a:ext uri="{FF2B5EF4-FFF2-40B4-BE49-F238E27FC236}">
                <a16:creationId xmlns:a16="http://schemas.microsoft.com/office/drawing/2014/main" id="{66034EB9-0D0C-D10C-1222-AA3B36F37AEB}"/>
              </a:ext>
            </a:extLst>
          </p:cNvPr>
          <p:cNvSpPr>
            <a:spLocks noGrp="1"/>
          </p:cNvSpPr>
          <p:nvPr>
            <p:ph type="sldNum" sz="quarter" idx="15"/>
          </p:nvPr>
        </p:nvSpPr>
        <p:spPr/>
        <p:txBody>
          <a:bodyPr/>
          <a:lstStyle/>
          <a:p>
            <a:fld id="{FDD9FC71-94E5-4C63-83F9-09F1766974D0}" type="slidenum">
              <a:rPr lang="sv-SE" smtClean="0"/>
              <a:pPr/>
              <a:t>‹#›</a:t>
            </a:fld>
            <a:endParaRPr lang="sv-SE"/>
          </a:p>
        </p:txBody>
      </p:sp>
      <p:sp>
        <p:nvSpPr>
          <p:cNvPr id="2" name="Platshållare för datum 1">
            <a:extLst>
              <a:ext uri="{FF2B5EF4-FFF2-40B4-BE49-F238E27FC236}">
                <a16:creationId xmlns:a16="http://schemas.microsoft.com/office/drawing/2014/main" id="{249C2014-E2DB-E174-515A-4EA228E8E07D}"/>
              </a:ext>
            </a:extLst>
          </p:cNvPr>
          <p:cNvSpPr>
            <a:spLocks noGrp="1"/>
          </p:cNvSpPr>
          <p:nvPr>
            <p:ph type="dt" sz="half" idx="13"/>
          </p:nvPr>
        </p:nvSpPr>
        <p:spPr/>
        <p:txBody>
          <a:bodyPr/>
          <a:lstStyle/>
          <a:p>
            <a:fld id="{663AC0A1-BF03-4687-BDDD-A787ED1917E4}" type="datetimeFigureOut">
              <a:rPr lang="sv-SE" smtClean="0"/>
              <a:pPr/>
              <a:t>2026-10-27</a:t>
            </a:fld>
            <a:endParaRPr lang="sv-SE" dirty="0"/>
          </a:p>
        </p:txBody>
      </p:sp>
      <p:sp>
        <p:nvSpPr>
          <p:cNvPr id="3" name="Platshållare för sidfot 2">
            <a:extLst>
              <a:ext uri="{FF2B5EF4-FFF2-40B4-BE49-F238E27FC236}">
                <a16:creationId xmlns:a16="http://schemas.microsoft.com/office/drawing/2014/main" id="{F66F0875-1F5F-2D2B-867F-83DBF7430B50}"/>
              </a:ext>
            </a:extLst>
          </p:cNvPr>
          <p:cNvSpPr>
            <a:spLocks noGrp="1"/>
          </p:cNvSpPr>
          <p:nvPr>
            <p:ph type="ftr" sz="quarter" idx="14"/>
          </p:nvPr>
        </p:nvSpPr>
        <p:spPr/>
        <p:txBody>
          <a:bodyPr/>
          <a:lstStyle/>
          <a:p>
            <a:endParaRPr lang="sv-SE" dirty="0"/>
          </a:p>
        </p:txBody>
      </p:sp>
    </p:spTree>
    <p:extLst>
      <p:ext uri="{BB962C8B-B14F-4D97-AF65-F5344CB8AC3E}">
        <p14:creationId xmlns:p14="http://schemas.microsoft.com/office/powerpoint/2010/main" val="1410557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d till vänster">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1FA3189C-AC3C-5251-C5C2-4B0A658D97D5}"/>
              </a:ext>
            </a:extLst>
          </p:cNvPr>
          <p:cNvSpPr>
            <a:spLocks noGrp="1"/>
          </p:cNvSpPr>
          <p:nvPr>
            <p:ph type="title"/>
          </p:nvPr>
        </p:nvSpPr>
        <p:spPr>
          <a:xfrm>
            <a:off x="6749928" y="517522"/>
            <a:ext cx="4880094" cy="1325563"/>
          </a:xfrm>
        </p:spPr>
        <p:txBody>
          <a:bodyPr/>
          <a:lstStyle/>
          <a:p>
            <a:r>
              <a:rPr lang="sv-SE"/>
              <a:t>Klicka här för att ändra mall för rubrikformat</a:t>
            </a:r>
          </a:p>
        </p:txBody>
      </p:sp>
      <p:sp>
        <p:nvSpPr>
          <p:cNvPr id="7" name="Platshållare för text 6">
            <a:extLst>
              <a:ext uri="{FF2B5EF4-FFF2-40B4-BE49-F238E27FC236}">
                <a16:creationId xmlns:a16="http://schemas.microsoft.com/office/drawing/2014/main" id="{CDAB5293-169E-6682-278F-924CC29F2273}"/>
              </a:ext>
            </a:extLst>
          </p:cNvPr>
          <p:cNvSpPr>
            <a:spLocks noGrp="1"/>
          </p:cNvSpPr>
          <p:nvPr>
            <p:ph type="body" sz="quarter" idx="18"/>
          </p:nvPr>
        </p:nvSpPr>
        <p:spPr>
          <a:xfrm>
            <a:off x="6749929" y="2025650"/>
            <a:ext cx="4880093" cy="40147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9" name="Platshållare för bild 8">
            <a:extLst>
              <a:ext uri="{FF2B5EF4-FFF2-40B4-BE49-F238E27FC236}">
                <a16:creationId xmlns:a16="http://schemas.microsoft.com/office/drawing/2014/main" id="{D8625CD9-B7E5-4A83-826F-2160CEFBE4B3}"/>
              </a:ext>
            </a:extLst>
          </p:cNvPr>
          <p:cNvSpPr>
            <a:spLocks noGrp="1"/>
          </p:cNvSpPr>
          <p:nvPr>
            <p:ph type="pic" sz="quarter" idx="13"/>
          </p:nvPr>
        </p:nvSpPr>
        <p:spPr>
          <a:xfrm>
            <a:off x="-1" y="0"/>
            <a:ext cx="6096001" cy="6858000"/>
          </a:xfrm>
          <a:noFill/>
        </p:spPr>
        <p:txBody>
          <a:bodyPr/>
          <a:lstStyle/>
          <a:p>
            <a:r>
              <a:rPr lang="sv-SE"/>
              <a:t>Klicka på ikonen för att lägga till en bild</a:t>
            </a:r>
          </a:p>
        </p:txBody>
      </p:sp>
      <p:sp>
        <p:nvSpPr>
          <p:cNvPr id="5" name="Slide Number Placeholder 6">
            <a:extLst>
              <a:ext uri="{FF2B5EF4-FFF2-40B4-BE49-F238E27FC236}">
                <a16:creationId xmlns:a16="http://schemas.microsoft.com/office/drawing/2014/main" id="{7A3898C3-C390-76C6-3A23-0DB49CB28E46}"/>
              </a:ext>
            </a:extLst>
          </p:cNvPr>
          <p:cNvSpPr>
            <a:spLocks noGrp="1"/>
          </p:cNvSpPr>
          <p:nvPr>
            <p:ph type="sldNum" sz="quarter" idx="17"/>
          </p:nvPr>
        </p:nvSpPr>
        <p:spPr>
          <a:xfrm>
            <a:off x="6252786" y="6426926"/>
            <a:ext cx="471753" cy="294549"/>
          </a:xfrm>
        </p:spPr>
        <p:txBody>
          <a:bodyPr/>
          <a:lstStyle/>
          <a:p>
            <a:fld id="{FDD9FC71-94E5-4C63-83F9-09F1766974D0}" type="slidenum">
              <a:rPr lang="sv-SE" smtClean="0"/>
              <a:pPr/>
              <a:t>‹#›</a:t>
            </a:fld>
            <a:endParaRPr lang="sv-SE"/>
          </a:p>
        </p:txBody>
      </p:sp>
      <p:sp>
        <p:nvSpPr>
          <p:cNvPr id="2" name="Date Placeholder 4">
            <a:extLst>
              <a:ext uri="{FF2B5EF4-FFF2-40B4-BE49-F238E27FC236}">
                <a16:creationId xmlns:a16="http://schemas.microsoft.com/office/drawing/2014/main" id="{39399EC5-13DF-600B-6291-F3F79844E92D}"/>
              </a:ext>
            </a:extLst>
          </p:cNvPr>
          <p:cNvSpPr>
            <a:spLocks noGrp="1"/>
          </p:cNvSpPr>
          <p:nvPr>
            <p:ph type="dt" sz="half" idx="14"/>
          </p:nvPr>
        </p:nvSpPr>
        <p:spPr>
          <a:xfrm>
            <a:off x="6782405" y="6426926"/>
            <a:ext cx="1129937" cy="294549"/>
          </a:xfrm>
        </p:spPr>
        <p:txBody>
          <a:bodyPr/>
          <a:lstStyle/>
          <a:p>
            <a:fld id="{663AC0A1-BF03-4687-BDDD-A787ED1917E4}" type="datetimeFigureOut">
              <a:rPr lang="sv-SE" smtClean="0"/>
              <a:pPr/>
              <a:t>2026-10-27</a:t>
            </a:fld>
            <a:endParaRPr lang="sv-SE" dirty="0"/>
          </a:p>
        </p:txBody>
      </p:sp>
    </p:spTree>
    <p:extLst>
      <p:ext uri="{BB962C8B-B14F-4D97-AF65-F5344CB8AC3E}">
        <p14:creationId xmlns:p14="http://schemas.microsoft.com/office/powerpoint/2010/main" val="1518119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d till vänster_2">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CA256862-EE6C-34AD-6C41-43F80B95E148}"/>
              </a:ext>
            </a:extLst>
          </p:cNvPr>
          <p:cNvSpPr>
            <a:spLocks noGrp="1"/>
          </p:cNvSpPr>
          <p:nvPr>
            <p:ph type="title"/>
          </p:nvPr>
        </p:nvSpPr>
        <p:spPr>
          <a:xfrm>
            <a:off x="6749930" y="517522"/>
            <a:ext cx="4880094" cy="1325563"/>
          </a:xfrm>
        </p:spPr>
        <p:txBody>
          <a:bodyPr/>
          <a:lstStyle/>
          <a:p>
            <a:r>
              <a:rPr lang="sv-SE"/>
              <a:t>Klicka här för att ändra mall för rubrikformat</a:t>
            </a:r>
          </a:p>
        </p:txBody>
      </p:sp>
      <p:sp>
        <p:nvSpPr>
          <p:cNvPr id="8" name="Platshållare för text 7">
            <a:extLst>
              <a:ext uri="{FF2B5EF4-FFF2-40B4-BE49-F238E27FC236}">
                <a16:creationId xmlns:a16="http://schemas.microsoft.com/office/drawing/2014/main" id="{C1981DC1-92EB-A0FE-DDCD-63F7EB68BC94}"/>
              </a:ext>
            </a:extLst>
          </p:cNvPr>
          <p:cNvSpPr>
            <a:spLocks noGrp="1"/>
          </p:cNvSpPr>
          <p:nvPr>
            <p:ph type="body" sz="quarter" idx="18"/>
          </p:nvPr>
        </p:nvSpPr>
        <p:spPr>
          <a:xfrm>
            <a:off x="6749928" y="2025650"/>
            <a:ext cx="4880095" cy="40147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17" name="Platshållare för bild 16">
            <a:extLst>
              <a:ext uri="{FF2B5EF4-FFF2-40B4-BE49-F238E27FC236}">
                <a16:creationId xmlns:a16="http://schemas.microsoft.com/office/drawing/2014/main" id="{7990E242-628B-CE46-E817-2EA4D6F6F1AD}"/>
              </a:ext>
            </a:extLst>
          </p:cNvPr>
          <p:cNvSpPr>
            <a:spLocks noGrp="1"/>
          </p:cNvSpPr>
          <p:nvPr>
            <p:ph type="pic" sz="quarter" idx="15"/>
          </p:nvPr>
        </p:nvSpPr>
        <p:spPr>
          <a:xfrm>
            <a:off x="-1225296" y="704336"/>
            <a:ext cx="7321296" cy="7321296"/>
          </a:xfrm>
          <a:prstGeom prst="teardrop">
            <a:avLst/>
          </a:prstGeom>
          <a:noFill/>
        </p:spPr>
        <p:txBody>
          <a:bodyPr anchor="t"/>
          <a:lstStyle>
            <a:lvl1pPr marL="0" indent="0" algn="r">
              <a:buNone/>
              <a:defRPr/>
            </a:lvl1pPr>
          </a:lstStyle>
          <a:p>
            <a:r>
              <a:rPr lang="sv-SE"/>
              <a:t>Klicka på ikonen för att lägga till en bild</a:t>
            </a:r>
            <a:endParaRPr lang="sv-SE" dirty="0"/>
          </a:p>
        </p:txBody>
      </p:sp>
      <p:sp>
        <p:nvSpPr>
          <p:cNvPr id="5" name="Slide Number Placeholder 6">
            <a:extLst>
              <a:ext uri="{FF2B5EF4-FFF2-40B4-BE49-F238E27FC236}">
                <a16:creationId xmlns:a16="http://schemas.microsoft.com/office/drawing/2014/main" id="{C3B6E33D-BA6F-2C1F-3C14-C99DDBF609D4}"/>
              </a:ext>
            </a:extLst>
          </p:cNvPr>
          <p:cNvSpPr>
            <a:spLocks noGrp="1"/>
          </p:cNvSpPr>
          <p:nvPr>
            <p:ph type="sldNum" sz="quarter" idx="17"/>
          </p:nvPr>
        </p:nvSpPr>
        <p:spPr>
          <a:xfrm>
            <a:off x="6252786" y="6426926"/>
            <a:ext cx="471753" cy="294549"/>
          </a:xfrm>
        </p:spPr>
        <p:txBody>
          <a:bodyPr/>
          <a:lstStyle/>
          <a:p>
            <a:fld id="{FDD9FC71-94E5-4C63-83F9-09F1766974D0}" type="slidenum">
              <a:rPr lang="sv-SE" smtClean="0"/>
              <a:pPr/>
              <a:t>‹#›</a:t>
            </a:fld>
            <a:endParaRPr lang="sv-SE"/>
          </a:p>
        </p:txBody>
      </p:sp>
      <p:sp>
        <p:nvSpPr>
          <p:cNvPr id="3" name="Date Placeholder 4">
            <a:extLst>
              <a:ext uri="{FF2B5EF4-FFF2-40B4-BE49-F238E27FC236}">
                <a16:creationId xmlns:a16="http://schemas.microsoft.com/office/drawing/2014/main" id="{888EF1CC-0BBB-23D6-30A8-9F4910180270}"/>
              </a:ext>
            </a:extLst>
          </p:cNvPr>
          <p:cNvSpPr>
            <a:spLocks noGrp="1"/>
          </p:cNvSpPr>
          <p:nvPr>
            <p:ph type="dt" sz="half" idx="14"/>
          </p:nvPr>
        </p:nvSpPr>
        <p:spPr>
          <a:xfrm>
            <a:off x="6782405" y="6426926"/>
            <a:ext cx="1129937" cy="294549"/>
          </a:xfrm>
        </p:spPr>
        <p:txBody>
          <a:bodyPr/>
          <a:lstStyle/>
          <a:p>
            <a:fld id="{663AC0A1-BF03-4687-BDDD-A787ED1917E4}" type="datetimeFigureOut">
              <a:rPr lang="sv-SE" smtClean="0"/>
              <a:pPr/>
              <a:t>2026-10-27</a:t>
            </a:fld>
            <a:endParaRPr lang="sv-SE" dirty="0"/>
          </a:p>
        </p:txBody>
      </p:sp>
    </p:spTree>
    <p:extLst>
      <p:ext uri="{BB962C8B-B14F-4D97-AF65-F5344CB8AC3E}">
        <p14:creationId xmlns:p14="http://schemas.microsoft.com/office/powerpoint/2010/main" val="1585835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ld och vinge till vänster">
    <p:spTree>
      <p:nvGrpSpPr>
        <p:cNvPr id="1" name=""/>
        <p:cNvGrpSpPr/>
        <p:nvPr/>
      </p:nvGrpSpPr>
      <p:grpSpPr>
        <a:xfrm>
          <a:off x="0" y="0"/>
          <a:ext cx="0" cy="0"/>
          <a:chOff x="0" y="0"/>
          <a:chExt cx="0" cy="0"/>
        </a:xfrm>
      </p:grpSpPr>
      <p:sp>
        <p:nvSpPr>
          <p:cNvPr id="3" name="Rubrik 5">
            <a:extLst>
              <a:ext uri="{FF2B5EF4-FFF2-40B4-BE49-F238E27FC236}">
                <a16:creationId xmlns:a16="http://schemas.microsoft.com/office/drawing/2014/main" id="{941F2BB2-4923-2EB4-A32E-700491F95E90}"/>
              </a:ext>
            </a:extLst>
          </p:cNvPr>
          <p:cNvSpPr>
            <a:spLocks noGrp="1"/>
          </p:cNvSpPr>
          <p:nvPr>
            <p:ph type="title"/>
          </p:nvPr>
        </p:nvSpPr>
        <p:spPr>
          <a:xfrm>
            <a:off x="6749930" y="517522"/>
            <a:ext cx="4880094" cy="1325563"/>
          </a:xfrm>
        </p:spPr>
        <p:txBody>
          <a:bodyPr/>
          <a:lstStyle/>
          <a:p>
            <a:r>
              <a:rPr lang="sv-SE"/>
              <a:t>Klicka här för att ändra mall för rubrikformat</a:t>
            </a:r>
          </a:p>
        </p:txBody>
      </p:sp>
      <p:sp>
        <p:nvSpPr>
          <p:cNvPr id="4" name="Platshållare för text 7">
            <a:extLst>
              <a:ext uri="{FF2B5EF4-FFF2-40B4-BE49-F238E27FC236}">
                <a16:creationId xmlns:a16="http://schemas.microsoft.com/office/drawing/2014/main" id="{174581D9-B191-A6A5-28F5-081EB298C8EA}"/>
              </a:ext>
            </a:extLst>
          </p:cNvPr>
          <p:cNvSpPr>
            <a:spLocks noGrp="1"/>
          </p:cNvSpPr>
          <p:nvPr>
            <p:ph type="body" sz="quarter" idx="19"/>
          </p:nvPr>
        </p:nvSpPr>
        <p:spPr>
          <a:xfrm>
            <a:off x="6749928" y="2025650"/>
            <a:ext cx="4880095" cy="40147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17" name="Platshållare för bild 16">
            <a:extLst>
              <a:ext uri="{FF2B5EF4-FFF2-40B4-BE49-F238E27FC236}">
                <a16:creationId xmlns:a16="http://schemas.microsoft.com/office/drawing/2014/main" id="{7990E242-628B-CE46-E817-2EA4D6F6F1AD}"/>
              </a:ext>
            </a:extLst>
          </p:cNvPr>
          <p:cNvSpPr>
            <a:spLocks noGrp="1"/>
          </p:cNvSpPr>
          <p:nvPr>
            <p:ph type="pic" sz="quarter" idx="15"/>
          </p:nvPr>
        </p:nvSpPr>
        <p:spPr>
          <a:xfrm>
            <a:off x="0" y="2146852"/>
            <a:ext cx="6096000" cy="4711147"/>
          </a:xfrm>
          <a:prstGeom prst="round1Rect">
            <a:avLst>
              <a:gd name="adj" fmla="val 50000"/>
            </a:avLst>
          </a:prstGeom>
          <a:noFill/>
        </p:spPr>
        <p:txBody>
          <a:bodyPr anchor="b"/>
          <a:lstStyle>
            <a:lvl1pPr algn="l">
              <a:defRPr/>
            </a:lvl1pPr>
          </a:lstStyle>
          <a:p>
            <a:r>
              <a:rPr lang="sv-SE"/>
              <a:t>Klicka på ikonen för att lägga till en bild</a:t>
            </a:r>
            <a:endParaRPr lang="sv-SE" dirty="0"/>
          </a:p>
        </p:txBody>
      </p:sp>
      <p:sp>
        <p:nvSpPr>
          <p:cNvPr id="8" name="Platshållare för text 10">
            <a:extLst>
              <a:ext uri="{FF2B5EF4-FFF2-40B4-BE49-F238E27FC236}">
                <a16:creationId xmlns:a16="http://schemas.microsoft.com/office/drawing/2014/main" id="{383B43EA-D897-39A6-66BF-D21512B2A3B3}"/>
              </a:ext>
            </a:extLst>
          </p:cNvPr>
          <p:cNvSpPr>
            <a:spLocks noGrp="1"/>
          </p:cNvSpPr>
          <p:nvPr>
            <p:ph type="body" sz="quarter" idx="17"/>
          </p:nvPr>
        </p:nvSpPr>
        <p:spPr>
          <a:xfrm>
            <a:off x="561974" y="556599"/>
            <a:ext cx="2657654" cy="2815311"/>
          </a:xfrm>
          <a:prstGeom prst="round2DiagRect">
            <a:avLst>
              <a:gd name="adj1" fmla="val 41601"/>
              <a:gd name="adj2" fmla="val 0"/>
            </a:avLst>
          </a:prstGeom>
          <a:solidFill>
            <a:srgbClr val="004131"/>
          </a:solidFill>
        </p:spPr>
        <p:txBody>
          <a:bodyPr anchor="ctr">
            <a:noAutofit/>
          </a:bodyPr>
          <a:lstStyle>
            <a:lvl1pPr marL="0" indent="0" algn="ctr">
              <a:buNone/>
              <a:defRPr sz="2400" b="1">
                <a:solidFill>
                  <a:schemeClr val="bg1"/>
                </a:solidFill>
              </a:defRPr>
            </a:lvl1pPr>
            <a:lvl2pPr marL="244475" indent="0" algn="ctr">
              <a:buNone/>
              <a:defRPr sz="2000" b="1">
                <a:solidFill>
                  <a:schemeClr val="bg1"/>
                </a:solidFill>
              </a:defRPr>
            </a:lvl2pPr>
            <a:lvl3pPr marL="511175" indent="0" algn="ctr">
              <a:buNone/>
              <a:defRPr sz="1800" b="1">
                <a:solidFill>
                  <a:schemeClr val="bg1"/>
                </a:solidFill>
              </a:defRPr>
            </a:lvl3pPr>
            <a:lvl4pPr marL="762000" indent="0" algn="ctr">
              <a:buNone/>
              <a:defRPr sz="1600" b="1">
                <a:solidFill>
                  <a:schemeClr val="bg1"/>
                </a:solidFill>
              </a:defRPr>
            </a:lvl4pPr>
            <a:lvl5pPr marL="1030288" indent="0" algn="ctr">
              <a:buNone/>
              <a:defRPr sz="1400" b="1">
                <a:solidFill>
                  <a:schemeClr val="bg1"/>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Slide Number Placeholder 6">
            <a:extLst>
              <a:ext uri="{FF2B5EF4-FFF2-40B4-BE49-F238E27FC236}">
                <a16:creationId xmlns:a16="http://schemas.microsoft.com/office/drawing/2014/main" id="{47A9AE5B-5646-B1B0-2B6D-F4BEB241C7B9}"/>
              </a:ext>
            </a:extLst>
          </p:cNvPr>
          <p:cNvSpPr>
            <a:spLocks noGrp="1"/>
          </p:cNvSpPr>
          <p:nvPr>
            <p:ph type="sldNum" sz="quarter" idx="18"/>
          </p:nvPr>
        </p:nvSpPr>
        <p:spPr>
          <a:xfrm>
            <a:off x="6252786" y="6426926"/>
            <a:ext cx="471753" cy="294549"/>
          </a:xfrm>
        </p:spPr>
        <p:txBody>
          <a:bodyPr/>
          <a:lstStyle/>
          <a:p>
            <a:fld id="{FDD9FC71-94E5-4C63-83F9-09F1766974D0}" type="slidenum">
              <a:rPr lang="sv-SE" smtClean="0"/>
              <a:pPr/>
              <a:t>‹#›</a:t>
            </a:fld>
            <a:endParaRPr lang="sv-SE"/>
          </a:p>
        </p:txBody>
      </p:sp>
      <p:sp>
        <p:nvSpPr>
          <p:cNvPr id="5" name="Date Placeholder 4">
            <a:extLst>
              <a:ext uri="{FF2B5EF4-FFF2-40B4-BE49-F238E27FC236}">
                <a16:creationId xmlns:a16="http://schemas.microsoft.com/office/drawing/2014/main" id="{DB0EF968-2B22-8C20-6352-D7111C1A2FD1}"/>
              </a:ext>
            </a:extLst>
          </p:cNvPr>
          <p:cNvSpPr>
            <a:spLocks noGrp="1"/>
          </p:cNvSpPr>
          <p:nvPr>
            <p:ph type="dt" sz="half" idx="14"/>
          </p:nvPr>
        </p:nvSpPr>
        <p:spPr>
          <a:xfrm>
            <a:off x="6782405" y="6426926"/>
            <a:ext cx="1129937" cy="294549"/>
          </a:xfrm>
        </p:spPr>
        <p:txBody>
          <a:bodyPr/>
          <a:lstStyle/>
          <a:p>
            <a:fld id="{663AC0A1-BF03-4687-BDDD-A787ED1917E4}" type="datetimeFigureOut">
              <a:rPr lang="sv-SE" smtClean="0"/>
              <a:pPr/>
              <a:t>2026-10-27</a:t>
            </a:fld>
            <a:endParaRPr lang="sv-SE" dirty="0"/>
          </a:p>
        </p:txBody>
      </p:sp>
    </p:spTree>
    <p:extLst>
      <p:ext uri="{BB962C8B-B14F-4D97-AF65-F5344CB8AC3E}">
        <p14:creationId xmlns:p14="http://schemas.microsoft.com/office/powerpoint/2010/main" val="717050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 och cirkel till vänster">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AE2A1714-E60F-4047-6C05-3F0D2753DC14}"/>
              </a:ext>
            </a:extLst>
          </p:cNvPr>
          <p:cNvSpPr>
            <a:spLocks noGrp="1"/>
          </p:cNvSpPr>
          <p:nvPr>
            <p:ph type="title"/>
          </p:nvPr>
        </p:nvSpPr>
        <p:spPr>
          <a:xfrm>
            <a:off x="6749930" y="517522"/>
            <a:ext cx="4880094" cy="1325563"/>
          </a:xfrm>
        </p:spPr>
        <p:txBody>
          <a:bodyPr/>
          <a:lstStyle/>
          <a:p>
            <a:r>
              <a:rPr lang="sv-SE"/>
              <a:t>Klicka här för att ändra mall för rubrikformat</a:t>
            </a:r>
          </a:p>
        </p:txBody>
      </p:sp>
      <p:sp>
        <p:nvSpPr>
          <p:cNvPr id="10" name="Platshållare för text 7">
            <a:extLst>
              <a:ext uri="{FF2B5EF4-FFF2-40B4-BE49-F238E27FC236}">
                <a16:creationId xmlns:a16="http://schemas.microsoft.com/office/drawing/2014/main" id="{ADFA9880-B20A-B284-7667-BB6E139D0DFF}"/>
              </a:ext>
            </a:extLst>
          </p:cNvPr>
          <p:cNvSpPr>
            <a:spLocks noGrp="1"/>
          </p:cNvSpPr>
          <p:nvPr>
            <p:ph type="body" sz="quarter" idx="21"/>
          </p:nvPr>
        </p:nvSpPr>
        <p:spPr>
          <a:xfrm>
            <a:off x="6749928" y="2025650"/>
            <a:ext cx="4880095" cy="40147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3" name="Platshållare för bild 16">
            <a:extLst>
              <a:ext uri="{FF2B5EF4-FFF2-40B4-BE49-F238E27FC236}">
                <a16:creationId xmlns:a16="http://schemas.microsoft.com/office/drawing/2014/main" id="{EA50C948-0247-7936-CCAF-38904905F4EA}"/>
              </a:ext>
            </a:extLst>
          </p:cNvPr>
          <p:cNvSpPr>
            <a:spLocks noGrp="1"/>
          </p:cNvSpPr>
          <p:nvPr>
            <p:ph type="pic" sz="quarter" idx="15"/>
          </p:nvPr>
        </p:nvSpPr>
        <p:spPr>
          <a:xfrm>
            <a:off x="561974" y="658365"/>
            <a:ext cx="5534026" cy="5534026"/>
          </a:xfrm>
          <a:prstGeom prst="teardrop">
            <a:avLst/>
          </a:prstGeom>
          <a:noFill/>
        </p:spPr>
        <p:txBody>
          <a:bodyPr anchor="b"/>
          <a:lstStyle>
            <a:lvl1pPr algn="l">
              <a:defRPr/>
            </a:lvl1pPr>
          </a:lstStyle>
          <a:p>
            <a:r>
              <a:rPr lang="sv-SE"/>
              <a:t>Klicka på ikonen för att lägga till en bild</a:t>
            </a:r>
            <a:endParaRPr lang="sv-SE" dirty="0"/>
          </a:p>
        </p:txBody>
      </p:sp>
      <p:sp>
        <p:nvSpPr>
          <p:cNvPr id="2" name="Platshållare för text 10">
            <a:extLst>
              <a:ext uri="{FF2B5EF4-FFF2-40B4-BE49-F238E27FC236}">
                <a16:creationId xmlns:a16="http://schemas.microsoft.com/office/drawing/2014/main" id="{6FBCD0DE-5E17-C743-9CED-779F9D7E2CFC}"/>
              </a:ext>
            </a:extLst>
          </p:cNvPr>
          <p:cNvSpPr>
            <a:spLocks noGrp="1"/>
          </p:cNvSpPr>
          <p:nvPr>
            <p:ph type="body" sz="quarter" idx="17"/>
          </p:nvPr>
        </p:nvSpPr>
        <p:spPr>
          <a:xfrm>
            <a:off x="4322616" y="4005728"/>
            <a:ext cx="2251625" cy="2251625"/>
          </a:xfrm>
          <a:prstGeom prst="ellipse">
            <a:avLst/>
          </a:prstGeom>
          <a:solidFill>
            <a:schemeClr val="accent4"/>
          </a:solidFill>
        </p:spPr>
        <p:txBody>
          <a:bodyPr anchor="ctr">
            <a:noAutofit/>
          </a:bodyPr>
          <a:lstStyle>
            <a:lvl1pPr marL="0" indent="0" algn="ctr">
              <a:buNone/>
              <a:defRPr sz="2400" b="1">
                <a:solidFill>
                  <a:schemeClr val="bg1"/>
                </a:solidFill>
              </a:defRPr>
            </a:lvl1pPr>
            <a:lvl2pPr marL="244475" indent="0" algn="ctr">
              <a:buNone/>
              <a:defRPr sz="2000" b="1">
                <a:solidFill>
                  <a:schemeClr val="bg1"/>
                </a:solidFill>
              </a:defRPr>
            </a:lvl2pPr>
            <a:lvl3pPr marL="511175" indent="0" algn="ctr">
              <a:buNone/>
              <a:defRPr sz="1800" b="1">
                <a:solidFill>
                  <a:schemeClr val="bg1"/>
                </a:solidFill>
              </a:defRPr>
            </a:lvl3pPr>
            <a:lvl4pPr marL="762000" indent="0" algn="ctr">
              <a:buNone/>
              <a:defRPr sz="1600" b="1">
                <a:solidFill>
                  <a:schemeClr val="bg1"/>
                </a:solidFill>
              </a:defRPr>
            </a:lvl4pPr>
            <a:lvl5pPr marL="1030288" indent="0" algn="ctr">
              <a:buNone/>
              <a:defRPr sz="1400" b="1">
                <a:solidFill>
                  <a:schemeClr val="bg1"/>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nummer 8">
            <a:extLst>
              <a:ext uri="{FF2B5EF4-FFF2-40B4-BE49-F238E27FC236}">
                <a16:creationId xmlns:a16="http://schemas.microsoft.com/office/drawing/2014/main" id="{CD0C11AC-6994-47F5-38EE-9940256649C4}"/>
              </a:ext>
            </a:extLst>
          </p:cNvPr>
          <p:cNvSpPr>
            <a:spLocks noGrp="1"/>
          </p:cNvSpPr>
          <p:nvPr>
            <p:ph type="sldNum" sz="quarter" idx="20"/>
          </p:nvPr>
        </p:nvSpPr>
        <p:spPr/>
        <p:txBody>
          <a:bodyPr/>
          <a:lstStyle/>
          <a:p>
            <a:fld id="{FDD9FC71-94E5-4C63-83F9-09F1766974D0}" type="slidenum">
              <a:rPr lang="sv-SE" smtClean="0"/>
              <a:pPr/>
              <a:t>‹#›</a:t>
            </a:fld>
            <a:endParaRPr lang="sv-SE"/>
          </a:p>
        </p:txBody>
      </p:sp>
      <p:sp>
        <p:nvSpPr>
          <p:cNvPr id="5" name="Platshållare för datum 4">
            <a:extLst>
              <a:ext uri="{FF2B5EF4-FFF2-40B4-BE49-F238E27FC236}">
                <a16:creationId xmlns:a16="http://schemas.microsoft.com/office/drawing/2014/main" id="{01153A39-3A6E-2C51-3DD0-86E6507A8265}"/>
              </a:ext>
            </a:extLst>
          </p:cNvPr>
          <p:cNvSpPr>
            <a:spLocks noGrp="1"/>
          </p:cNvSpPr>
          <p:nvPr>
            <p:ph type="dt" sz="half" idx="18"/>
          </p:nvPr>
        </p:nvSpPr>
        <p:spPr/>
        <p:txBody>
          <a:bodyPr/>
          <a:lstStyle/>
          <a:p>
            <a:fld id="{663AC0A1-BF03-4687-BDDD-A787ED1917E4}" type="datetimeFigureOut">
              <a:rPr lang="sv-SE" smtClean="0"/>
              <a:pPr/>
              <a:t>2026-10-27</a:t>
            </a:fld>
            <a:endParaRPr lang="sv-SE" dirty="0"/>
          </a:p>
        </p:txBody>
      </p:sp>
      <p:sp>
        <p:nvSpPr>
          <p:cNvPr id="8" name="Platshållare för sidfot 7">
            <a:extLst>
              <a:ext uri="{FF2B5EF4-FFF2-40B4-BE49-F238E27FC236}">
                <a16:creationId xmlns:a16="http://schemas.microsoft.com/office/drawing/2014/main" id="{A06EF699-DF7E-B62D-FBC1-92B42D79394B}"/>
              </a:ext>
            </a:extLst>
          </p:cNvPr>
          <p:cNvSpPr>
            <a:spLocks noGrp="1"/>
          </p:cNvSpPr>
          <p:nvPr>
            <p:ph type="ftr" sz="quarter" idx="19"/>
          </p:nvPr>
        </p:nvSpPr>
        <p:spPr/>
        <p:txBody>
          <a:bodyPr/>
          <a:lstStyle/>
          <a:p>
            <a:endParaRPr lang="sv-SE" dirty="0"/>
          </a:p>
        </p:txBody>
      </p:sp>
    </p:spTree>
    <p:extLst>
      <p:ext uri="{BB962C8B-B14F-4D97-AF65-F5344CB8AC3E}">
        <p14:creationId xmlns:p14="http://schemas.microsoft.com/office/powerpoint/2010/main" val="1252818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 till höger">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96127D97-63F8-3A7B-5F3F-5D6D43033A61}"/>
              </a:ext>
            </a:extLst>
          </p:cNvPr>
          <p:cNvSpPr>
            <a:spLocks noGrp="1"/>
          </p:cNvSpPr>
          <p:nvPr>
            <p:ph type="title"/>
          </p:nvPr>
        </p:nvSpPr>
        <p:spPr>
          <a:xfrm>
            <a:off x="633528" y="517522"/>
            <a:ext cx="4359387" cy="1325563"/>
          </a:xfrm>
        </p:spPr>
        <p:txBody>
          <a:bodyPr/>
          <a:lstStyle/>
          <a:p>
            <a:r>
              <a:rPr lang="sv-SE"/>
              <a:t>Klicka här för att ändra mall för rubrikformat</a:t>
            </a:r>
          </a:p>
        </p:txBody>
      </p:sp>
      <p:sp>
        <p:nvSpPr>
          <p:cNvPr id="8" name="Platshållare för text 7">
            <a:extLst>
              <a:ext uri="{FF2B5EF4-FFF2-40B4-BE49-F238E27FC236}">
                <a16:creationId xmlns:a16="http://schemas.microsoft.com/office/drawing/2014/main" id="{C3E1FC7A-8A4C-9CEE-4D55-68EAF67290D3}"/>
              </a:ext>
            </a:extLst>
          </p:cNvPr>
          <p:cNvSpPr>
            <a:spLocks noGrp="1"/>
          </p:cNvSpPr>
          <p:nvPr>
            <p:ph type="body" sz="quarter" idx="20"/>
          </p:nvPr>
        </p:nvSpPr>
        <p:spPr>
          <a:xfrm>
            <a:off x="633528" y="2025650"/>
            <a:ext cx="4359387" cy="40147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17" name="Platshållare för bild 16">
            <a:extLst>
              <a:ext uri="{FF2B5EF4-FFF2-40B4-BE49-F238E27FC236}">
                <a16:creationId xmlns:a16="http://schemas.microsoft.com/office/drawing/2014/main" id="{7990E242-628B-CE46-E817-2EA4D6F6F1AD}"/>
              </a:ext>
            </a:extLst>
          </p:cNvPr>
          <p:cNvSpPr>
            <a:spLocks noGrp="1"/>
          </p:cNvSpPr>
          <p:nvPr>
            <p:ph type="pic" sz="quarter" idx="15"/>
          </p:nvPr>
        </p:nvSpPr>
        <p:spPr>
          <a:xfrm>
            <a:off x="5239657" y="-1220312"/>
            <a:ext cx="7097483" cy="7097483"/>
          </a:xfrm>
          <a:prstGeom prst="teardrop">
            <a:avLst/>
          </a:prstGeom>
          <a:noFill/>
        </p:spPr>
        <p:txBody>
          <a:bodyPr anchor="b"/>
          <a:lstStyle>
            <a:lvl1pPr algn="l">
              <a:defRPr/>
            </a:lvl1pPr>
          </a:lstStyle>
          <a:p>
            <a:r>
              <a:rPr lang="sv-SE"/>
              <a:t>Klicka på ikonen för att lägga till en bild</a:t>
            </a:r>
            <a:endParaRPr lang="sv-SE" dirty="0"/>
          </a:p>
        </p:txBody>
      </p:sp>
      <p:sp>
        <p:nvSpPr>
          <p:cNvPr id="4" name="Platshållare för bildnummer 3">
            <a:extLst>
              <a:ext uri="{FF2B5EF4-FFF2-40B4-BE49-F238E27FC236}">
                <a16:creationId xmlns:a16="http://schemas.microsoft.com/office/drawing/2014/main" id="{668A851D-3666-6F01-53F4-C83FDF177253}"/>
              </a:ext>
            </a:extLst>
          </p:cNvPr>
          <p:cNvSpPr>
            <a:spLocks noGrp="1"/>
          </p:cNvSpPr>
          <p:nvPr>
            <p:ph type="sldNum" sz="quarter" idx="19"/>
          </p:nvPr>
        </p:nvSpPr>
        <p:spPr/>
        <p:txBody>
          <a:bodyPr/>
          <a:lstStyle/>
          <a:p>
            <a:fld id="{FDD9FC71-94E5-4C63-83F9-09F1766974D0}" type="slidenum">
              <a:rPr lang="sv-SE" smtClean="0"/>
              <a:pPr/>
              <a:t>‹#›</a:t>
            </a:fld>
            <a:endParaRPr lang="sv-SE"/>
          </a:p>
        </p:txBody>
      </p:sp>
      <p:sp>
        <p:nvSpPr>
          <p:cNvPr id="2" name="Platshållare för datum 1">
            <a:extLst>
              <a:ext uri="{FF2B5EF4-FFF2-40B4-BE49-F238E27FC236}">
                <a16:creationId xmlns:a16="http://schemas.microsoft.com/office/drawing/2014/main" id="{AC963393-39D9-C156-678C-1AFBB0705A12}"/>
              </a:ext>
            </a:extLst>
          </p:cNvPr>
          <p:cNvSpPr>
            <a:spLocks noGrp="1"/>
          </p:cNvSpPr>
          <p:nvPr>
            <p:ph type="dt" sz="half" idx="17"/>
          </p:nvPr>
        </p:nvSpPr>
        <p:spPr/>
        <p:txBody>
          <a:bodyPr/>
          <a:lstStyle/>
          <a:p>
            <a:fld id="{663AC0A1-BF03-4687-BDDD-A787ED1917E4}" type="datetimeFigureOut">
              <a:rPr lang="sv-SE" smtClean="0"/>
              <a:pPr/>
              <a:t>2026-10-27</a:t>
            </a:fld>
            <a:endParaRPr lang="sv-SE" dirty="0"/>
          </a:p>
        </p:txBody>
      </p:sp>
      <p:sp>
        <p:nvSpPr>
          <p:cNvPr id="3" name="Platshållare för sidfot 2">
            <a:extLst>
              <a:ext uri="{FF2B5EF4-FFF2-40B4-BE49-F238E27FC236}">
                <a16:creationId xmlns:a16="http://schemas.microsoft.com/office/drawing/2014/main" id="{2934F78E-EE75-DC7A-D191-6F3503630954}"/>
              </a:ext>
            </a:extLst>
          </p:cNvPr>
          <p:cNvSpPr>
            <a:spLocks noGrp="1"/>
          </p:cNvSpPr>
          <p:nvPr>
            <p:ph type="ftr" sz="quarter" idx="18"/>
          </p:nvPr>
        </p:nvSpPr>
        <p:spPr/>
        <p:txBody>
          <a:bodyPr/>
          <a:lstStyle/>
          <a:p>
            <a:endParaRPr lang="sv-SE" dirty="0"/>
          </a:p>
        </p:txBody>
      </p:sp>
    </p:spTree>
    <p:extLst>
      <p:ext uri="{BB962C8B-B14F-4D97-AF65-F5344CB8AC3E}">
        <p14:creationId xmlns:p14="http://schemas.microsoft.com/office/powerpoint/2010/main" val="2215469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ild till höger_2">
    <p:spTree>
      <p:nvGrpSpPr>
        <p:cNvPr id="1" name=""/>
        <p:cNvGrpSpPr/>
        <p:nvPr/>
      </p:nvGrpSpPr>
      <p:grpSpPr>
        <a:xfrm>
          <a:off x="0" y="0"/>
          <a:ext cx="0" cy="0"/>
          <a:chOff x="0" y="0"/>
          <a:chExt cx="0" cy="0"/>
        </a:xfrm>
      </p:grpSpPr>
      <p:sp>
        <p:nvSpPr>
          <p:cNvPr id="31" name="Rektangel med rundat hörn 30">
            <a:extLst>
              <a:ext uri="{FF2B5EF4-FFF2-40B4-BE49-F238E27FC236}">
                <a16:creationId xmlns:a16="http://schemas.microsoft.com/office/drawing/2014/main" id="{14E865C4-2AAB-7D8B-EC3A-97BBE53BB780}"/>
              </a:ext>
              <a:ext uri="{C183D7F6-B498-43B3-948B-1728B52AA6E4}">
                <adec:decorative xmlns:adec="http://schemas.microsoft.com/office/drawing/2017/decorative" val="1"/>
              </a:ext>
            </a:extLst>
          </p:cNvPr>
          <p:cNvSpPr/>
          <p:nvPr userDrawn="1"/>
        </p:nvSpPr>
        <p:spPr>
          <a:xfrm>
            <a:off x="8562973" y="616114"/>
            <a:ext cx="3629027" cy="6241886"/>
          </a:xfrm>
          <a:prstGeom prst="round1Rect">
            <a:avLst>
              <a:gd name="adj" fmla="val 50000"/>
            </a:avLst>
          </a:prstGeom>
          <a:solidFill>
            <a:srgbClr val="B4D9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5">
            <a:extLst>
              <a:ext uri="{FF2B5EF4-FFF2-40B4-BE49-F238E27FC236}">
                <a16:creationId xmlns:a16="http://schemas.microsoft.com/office/drawing/2014/main" id="{B0888258-5F69-4461-1EF5-61C228B86497}"/>
              </a:ext>
            </a:extLst>
          </p:cNvPr>
          <p:cNvSpPr>
            <a:spLocks noGrp="1"/>
          </p:cNvSpPr>
          <p:nvPr>
            <p:ph type="title"/>
          </p:nvPr>
        </p:nvSpPr>
        <p:spPr>
          <a:xfrm>
            <a:off x="633529" y="517522"/>
            <a:ext cx="5052898" cy="1325563"/>
          </a:xfrm>
        </p:spPr>
        <p:txBody>
          <a:bodyPr/>
          <a:lstStyle/>
          <a:p>
            <a:r>
              <a:rPr lang="sv-SE"/>
              <a:t>Klicka här för att ändra mall för rubrikformat</a:t>
            </a:r>
          </a:p>
        </p:txBody>
      </p:sp>
      <p:sp>
        <p:nvSpPr>
          <p:cNvPr id="30" name="Platshållare för text 23">
            <a:extLst>
              <a:ext uri="{FF2B5EF4-FFF2-40B4-BE49-F238E27FC236}">
                <a16:creationId xmlns:a16="http://schemas.microsoft.com/office/drawing/2014/main" id="{C2AAFA03-2D02-09D7-6A14-3C1178DD2EDC}"/>
              </a:ext>
            </a:extLst>
          </p:cNvPr>
          <p:cNvSpPr>
            <a:spLocks noGrp="1"/>
          </p:cNvSpPr>
          <p:nvPr>
            <p:ph type="body" sz="quarter" idx="20"/>
          </p:nvPr>
        </p:nvSpPr>
        <p:spPr>
          <a:xfrm>
            <a:off x="633529" y="2025497"/>
            <a:ext cx="5052897" cy="401564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8" name="Platshållare för bild 27">
            <a:extLst>
              <a:ext uri="{FF2B5EF4-FFF2-40B4-BE49-F238E27FC236}">
                <a16:creationId xmlns:a16="http://schemas.microsoft.com/office/drawing/2014/main" id="{976D0C01-CC2E-282A-9FA6-A5D978963CC3}"/>
              </a:ext>
            </a:extLst>
          </p:cNvPr>
          <p:cNvSpPr>
            <a:spLocks noGrp="1"/>
          </p:cNvSpPr>
          <p:nvPr>
            <p:ph type="pic" sz="quarter" idx="15"/>
          </p:nvPr>
        </p:nvSpPr>
        <p:spPr>
          <a:xfrm>
            <a:off x="6244303" y="1233946"/>
            <a:ext cx="4537997" cy="4807200"/>
          </a:xfrm>
          <a:prstGeom prst="round2DiagRect">
            <a:avLst>
              <a:gd name="adj1" fmla="val 41761"/>
              <a:gd name="adj2" fmla="val 0"/>
            </a:avLst>
          </a:prstGeom>
          <a:noFill/>
        </p:spPr>
        <p:txBody>
          <a:bodyPr/>
          <a:lstStyle/>
          <a:p>
            <a:r>
              <a:rPr lang="sv-SE"/>
              <a:t>Klicka på ikonen för att lägga till en bild</a:t>
            </a:r>
          </a:p>
        </p:txBody>
      </p:sp>
      <p:sp>
        <p:nvSpPr>
          <p:cNvPr id="4" name="Platshållare för bildnummer 3">
            <a:extLst>
              <a:ext uri="{FF2B5EF4-FFF2-40B4-BE49-F238E27FC236}">
                <a16:creationId xmlns:a16="http://schemas.microsoft.com/office/drawing/2014/main" id="{B0DBF6F4-F46B-57B9-1ADA-AE5CB852743B}"/>
              </a:ext>
            </a:extLst>
          </p:cNvPr>
          <p:cNvSpPr>
            <a:spLocks noGrp="1"/>
          </p:cNvSpPr>
          <p:nvPr>
            <p:ph type="sldNum" sz="quarter" idx="23"/>
          </p:nvPr>
        </p:nvSpPr>
        <p:spPr/>
        <p:txBody>
          <a:bodyPr/>
          <a:lstStyle/>
          <a:p>
            <a:fld id="{FDD9FC71-94E5-4C63-83F9-09F1766974D0}" type="slidenum">
              <a:rPr lang="sv-SE" smtClean="0"/>
              <a:pPr/>
              <a:t>‹#›</a:t>
            </a:fld>
            <a:endParaRPr lang="sv-SE"/>
          </a:p>
        </p:txBody>
      </p:sp>
      <p:sp>
        <p:nvSpPr>
          <p:cNvPr id="2" name="Platshållare för datum 1">
            <a:extLst>
              <a:ext uri="{FF2B5EF4-FFF2-40B4-BE49-F238E27FC236}">
                <a16:creationId xmlns:a16="http://schemas.microsoft.com/office/drawing/2014/main" id="{897553C7-B092-A71C-7D19-1B5907A545BF}"/>
              </a:ext>
            </a:extLst>
          </p:cNvPr>
          <p:cNvSpPr>
            <a:spLocks noGrp="1"/>
          </p:cNvSpPr>
          <p:nvPr>
            <p:ph type="dt" sz="half" idx="21"/>
          </p:nvPr>
        </p:nvSpPr>
        <p:spPr/>
        <p:txBody>
          <a:bodyPr/>
          <a:lstStyle/>
          <a:p>
            <a:fld id="{663AC0A1-BF03-4687-BDDD-A787ED1917E4}" type="datetimeFigureOut">
              <a:rPr lang="sv-SE" smtClean="0"/>
              <a:pPr/>
              <a:t>2026-10-27</a:t>
            </a:fld>
            <a:endParaRPr lang="sv-SE" dirty="0"/>
          </a:p>
        </p:txBody>
      </p:sp>
      <p:sp>
        <p:nvSpPr>
          <p:cNvPr id="3" name="Platshållare för sidfot 2">
            <a:extLst>
              <a:ext uri="{FF2B5EF4-FFF2-40B4-BE49-F238E27FC236}">
                <a16:creationId xmlns:a16="http://schemas.microsoft.com/office/drawing/2014/main" id="{B3F539D1-6402-4870-44EE-DD03D1F3C59E}"/>
              </a:ext>
            </a:extLst>
          </p:cNvPr>
          <p:cNvSpPr>
            <a:spLocks noGrp="1"/>
          </p:cNvSpPr>
          <p:nvPr>
            <p:ph type="ftr" sz="quarter" idx="22"/>
          </p:nvPr>
        </p:nvSpPr>
        <p:spPr/>
        <p:txBody>
          <a:bodyPr/>
          <a:lstStyle/>
          <a:p>
            <a:endParaRPr lang="sv-SE" dirty="0"/>
          </a:p>
        </p:txBody>
      </p:sp>
      <p:pic>
        <p:nvPicPr>
          <p:cNvPr id="5" name="Bildobjekt 4" descr="Region Kronobergs logotyp">
            <a:extLst>
              <a:ext uri="{FF2B5EF4-FFF2-40B4-BE49-F238E27FC236}">
                <a16:creationId xmlns:a16="http://schemas.microsoft.com/office/drawing/2014/main" id="{3891D30F-5414-1D96-E793-81F0CA69AF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black">
          <a:xfrm>
            <a:off x="10360278" y="6181314"/>
            <a:ext cx="1583106" cy="443127"/>
          </a:xfrm>
          <a:prstGeom prst="rect">
            <a:avLst/>
          </a:prstGeom>
        </p:spPr>
      </p:pic>
    </p:spTree>
    <p:extLst>
      <p:ext uri="{BB962C8B-B14F-4D97-AF65-F5344CB8AC3E}">
        <p14:creationId xmlns:p14="http://schemas.microsoft.com/office/powerpoint/2010/main" val="2099885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ild till höger_3">
    <p:spTree>
      <p:nvGrpSpPr>
        <p:cNvPr id="1" name=""/>
        <p:cNvGrpSpPr/>
        <p:nvPr/>
      </p:nvGrpSpPr>
      <p:grpSpPr>
        <a:xfrm>
          <a:off x="0" y="0"/>
          <a:ext cx="0" cy="0"/>
          <a:chOff x="0" y="0"/>
          <a:chExt cx="0" cy="0"/>
        </a:xfrm>
      </p:grpSpPr>
      <p:sp>
        <p:nvSpPr>
          <p:cNvPr id="31" name="Rektangel med rundat hörn 30">
            <a:extLst>
              <a:ext uri="{FF2B5EF4-FFF2-40B4-BE49-F238E27FC236}">
                <a16:creationId xmlns:a16="http://schemas.microsoft.com/office/drawing/2014/main" id="{14E865C4-2AAB-7D8B-EC3A-97BBE53BB780}"/>
              </a:ext>
              <a:ext uri="{C183D7F6-B498-43B3-948B-1728B52AA6E4}">
                <adec:decorative xmlns:adec="http://schemas.microsoft.com/office/drawing/2017/decorative" val="1"/>
              </a:ext>
            </a:extLst>
          </p:cNvPr>
          <p:cNvSpPr/>
          <p:nvPr userDrawn="1"/>
        </p:nvSpPr>
        <p:spPr>
          <a:xfrm>
            <a:off x="8562973" y="616114"/>
            <a:ext cx="3629027" cy="6241886"/>
          </a:xfrm>
          <a:prstGeom prst="round1Rect">
            <a:avLst>
              <a:gd name="adj" fmla="val 50000"/>
            </a:avLst>
          </a:prstGeom>
          <a:solidFill>
            <a:srgbClr val="F9D2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5">
            <a:extLst>
              <a:ext uri="{FF2B5EF4-FFF2-40B4-BE49-F238E27FC236}">
                <a16:creationId xmlns:a16="http://schemas.microsoft.com/office/drawing/2014/main" id="{B79F0779-C10D-4A1E-D984-1FDEB74C1597}"/>
              </a:ext>
            </a:extLst>
          </p:cNvPr>
          <p:cNvSpPr>
            <a:spLocks noGrp="1"/>
          </p:cNvSpPr>
          <p:nvPr>
            <p:ph type="title"/>
          </p:nvPr>
        </p:nvSpPr>
        <p:spPr>
          <a:xfrm>
            <a:off x="633529" y="517522"/>
            <a:ext cx="5052898" cy="1325563"/>
          </a:xfrm>
        </p:spPr>
        <p:txBody>
          <a:bodyPr/>
          <a:lstStyle/>
          <a:p>
            <a:r>
              <a:rPr lang="sv-SE"/>
              <a:t>Klicka här för att ändra mall för rubrikformat</a:t>
            </a:r>
          </a:p>
        </p:txBody>
      </p:sp>
      <p:sp>
        <p:nvSpPr>
          <p:cNvPr id="30" name="Platshållare för text 23">
            <a:extLst>
              <a:ext uri="{FF2B5EF4-FFF2-40B4-BE49-F238E27FC236}">
                <a16:creationId xmlns:a16="http://schemas.microsoft.com/office/drawing/2014/main" id="{C2AAFA03-2D02-09D7-6A14-3C1178DD2EDC}"/>
              </a:ext>
            </a:extLst>
          </p:cNvPr>
          <p:cNvSpPr>
            <a:spLocks noGrp="1"/>
          </p:cNvSpPr>
          <p:nvPr>
            <p:ph type="body" sz="quarter" idx="20"/>
          </p:nvPr>
        </p:nvSpPr>
        <p:spPr>
          <a:xfrm>
            <a:off x="633529" y="2025497"/>
            <a:ext cx="5052897" cy="401564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8" name="Platshållare för bild 27">
            <a:extLst>
              <a:ext uri="{FF2B5EF4-FFF2-40B4-BE49-F238E27FC236}">
                <a16:creationId xmlns:a16="http://schemas.microsoft.com/office/drawing/2014/main" id="{976D0C01-CC2E-282A-9FA6-A5D978963CC3}"/>
              </a:ext>
            </a:extLst>
          </p:cNvPr>
          <p:cNvSpPr>
            <a:spLocks noGrp="1"/>
          </p:cNvSpPr>
          <p:nvPr>
            <p:ph type="pic" sz="quarter" idx="15"/>
          </p:nvPr>
        </p:nvSpPr>
        <p:spPr>
          <a:xfrm>
            <a:off x="6244303" y="1233946"/>
            <a:ext cx="4537997" cy="4807200"/>
          </a:xfrm>
          <a:prstGeom prst="round2DiagRect">
            <a:avLst>
              <a:gd name="adj1" fmla="val 41761"/>
              <a:gd name="adj2" fmla="val 0"/>
            </a:avLst>
          </a:prstGeom>
          <a:noFill/>
        </p:spPr>
        <p:txBody>
          <a:bodyPr/>
          <a:lstStyle/>
          <a:p>
            <a:r>
              <a:rPr lang="sv-SE"/>
              <a:t>Klicka på ikonen för att lägga till en bild</a:t>
            </a:r>
          </a:p>
        </p:txBody>
      </p:sp>
      <p:sp>
        <p:nvSpPr>
          <p:cNvPr id="4" name="Platshållare för bildnummer 3">
            <a:extLst>
              <a:ext uri="{FF2B5EF4-FFF2-40B4-BE49-F238E27FC236}">
                <a16:creationId xmlns:a16="http://schemas.microsoft.com/office/drawing/2014/main" id="{B0DBF6F4-F46B-57B9-1ADA-AE5CB852743B}"/>
              </a:ext>
            </a:extLst>
          </p:cNvPr>
          <p:cNvSpPr>
            <a:spLocks noGrp="1"/>
          </p:cNvSpPr>
          <p:nvPr>
            <p:ph type="sldNum" sz="quarter" idx="23"/>
          </p:nvPr>
        </p:nvSpPr>
        <p:spPr/>
        <p:txBody>
          <a:bodyPr/>
          <a:lstStyle/>
          <a:p>
            <a:fld id="{FDD9FC71-94E5-4C63-83F9-09F1766974D0}" type="slidenum">
              <a:rPr lang="sv-SE" smtClean="0"/>
              <a:pPr/>
              <a:t>‹#›</a:t>
            </a:fld>
            <a:endParaRPr lang="sv-SE"/>
          </a:p>
        </p:txBody>
      </p:sp>
      <p:sp>
        <p:nvSpPr>
          <p:cNvPr id="2" name="Platshållare för datum 1">
            <a:extLst>
              <a:ext uri="{FF2B5EF4-FFF2-40B4-BE49-F238E27FC236}">
                <a16:creationId xmlns:a16="http://schemas.microsoft.com/office/drawing/2014/main" id="{897553C7-B092-A71C-7D19-1B5907A545BF}"/>
              </a:ext>
            </a:extLst>
          </p:cNvPr>
          <p:cNvSpPr>
            <a:spLocks noGrp="1"/>
          </p:cNvSpPr>
          <p:nvPr>
            <p:ph type="dt" sz="half" idx="21"/>
          </p:nvPr>
        </p:nvSpPr>
        <p:spPr/>
        <p:txBody>
          <a:bodyPr/>
          <a:lstStyle/>
          <a:p>
            <a:fld id="{663AC0A1-BF03-4687-BDDD-A787ED1917E4}" type="datetimeFigureOut">
              <a:rPr lang="sv-SE" smtClean="0"/>
              <a:pPr/>
              <a:t>2026-10-27</a:t>
            </a:fld>
            <a:endParaRPr lang="sv-SE" dirty="0"/>
          </a:p>
        </p:txBody>
      </p:sp>
      <p:sp>
        <p:nvSpPr>
          <p:cNvPr id="3" name="Platshållare för sidfot 2">
            <a:extLst>
              <a:ext uri="{FF2B5EF4-FFF2-40B4-BE49-F238E27FC236}">
                <a16:creationId xmlns:a16="http://schemas.microsoft.com/office/drawing/2014/main" id="{B3F539D1-6402-4870-44EE-DD03D1F3C59E}"/>
              </a:ext>
            </a:extLst>
          </p:cNvPr>
          <p:cNvSpPr>
            <a:spLocks noGrp="1"/>
          </p:cNvSpPr>
          <p:nvPr>
            <p:ph type="ftr" sz="quarter" idx="22"/>
          </p:nvPr>
        </p:nvSpPr>
        <p:spPr/>
        <p:txBody>
          <a:bodyPr/>
          <a:lstStyle/>
          <a:p>
            <a:endParaRPr lang="sv-SE" dirty="0"/>
          </a:p>
        </p:txBody>
      </p:sp>
      <p:pic>
        <p:nvPicPr>
          <p:cNvPr id="5" name="Bildobjekt 4" descr="Region Kronobergs logotyp">
            <a:extLst>
              <a:ext uri="{FF2B5EF4-FFF2-40B4-BE49-F238E27FC236}">
                <a16:creationId xmlns:a16="http://schemas.microsoft.com/office/drawing/2014/main" id="{3891D30F-5414-1D96-E793-81F0CA69AF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black">
          <a:xfrm>
            <a:off x="10360278" y="6181314"/>
            <a:ext cx="1583106" cy="443127"/>
          </a:xfrm>
          <a:prstGeom prst="rect">
            <a:avLst/>
          </a:prstGeom>
        </p:spPr>
      </p:pic>
    </p:spTree>
    <p:extLst>
      <p:ext uri="{BB962C8B-B14F-4D97-AF65-F5344CB8AC3E}">
        <p14:creationId xmlns:p14="http://schemas.microsoft.com/office/powerpoint/2010/main" val="2861662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 och vinge till höger">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0BB0A87F-8436-9960-B9ED-11AD0D6FFE0F}"/>
              </a:ext>
            </a:extLst>
          </p:cNvPr>
          <p:cNvSpPr>
            <a:spLocks noGrp="1"/>
          </p:cNvSpPr>
          <p:nvPr>
            <p:ph type="title"/>
          </p:nvPr>
        </p:nvSpPr>
        <p:spPr>
          <a:xfrm>
            <a:off x="633528" y="517522"/>
            <a:ext cx="5264851" cy="1325563"/>
          </a:xfrm>
        </p:spPr>
        <p:txBody>
          <a:bodyPr/>
          <a:lstStyle/>
          <a:p>
            <a:r>
              <a:rPr lang="sv-SE"/>
              <a:t>Klicka här för att ändra mall för rubrikformat</a:t>
            </a:r>
            <a:endParaRPr lang="sv-SE" dirty="0"/>
          </a:p>
        </p:txBody>
      </p:sp>
      <p:sp>
        <p:nvSpPr>
          <p:cNvPr id="20" name="Platshållare för text 23">
            <a:extLst>
              <a:ext uri="{FF2B5EF4-FFF2-40B4-BE49-F238E27FC236}">
                <a16:creationId xmlns:a16="http://schemas.microsoft.com/office/drawing/2014/main" id="{768531DD-7107-45FB-A5E1-64F1B2F78FA2}"/>
              </a:ext>
            </a:extLst>
          </p:cNvPr>
          <p:cNvSpPr>
            <a:spLocks noGrp="1"/>
          </p:cNvSpPr>
          <p:nvPr>
            <p:ph type="body" sz="quarter" idx="20"/>
          </p:nvPr>
        </p:nvSpPr>
        <p:spPr>
          <a:xfrm>
            <a:off x="633531" y="2025497"/>
            <a:ext cx="5264851" cy="401564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2" name="Platshållare för bild 16">
            <a:extLst>
              <a:ext uri="{FF2B5EF4-FFF2-40B4-BE49-F238E27FC236}">
                <a16:creationId xmlns:a16="http://schemas.microsoft.com/office/drawing/2014/main" id="{A6653161-3AC6-49BC-67C5-FB5599F51153}"/>
              </a:ext>
            </a:extLst>
          </p:cNvPr>
          <p:cNvSpPr>
            <a:spLocks noGrp="1"/>
          </p:cNvSpPr>
          <p:nvPr>
            <p:ph type="pic" sz="quarter" idx="15"/>
          </p:nvPr>
        </p:nvSpPr>
        <p:spPr>
          <a:xfrm>
            <a:off x="7094483" y="0"/>
            <a:ext cx="5097517" cy="5849007"/>
          </a:xfrm>
          <a:prstGeom prst="round2SameRect">
            <a:avLst>
              <a:gd name="adj1" fmla="val 0"/>
              <a:gd name="adj2" fmla="val 50000"/>
            </a:avLst>
          </a:prstGeom>
          <a:noFill/>
        </p:spPr>
        <p:txBody>
          <a:bodyPr anchor="b"/>
          <a:lstStyle>
            <a:lvl1pPr algn="l">
              <a:defRPr>
                <a:solidFill>
                  <a:schemeClr val="tx1"/>
                </a:solidFill>
              </a:defRPr>
            </a:lvl1pPr>
          </a:lstStyle>
          <a:p>
            <a:r>
              <a:rPr lang="sv-SE"/>
              <a:t>Klicka på ikonen för att lägga till en bild</a:t>
            </a:r>
            <a:endParaRPr lang="sv-SE" dirty="0"/>
          </a:p>
        </p:txBody>
      </p:sp>
      <p:sp>
        <p:nvSpPr>
          <p:cNvPr id="2" name="Platshållare för text 10">
            <a:extLst>
              <a:ext uri="{FF2B5EF4-FFF2-40B4-BE49-F238E27FC236}">
                <a16:creationId xmlns:a16="http://schemas.microsoft.com/office/drawing/2014/main" id="{22B9B9BF-470D-2B21-9F0B-EB1F45731FC6}"/>
              </a:ext>
            </a:extLst>
          </p:cNvPr>
          <p:cNvSpPr>
            <a:spLocks noGrp="1"/>
          </p:cNvSpPr>
          <p:nvPr>
            <p:ph type="body" sz="quarter" idx="25"/>
          </p:nvPr>
        </p:nvSpPr>
        <p:spPr>
          <a:xfrm>
            <a:off x="6194450" y="1691925"/>
            <a:ext cx="2657654" cy="2815311"/>
          </a:xfrm>
          <a:prstGeom prst="round2DiagRect">
            <a:avLst>
              <a:gd name="adj1" fmla="val 0"/>
              <a:gd name="adj2" fmla="val 42021"/>
            </a:avLst>
          </a:prstGeom>
          <a:solidFill>
            <a:srgbClr val="004131"/>
          </a:solidFill>
        </p:spPr>
        <p:txBody>
          <a:bodyPr anchor="ctr">
            <a:noAutofit/>
          </a:bodyPr>
          <a:lstStyle>
            <a:lvl1pPr marL="0" indent="0" algn="ctr">
              <a:buNone/>
              <a:defRPr sz="2400" b="1">
                <a:solidFill>
                  <a:schemeClr val="bg1"/>
                </a:solidFill>
              </a:defRPr>
            </a:lvl1pPr>
            <a:lvl2pPr marL="244475" indent="0" algn="ctr">
              <a:buNone/>
              <a:defRPr sz="2000" b="1">
                <a:solidFill>
                  <a:schemeClr val="bg1"/>
                </a:solidFill>
              </a:defRPr>
            </a:lvl2pPr>
            <a:lvl3pPr marL="511175" indent="0" algn="ctr">
              <a:buNone/>
              <a:defRPr sz="1800" b="1">
                <a:solidFill>
                  <a:schemeClr val="bg1"/>
                </a:solidFill>
              </a:defRPr>
            </a:lvl3pPr>
            <a:lvl4pPr marL="762000" indent="0" algn="ctr">
              <a:buNone/>
              <a:defRPr sz="1600" b="1">
                <a:solidFill>
                  <a:schemeClr val="bg1"/>
                </a:solidFill>
              </a:defRPr>
            </a:lvl4pPr>
            <a:lvl5pPr marL="1030288" indent="0" algn="ctr">
              <a:buNone/>
              <a:defRPr sz="1400" b="1">
                <a:solidFill>
                  <a:schemeClr val="bg1"/>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9" name="Platshållare för bildnummer 28">
            <a:extLst>
              <a:ext uri="{FF2B5EF4-FFF2-40B4-BE49-F238E27FC236}">
                <a16:creationId xmlns:a16="http://schemas.microsoft.com/office/drawing/2014/main" id="{7DC0CC2B-BA1D-E748-9270-B5901D12948B}"/>
              </a:ext>
            </a:extLst>
          </p:cNvPr>
          <p:cNvSpPr>
            <a:spLocks noGrp="1"/>
          </p:cNvSpPr>
          <p:nvPr>
            <p:ph type="sldNum" sz="quarter" idx="24"/>
          </p:nvPr>
        </p:nvSpPr>
        <p:spPr/>
        <p:txBody>
          <a:bodyPr/>
          <a:lstStyle/>
          <a:p>
            <a:fld id="{FDD9FC71-94E5-4C63-83F9-09F1766974D0}" type="slidenum">
              <a:rPr lang="sv-SE" smtClean="0"/>
              <a:pPr/>
              <a:t>‹#›</a:t>
            </a:fld>
            <a:endParaRPr lang="sv-SE"/>
          </a:p>
        </p:txBody>
      </p:sp>
      <p:sp>
        <p:nvSpPr>
          <p:cNvPr id="27" name="Platshållare för datum 26">
            <a:extLst>
              <a:ext uri="{FF2B5EF4-FFF2-40B4-BE49-F238E27FC236}">
                <a16:creationId xmlns:a16="http://schemas.microsoft.com/office/drawing/2014/main" id="{439C5372-91A2-AD10-7FDC-6B153E2FEBDD}"/>
              </a:ext>
            </a:extLst>
          </p:cNvPr>
          <p:cNvSpPr>
            <a:spLocks noGrp="1"/>
          </p:cNvSpPr>
          <p:nvPr>
            <p:ph type="dt" sz="half" idx="22"/>
          </p:nvPr>
        </p:nvSpPr>
        <p:spPr/>
        <p:txBody>
          <a:bodyPr/>
          <a:lstStyle/>
          <a:p>
            <a:fld id="{663AC0A1-BF03-4687-BDDD-A787ED1917E4}" type="datetimeFigureOut">
              <a:rPr lang="sv-SE" smtClean="0"/>
              <a:pPr/>
              <a:t>2026-10-27</a:t>
            </a:fld>
            <a:endParaRPr lang="sv-SE" dirty="0"/>
          </a:p>
        </p:txBody>
      </p:sp>
      <p:sp>
        <p:nvSpPr>
          <p:cNvPr id="28" name="Platshållare för sidfot 27">
            <a:extLst>
              <a:ext uri="{FF2B5EF4-FFF2-40B4-BE49-F238E27FC236}">
                <a16:creationId xmlns:a16="http://schemas.microsoft.com/office/drawing/2014/main" id="{48E51396-5C82-1B3F-5E8F-777BBDE1AB90}"/>
              </a:ext>
            </a:extLst>
          </p:cNvPr>
          <p:cNvSpPr>
            <a:spLocks noGrp="1"/>
          </p:cNvSpPr>
          <p:nvPr>
            <p:ph type="ftr" sz="quarter" idx="23"/>
          </p:nvPr>
        </p:nvSpPr>
        <p:spPr/>
        <p:txBody>
          <a:bodyPr/>
          <a:lstStyle/>
          <a:p>
            <a:endParaRPr lang="sv-SE" dirty="0"/>
          </a:p>
        </p:txBody>
      </p:sp>
    </p:spTree>
    <p:extLst>
      <p:ext uri="{BB962C8B-B14F-4D97-AF65-F5344CB8AC3E}">
        <p14:creationId xmlns:p14="http://schemas.microsoft.com/office/powerpoint/2010/main" val="678053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nge till hög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BD1CED-16DD-0340-44FF-56292D762D4A}"/>
              </a:ext>
            </a:extLst>
          </p:cNvPr>
          <p:cNvSpPr>
            <a:spLocks noGrp="1"/>
          </p:cNvSpPr>
          <p:nvPr>
            <p:ph type="title"/>
          </p:nvPr>
        </p:nvSpPr>
        <p:spPr>
          <a:xfrm>
            <a:off x="633528" y="517522"/>
            <a:ext cx="7519871" cy="1325563"/>
          </a:xfrm>
        </p:spPr>
        <p:txBody>
          <a:bodyPr/>
          <a:lstStyle/>
          <a:p>
            <a:r>
              <a:rPr lang="sv-SE"/>
              <a:t>Klicka här för att ändra mall för rubrikformat</a:t>
            </a:r>
          </a:p>
        </p:txBody>
      </p:sp>
      <p:sp>
        <p:nvSpPr>
          <p:cNvPr id="6" name="Platshållare för text 23">
            <a:extLst>
              <a:ext uri="{FF2B5EF4-FFF2-40B4-BE49-F238E27FC236}">
                <a16:creationId xmlns:a16="http://schemas.microsoft.com/office/drawing/2014/main" id="{2B0E109E-854A-2C92-6415-8827F23B78A2}"/>
              </a:ext>
            </a:extLst>
          </p:cNvPr>
          <p:cNvSpPr>
            <a:spLocks noGrp="1"/>
          </p:cNvSpPr>
          <p:nvPr>
            <p:ph type="body" sz="quarter" idx="20"/>
          </p:nvPr>
        </p:nvSpPr>
        <p:spPr>
          <a:xfrm>
            <a:off x="633530" y="2025497"/>
            <a:ext cx="7519870" cy="401564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3" name="Platshållare för text 10">
            <a:extLst>
              <a:ext uri="{FF2B5EF4-FFF2-40B4-BE49-F238E27FC236}">
                <a16:creationId xmlns:a16="http://schemas.microsoft.com/office/drawing/2014/main" id="{1A4EDF47-93B2-F7A4-C94B-062D946533C3}"/>
              </a:ext>
            </a:extLst>
          </p:cNvPr>
          <p:cNvSpPr>
            <a:spLocks noGrp="1"/>
          </p:cNvSpPr>
          <p:nvPr>
            <p:ph type="body" sz="quarter" idx="25"/>
          </p:nvPr>
        </p:nvSpPr>
        <p:spPr>
          <a:xfrm>
            <a:off x="8480608" y="674112"/>
            <a:ext cx="3024466" cy="3203883"/>
          </a:xfrm>
          <a:prstGeom prst="teardrop">
            <a:avLst/>
          </a:prstGeom>
          <a:solidFill>
            <a:schemeClr val="accent2"/>
          </a:solidFill>
        </p:spPr>
        <p:txBody>
          <a:bodyPr anchor="ctr">
            <a:noAutofit/>
          </a:bodyPr>
          <a:lstStyle>
            <a:lvl1pPr marL="0" indent="0" algn="ctr">
              <a:buNone/>
              <a:defRPr sz="2400" b="1">
                <a:solidFill>
                  <a:schemeClr val="bg1"/>
                </a:solidFill>
              </a:defRPr>
            </a:lvl1pPr>
            <a:lvl2pPr marL="244475" indent="0" algn="ctr">
              <a:buNone/>
              <a:defRPr sz="2000" b="1">
                <a:solidFill>
                  <a:schemeClr val="bg1"/>
                </a:solidFill>
              </a:defRPr>
            </a:lvl2pPr>
            <a:lvl3pPr marL="511175" indent="0" algn="ctr">
              <a:buNone/>
              <a:defRPr sz="1800" b="1">
                <a:solidFill>
                  <a:schemeClr val="bg1"/>
                </a:solidFill>
              </a:defRPr>
            </a:lvl3pPr>
            <a:lvl4pPr marL="762000" indent="0" algn="ctr">
              <a:buNone/>
              <a:defRPr sz="1600" b="1">
                <a:solidFill>
                  <a:schemeClr val="bg1"/>
                </a:solidFill>
              </a:defRPr>
            </a:lvl4pPr>
            <a:lvl5pPr marL="1030288" indent="0" algn="ctr">
              <a:buNone/>
              <a:defRPr sz="1400" b="1">
                <a:solidFill>
                  <a:schemeClr val="bg1"/>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4" name="Platshållare för bildnummer 13">
            <a:extLst>
              <a:ext uri="{FF2B5EF4-FFF2-40B4-BE49-F238E27FC236}">
                <a16:creationId xmlns:a16="http://schemas.microsoft.com/office/drawing/2014/main" id="{F478A2B2-935D-A2B7-DB5E-B89C67E23D69}"/>
              </a:ext>
            </a:extLst>
          </p:cNvPr>
          <p:cNvSpPr>
            <a:spLocks noGrp="1"/>
          </p:cNvSpPr>
          <p:nvPr>
            <p:ph type="sldNum" sz="quarter" idx="18"/>
          </p:nvPr>
        </p:nvSpPr>
        <p:spPr/>
        <p:txBody>
          <a:bodyPr/>
          <a:lstStyle/>
          <a:p>
            <a:fld id="{FDD9FC71-94E5-4C63-83F9-09F1766974D0}" type="slidenum">
              <a:rPr lang="sv-SE" smtClean="0"/>
              <a:pPr/>
              <a:t>‹#›</a:t>
            </a:fld>
            <a:endParaRPr lang="sv-SE"/>
          </a:p>
        </p:txBody>
      </p:sp>
      <p:sp>
        <p:nvSpPr>
          <p:cNvPr id="10" name="Platshållare för datum 9">
            <a:extLst>
              <a:ext uri="{FF2B5EF4-FFF2-40B4-BE49-F238E27FC236}">
                <a16:creationId xmlns:a16="http://schemas.microsoft.com/office/drawing/2014/main" id="{58B928F3-F06C-53B4-8A5C-BFAD3E53449C}"/>
              </a:ext>
            </a:extLst>
          </p:cNvPr>
          <p:cNvSpPr>
            <a:spLocks noGrp="1"/>
          </p:cNvSpPr>
          <p:nvPr>
            <p:ph type="dt" sz="half" idx="16"/>
          </p:nvPr>
        </p:nvSpPr>
        <p:spPr/>
        <p:txBody>
          <a:bodyPr/>
          <a:lstStyle/>
          <a:p>
            <a:fld id="{663AC0A1-BF03-4687-BDDD-A787ED1917E4}" type="datetimeFigureOut">
              <a:rPr lang="sv-SE" smtClean="0"/>
              <a:pPr/>
              <a:t>2026-10-27</a:t>
            </a:fld>
            <a:endParaRPr lang="sv-SE" dirty="0"/>
          </a:p>
        </p:txBody>
      </p:sp>
      <p:sp>
        <p:nvSpPr>
          <p:cNvPr id="11" name="Platshållare för sidfot 10">
            <a:extLst>
              <a:ext uri="{FF2B5EF4-FFF2-40B4-BE49-F238E27FC236}">
                <a16:creationId xmlns:a16="http://schemas.microsoft.com/office/drawing/2014/main" id="{5CB1FC55-8B48-449E-87CC-81CEC5C3B912}"/>
              </a:ext>
            </a:extLst>
          </p:cNvPr>
          <p:cNvSpPr>
            <a:spLocks noGrp="1"/>
          </p:cNvSpPr>
          <p:nvPr>
            <p:ph type="ftr" sz="quarter" idx="17"/>
          </p:nvPr>
        </p:nvSpPr>
        <p:spPr/>
        <p:txBody>
          <a:bodyPr/>
          <a:lstStyle/>
          <a:p>
            <a:endParaRPr lang="sv-SE" dirty="0"/>
          </a:p>
        </p:txBody>
      </p:sp>
    </p:spTree>
    <p:extLst>
      <p:ext uri="{BB962C8B-B14F-4D97-AF65-F5344CB8AC3E}">
        <p14:creationId xmlns:p14="http://schemas.microsoft.com/office/powerpoint/2010/main" val="24144596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1BD3A308-7549-9FA9-D648-1FF66274FDC9}"/>
              </a:ext>
            </a:extLst>
          </p:cNvPr>
          <p:cNvSpPr>
            <a:spLocks noGrp="1"/>
          </p:cNvSpPr>
          <p:nvPr>
            <p:ph type="title"/>
          </p:nvPr>
        </p:nvSpPr>
        <p:spPr/>
        <p:txBody>
          <a:bodyPr/>
          <a:lstStyle/>
          <a:p>
            <a:r>
              <a:rPr lang="sv-SE"/>
              <a:t>Klicka här för att ändra mall för rubrikformat</a:t>
            </a:r>
            <a:endParaRPr lang="sv-SE" dirty="0"/>
          </a:p>
        </p:txBody>
      </p:sp>
      <p:sp>
        <p:nvSpPr>
          <p:cNvPr id="4" name="Platshållare för bildnummer 3">
            <a:extLst>
              <a:ext uri="{FF2B5EF4-FFF2-40B4-BE49-F238E27FC236}">
                <a16:creationId xmlns:a16="http://schemas.microsoft.com/office/drawing/2014/main" id="{DB2CEE24-4E29-6166-3822-C57F01CDE3C3}"/>
              </a:ext>
            </a:extLst>
          </p:cNvPr>
          <p:cNvSpPr>
            <a:spLocks noGrp="1"/>
          </p:cNvSpPr>
          <p:nvPr>
            <p:ph type="sldNum" sz="quarter" idx="12"/>
          </p:nvPr>
        </p:nvSpPr>
        <p:spPr/>
        <p:txBody>
          <a:bodyPr/>
          <a:lstStyle/>
          <a:p>
            <a:fld id="{FDD9FC71-94E5-4C63-83F9-09F1766974D0}" type="slidenum">
              <a:rPr lang="sv-SE" smtClean="0"/>
              <a:pPr/>
              <a:t>‹#›</a:t>
            </a:fld>
            <a:endParaRPr lang="sv-SE"/>
          </a:p>
        </p:txBody>
      </p:sp>
      <p:sp>
        <p:nvSpPr>
          <p:cNvPr id="2" name="Platshållare för datum 1">
            <a:extLst>
              <a:ext uri="{FF2B5EF4-FFF2-40B4-BE49-F238E27FC236}">
                <a16:creationId xmlns:a16="http://schemas.microsoft.com/office/drawing/2014/main" id="{2E072084-6E77-EEDD-3B3E-C0E1F2DF7633}"/>
              </a:ext>
            </a:extLst>
          </p:cNvPr>
          <p:cNvSpPr>
            <a:spLocks noGrp="1"/>
          </p:cNvSpPr>
          <p:nvPr>
            <p:ph type="dt" sz="half" idx="10"/>
          </p:nvPr>
        </p:nvSpPr>
        <p:spPr/>
        <p:txBody>
          <a:bodyPr/>
          <a:lstStyle/>
          <a:p>
            <a:fld id="{663AC0A1-BF03-4687-BDDD-A787ED1917E4}" type="datetimeFigureOut">
              <a:rPr lang="sv-SE" smtClean="0"/>
              <a:pPr/>
              <a:t>2026-10-27</a:t>
            </a:fld>
            <a:endParaRPr lang="sv-SE" dirty="0"/>
          </a:p>
        </p:txBody>
      </p:sp>
      <p:sp>
        <p:nvSpPr>
          <p:cNvPr id="3" name="Platshållare för sidfot 2">
            <a:extLst>
              <a:ext uri="{FF2B5EF4-FFF2-40B4-BE49-F238E27FC236}">
                <a16:creationId xmlns:a16="http://schemas.microsoft.com/office/drawing/2014/main" id="{774B7BFD-E11B-A77F-4246-4F0379A43861}"/>
              </a:ext>
            </a:extLst>
          </p:cNvPr>
          <p:cNvSpPr>
            <a:spLocks noGrp="1"/>
          </p:cNvSpPr>
          <p:nvPr>
            <p:ph type="ftr" sz="quarter" idx="11"/>
          </p:nvPr>
        </p:nvSpPr>
        <p:spPr/>
        <p:txBody>
          <a:bodyPr/>
          <a:lstStyle/>
          <a:p>
            <a:endParaRPr lang="sv-SE" dirty="0"/>
          </a:p>
        </p:txBody>
      </p:sp>
    </p:spTree>
    <p:extLst>
      <p:ext uri="{BB962C8B-B14F-4D97-AF65-F5344CB8AC3E}">
        <p14:creationId xmlns:p14="http://schemas.microsoft.com/office/powerpoint/2010/main" val="2188699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7" name="Platshållare för bildnummer 6">
            <a:extLst>
              <a:ext uri="{FF2B5EF4-FFF2-40B4-BE49-F238E27FC236}">
                <a16:creationId xmlns:a16="http://schemas.microsoft.com/office/drawing/2014/main" id="{160E3B36-F312-C875-A9B5-C9CBB284C74C}"/>
              </a:ext>
            </a:extLst>
          </p:cNvPr>
          <p:cNvSpPr>
            <a:spLocks noGrp="1"/>
          </p:cNvSpPr>
          <p:nvPr>
            <p:ph type="sldNum" sz="quarter" idx="12"/>
          </p:nvPr>
        </p:nvSpPr>
        <p:spPr/>
        <p:txBody>
          <a:bodyPr/>
          <a:lstStyle/>
          <a:p>
            <a:fld id="{FDD9FC71-94E5-4C63-83F9-09F1766974D0}" type="slidenum">
              <a:rPr lang="sv-SE" smtClean="0"/>
              <a:pPr/>
              <a:t>‹#›</a:t>
            </a:fld>
            <a:endParaRPr lang="sv-SE"/>
          </a:p>
        </p:txBody>
      </p:sp>
      <p:sp>
        <p:nvSpPr>
          <p:cNvPr id="5" name="Platshållare för datum 4">
            <a:extLst>
              <a:ext uri="{FF2B5EF4-FFF2-40B4-BE49-F238E27FC236}">
                <a16:creationId xmlns:a16="http://schemas.microsoft.com/office/drawing/2014/main" id="{FEF7A55C-9AA7-A56B-150C-95A34A6044D8}"/>
              </a:ext>
            </a:extLst>
          </p:cNvPr>
          <p:cNvSpPr>
            <a:spLocks noGrp="1"/>
          </p:cNvSpPr>
          <p:nvPr>
            <p:ph type="dt" sz="half" idx="10"/>
          </p:nvPr>
        </p:nvSpPr>
        <p:spPr/>
        <p:txBody>
          <a:bodyPr/>
          <a:lstStyle/>
          <a:p>
            <a:fld id="{663AC0A1-BF03-4687-BDDD-A787ED1917E4}" type="datetimeFigureOut">
              <a:rPr lang="sv-SE" smtClean="0"/>
              <a:pPr/>
              <a:t>2026-10-27</a:t>
            </a:fld>
            <a:endParaRPr lang="sv-SE" dirty="0"/>
          </a:p>
        </p:txBody>
      </p:sp>
      <p:sp>
        <p:nvSpPr>
          <p:cNvPr id="6" name="Platshållare för sidfot 5">
            <a:extLst>
              <a:ext uri="{FF2B5EF4-FFF2-40B4-BE49-F238E27FC236}">
                <a16:creationId xmlns:a16="http://schemas.microsoft.com/office/drawing/2014/main" id="{57128E3B-CFE4-7ADB-7D98-87DC33226A98}"/>
              </a:ext>
            </a:extLst>
          </p:cNvPr>
          <p:cNvSpPr>
            <a:spLocks noGrp="1"/>
          </p:cNvSpPr>
          <p:nvPr>
            <p:ph type="ftr" sz="quarter" idx="11"/>
          </p:nvPr>
        </p:nvSpPr>
        <p:spPr/>
        <p:txBody>
          <a:bodyPr/>
          <a:lstStyle/>
          <a:p>
            <a:endParaRPr lang="sv-SE" dirty="0"/>
          </a:p>
        </p:txBody>
      </p:sp>
    </p:spTree>
    <p:extLst>
      <p:ext uri="{BB962C8B-B14F-4D97-AF65-F5344CB8AC3E}">
        <p14:creationId xmlns:p14="http://schemas.microsoft.com/office/powerpoint/2010/main" val="35059055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itat_Ljusrosa">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30A38B5A-DA93-EC1E-8DD4-9A90C8D89AFF}"/>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Freeform 9">
            <a:extLst>
              <a:ext uri="{FF2B5EF4-FFF2-40B4-BE49-F238E27FC236}">
                <a16:creationId xmlns:a16="http://schemas.microsoft.com/office/drawing/2014/main" id="{1709AE4F-DE07-4194-9808-48C512EAA1A1}"/>
              </a:ext>
              <a:ext uri="{C183D7F6-B498-43B3-948B-1728B52AA6E4}">
                <adec:decorative xmlns:adec="http://schemas.microsoft.com/office/drawing/2017/decorative" val="1"/>
              </a:ext>
            </a:extLst>
          </p:cNvPr>
          <p:cNvSpPr>
            <a:spLocks noEditPoints="1"/>
          </p:cNvSpPr>
          <p:nvPr userDrawn="1"/>
        </p:nvSpPr>
        <p:spPr bwMode="auto">
          <a:xfrm>
            <a:off x="2019300" y="1303392"/>
            <a:ext cx="848052" cy="687556"/>
          </a:xfrm>
          <a:custGeom>
            <a:avLst/>
            <a:gdLst>
              <a:gd name="T0" fmla="*/ 212 w 1284"/>
              <a:gd name="T1" fmla="*/ 1035 h 1041"/>
              <a:gd name="T2" fmla="*/ 250 w 1284"/>
              <a:gd name="T3" fmla="*/ 1037 h 1041"/>
              <a:gd name="T4" fmla="*/ 306 w 1284"/>
              <a:gd name="T5" fmla="*/ 995 h 1041"/>
              <a:gd name="T6" fmla="*/ 432 w 1284"/>
              <a:gd name="T7" fmla="*/ 863 h 1041"/>
              <a:gd name="T8" fmla="*/ 532 w 1284"/>
              <a:gd name="T9" fmla="*/ 697 h 1041"/>
              <a:gd name="T10" fmla="*/ 580 w 1284"/>
              <a:gd name="T11" fmla="*/ 533 h 1041"/>
              <a:gd name="T12" fmla="*/ 592 w 1284"/>
              <a:gd name="T13" fmla="*/ 404 h 1041"/>
              <a:gd name="T14" fmla="*/ 574 w 1284"/>
              <a:gd name="T15" fmla="*/ 254 h 1041"/>
              <a:gd name="T16" fmla="*/ 506 w 1284"/>
              <a:gd name="T17" fmla="*/ 114 h 1041"/>
              <a:gd name="T18" fmla="*/ 408 w 1284"/>
              <a:gd name="T19" fmla="*/ 34 h 1041"/>
              <a:gd name="T20" fmla="*/ 300 w 1284"/>
              <a:gd name="T21" fmla="*/ 2 h 1041"/>
              <a:gd name="T22" fmla="*/ 218 w 1284"/>
              <a:gd name="T23" fmla="*/ 6 h 1041"/>
              <a:gd name="T24" fmla="*/ 118 w 1284"/>
              <a:gd name="T25" fmla="*/ 44 h 1041"/>
              <a:gd name="T26" fmla="*/ 46 w 1284"/>
              <a:gd name="T27" fmla="*/ 112 h 1041"/>
              <a:gd name="T28" fmla="*/ 6 w 1284"/>
              <a:gd name="T29" fmla="*/ 202 h 1041"/>
              <a:gd name="T30" fmla="*/ 2 w 1284"/>
              <a:gd name="T31" fmla="*/ 278 h 1041"/>
              <a:gd name="T32" fmla="*/ 32 w 1284"/>
              <a:gd name="T33" fmla="*/ 370 h 1041"/>
              <a:gd name="T34" fmla="*/ 92 w 1284"/>
              <a:gd name="T35" fmla="*/ 442 h 1041"/>
              <a:gd name="T36" fmla="*/ 178 w 1284"/>
              <a:gd name="T37" fmla="*/ 488 h 1041"/>
              <a:gd name="T38" fmla="*/ 250 w 1284"/>
              <a:gd name="T39" fmla="*/ 498 h 1041"/>
              <a:gd name="T40" fmla="*/ 350 w 1284"/>
              <a:gd name="T41" fmla="*/ 486 h 1041"/>
              <a:gd name="T42" fmla="*/ 386 w 1284"/>
              <a:gd name="T43" fmla="*/ 518 h 1041"/>
              <a:gd name="T44" fmla="*/ 338 w 1284"/>
              <a:gd name="T45" fmla="*/ 669 h 1041"/>
              <a:gd name="T46" fmla="*/ 258 w 1284"/>
              <a:gd name="T47" fmla="*/ 785 h 1041"/>
              <a:gd name="T48" fmla="*/ 144 w 1284"/>
              <a:gd name="T49" fmla="*/ 891 h 1041"/>
              <a:gd name="T50" fmla="*/ 126 w 1284"/>
              <a:gd name="T51" fmla="*/ 915 h 1041"/>
              <a:gd name="T52" fmla="*/ 132 w 1284"/>
              <a:gd name="T53" fmla="*/ 957 h 1041"/>
              <a:gd name="T54" fmla="*/ 884 w 1284"/>
              <a:gd name="T55" fmla="*/ 1019 h 1041"/>
              <a:gd name="T56" fmla="*/ 924 w 1284"/>
              <a:gd name="T57" fmla="*/ 1041 h 1041"/>
              <a:gd name="T58" fmla="*/ 960 w 1284"/>
              <a:gd name="T59" fmla="*/ 1025 h 1041"/>
              <a:gd name="T60" fmla="*/ 1070 w 1284"/>
              <a:gd name="T61" fmla="*/ 925 h 1041"/>
              <a:gd name="T62" fmla="*/ 1178 w 1284"/>
              <a:gd name="T63" fmla="*/ 787 h 1041"/>
              <a:gd name="T64" fmla="*/ 1260 w 1284"/>
              <a:gd name="T65" fmla="*/ 591 h 1041"/>
              <a:gd name="T66" fmla="*/ 1280 w 1284"/>
              <a:gd name="T67" fmla="*/ 470 h 1041"/>
              <a:gd name="T68" fmla="*/ 1282 w 1284"/>
              <a:gd name="T69" fmla="*/ 350 h 1041"/>
              <a:gd name="T70" fmla="*/ 1236 w 1284"/>
              <a:gd name="T71" fmla="*/ 176 h 1041"/>
              <a:gd name="T72" fmla="*/ 1150 w 1284"/>
              <a:gd name="T73" fmla="*/ 68 h 1041"/>
              <a:gd name="T74" fmla="*/ 1046 w 1284"/>
              <a:gd name="T75" fmla="*/ 12 h 1041"/>
              <a:gd name="T76" fmla="*/ 968 w 1284"/>
              <a:gd name="T77" fmla="*/ 0 h 1041"/>
              <a:gd name="T78" fmla="*/ 856 w 1284"/>
              <a:gd name="T79" fmla="*/ 22 h 1041"/>
              <a:gd name="T80" fmla="*/ 770 w 1284"/>
              <a:gd name="T81" fmla="*/ 76 h 1041"/>
              <a:gd name="T82" fmla="*/ 712 w 1284"/>
              <a:gd name="T83" fmla="*/ 154 h 1041"/>
              <a:gd name="T84" fmla="*/ 692 w 1284"/>
              <a:gd name="T85" fmla="*/ 252 h 1041"/>
              <a:gd name="T86" fmla="*/ 704 w 1284"/>
              <a:gd name="T87" fmla="*/ 326 h 1041"/>
              <a:gd name="T88" fmla="*/ 750 w 1284"/>
              <a:gd name="T89" fmla="*/ 410 h 1041"/>
              <a:gd name="T90" fmla="*/ 824 w 1284"/>
              <a:gd name="T91" fmla="*/ 468 h 1041"/>
              <a:gd name="T92" fmla="*/ 918 w 1284"/>
              <a:gd name="T93" fmla="*/ 496 h 1041"/>
              <a:gd name="T94" fmla="*/ 998 w 1284"/>
              <a:gd name="T95" fmla="*/ 494 h 1041"/>
              <a:gd name="T96" fmla="*/ 1082 w 1284"/>
              <a:gd name="T97" fmla="*/ 474 h 1041"/>
              <a:gd name="T98" fmla="*/ 1062 w 1284"/>
              <a:gd name="T99" fmla="*/ 597 h 1041"/>
              <a:gd name="T100" fmla="*/ 992 w 1284"/>
              <a:gd name="T101" fmla="*/ 731 h 1041"/>
              <a:gd name="T102" fmla="*/ 890 w 1284"/>
              <a:gd name="T103" fmla="*/ 847 h 1041"/>
              <a:gd name="T104" fmla="*/ 828 w 1284"/>
              <a:gd name="T105" fmla="*/ 897 h 1041"/>
              <a:gd name="T106" fmla="*/ 816 w 1284"/>
              <a:gd name="T107" fmla="*/ 935 h 1041"/>
              <a:gd name="T108" fmla="*/ 884 w 1284"/>
              <a:gd name="T109" fmla="*/ 1019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4" h="1041">
                <a:moveTo>
                  <a:pt x="192" y="1019"/>
                </a:moveTo>
                <a:lnTo>
                  <a:pt x="192" y="1019"/>
                </a:lnTo>
                <a:lnTo>
                  <a:pt x="202" y="1029"/>
                </a:lnTo>
                <a:lnTo>
                  <a:pt x="212" y="1035"/>
                </a:lnTo>
                <a:lnTo>
                  <a:pt x="222" y="1039"/>
                </a:lnTo>
                <a:lnTo>
                  <a:pt x="232" y="1041"/>
                </a:lnTo>
                <a:lnTo>
                  <a:pt x="240" y="1039"/>
                </a:lnTo>
                <a:lnTo>
                  <a:pt x="250" y="1037"/>
                </a:lnTo>
                <a:lnTo>
                  <a:pt x="260" y="1031"/>
                </a:lnTo>
                <a:lnTo>
                  <a:pt x="268" y="1025"/>
                </a:lnTo>
                <a:lnTo>
                  <a:pt x="268" y="1025"/>
                </a:lnTo>
                <a:lnTo>
                  <a:pt x="306" y="995"/>
                </a:lnTo>
                <a:lnTo>
                  <a:pt x="352" y="951"/>
                </a:lnTo>
                <a:lnTo>
                  <a:pt x="378" y="925"/>
                </a:lnTo>
                <a:lnTo>
                  <a:pt x="406" y="895"/>
                </a:lnTo>
                <a:lnTo>
                  <a:pt x="432" y="863"/>
                </a:lnTo>
                <a:lnTo>
                  <a:pt x="460" y="827"/>
                </a:lnTo>
                <a:lnTo>
                  <a:pt x="486" y="787"/>
                </a:lnTo>
                <a:lnTo>
                  <a:pt x="510" y="743"/>
                </a:lnTo>
                <a:lnTo>
                  <a:pt x="532" y="697"/>
                </a:lnTo>
                <a:lnTo>
                  <a:pt x="552" y="645"/>
                </a:lnTo>
                <a:lnTo>
                  <a:pt x="568" y="591"/>
                </a:lnTo>
                <a:lnTo>
                  <a:pt x="576" y="561"/>
                </a:lnTo>
                <a:lnTo>
                  <a:pt x="580" y="533"/>
                </a:lnTo>
                <a:lnTo>
                  <a:pt x="586" y="502"/>
                </a:lnTo>
                <a:lnTo>
                  <a:pt x="588" y="470"/>
                </a:lnTo>
                <a:lnTo>
                  <a:pt x="590" y="438"/>
                </a:lnTo>
                <a:lnTo>
                  <a:pt x="592" y="404"/>
                </a:lnTo>
                <a:lnTo>
                  <a:pt x="592" y="404"/>
                </a:lnTo>
                <a:lnTo>
                  <a:pt x="590" y="350"/>
                </a:lnTo>
                <a:lnTo>
                  <a:pt x="584" y="300"/>
                </a:lnTo>
                <a:lnTo>
                  <a:pt x="574" y="254"/>
                </a:lnTo>
                <a:lnTo>
                  <a:pt x="560" y="214"/>
                </a:lnTo>
                <a:lnTo>
                  <a:pt x="544" y="176"/>
                </a:lnTo>
                <a:lnTo>
                  <a:pt x="526" y="144"/>
                </a:lnTo>
                <a:lnTo>
                  <a:pt x="506" y="114"/>
                </a:lnTo>
                <a:lnTo>
                  <a:pt x="482" y="90"/>
                </a:lnTo>
                <a:lnTo>
                  <a:pt x="458" y="68"/>
                </a:lnTo>
                <a:lnTo>
                  <a:pt x="434" y="48"/>
                </a:lnTo>
                <a:lnTo>
                  <a:pt x="408" y="34"/>
                </a:lnTo>
                <a:lnTo>
                  <a:pt x="380" y="22"/>
                </a:lnTo>
                <a:lnTo>
                  <a:pt x="354" y="12"/>
                </a:lnTo>
                <a:lnTo>
                  <a:pt x="326" y="6"/>
                </a:lnTo>
                <a:lnTo>
                  <a:pt x="300" y="2"/>
                </a:lnTo>
                <a:lnTo>
                  <a:pt x="276" y="0"/>
                </a:lnTo>
                <a:lnTo>
                  <a:pt x="276" y="0"/>
                </a:lnTo>
                <a:lnTo>
                  <a:pt x="246" y="2"/>
                </a:lnTo>
                <a:lnTo>
                  <a:pt x="218" y="6"/>
                </a:lnTo>
                <a:lnTo>
                  <a:pt x="190" y="12"/>
                </a:lnTo>
                <a:lnTo>
                  <a:pt x="164" y="22"/>
                </a:lnTo>
                <a:lnTo>
                  <a:pt x="140" y="32"/>
                </a:lnTo>
                <a:lnTo>
                  <a:pt x="118" y="44"/>
                </a:lnTo>
                <a:lnTo>
                  <a:pt x="98" y="58"/>
                </a:lnTo>
                <a:lnTo>
                  <a:pt x="78" y="76"/>
                </a:lnTo>
                <a:lnTo>
                  <a:pt x="60" y="94"/>
                </a:lnTo>
                <a:lnTo>
                  <a:pt x="46" y="112"/>
                </a:lnTo>
                <a:lnTo>
                  <a:pt x="32" y="134"/>
                </a:lnTo>
                <a:lnTo>
                  <a:pt x="20" y="154"/>
                </a:lnTo>
                <a:lnTo>
                  <a:pt x="12" y="178"/>
                </a:lnTo>
                <a:lnTo>
                  <a:pt x="6" y="202"/>
                </a:lnTo>
                <a:lnTo>
                  <a:pt x="2" y="226"/>
                </a:lnTo>
                <a:lnTo>
                  <a:pt x="0" y="252"/>
                </a:lnTo>
                <a:lnTo>
                  <a:pt x="0" y="252"/>
                </a:lnTo>
                <a:lnTo>
                  <a:pt x="2" y="278"/>
                </a:lnTo>
                <a:lnTo>
                  <a:pt x="6" y="302"/>
                </a:lnTo>
                <a:lnTo>
                  <a:pt x="12" y="326"/>
                </a:lnTo>
                <a:lnTo>
                  <a:pt x="20" y="348"/>
                </a:lnTo>
                <a:lnTo>
                  <a:pt x="32" y="370"/>
                </a:lnTo>
                <a:lnTo>
                  <a:pt x="44" y="390"/>
                </a:lnTo>
                <a:lnTo>
                  <a:pt x="58" y="410"/>
                </a:lnTo>
                <a:lnTo>
                  <a:pt x="74" y="426"/>
                </a:lnTo>
                <a:lnTo>
                  <a:pt x="92" y="442"/>
                </a:lnTo>
                <a:lnTo>
                  <a:pt x="112" y="456"/>
                </a:lnTo>
                <a:lnTo>
                  <a:pt x="132" y="468"/>
                </a:lnTo>
                <a:lnTo>
                  <a:pt x="154" y="480"/>
                </a:lnTo>
                <a:lnTo>
                  <a:pt x="178" y="488"/>
                </a:lnTo>
                <a:lnTo>
                  <a:pt x="202" y="494"/>
                </a:lnTo>
                <a:lnTo>
                  <a:pt x="226" y="496"/>
                </a:lnTo>
                <a:lnTo>
                  <a:pt x="250" y="498"/>
                </a:lnTo>
                <a:lnTo>
                  <a:pt x="250" y="498"/>
                </a:lnTo>
                <a:lnTo>
                  <a:pt x="280" y="498"/>
                </a:lnTo>
                <a:lnTo>
                  <a:pt x="306" y="494"/>
                </a:lnTo>
                <a:lnTo>
                  <a:pt x="330" y="490"/>
                </a:lnTo>
                <a:lnTo>
                  <a:pt x="350" y="486"/>
                </a:lnTo>
                <a:lnTo>
                  <a:pt x="380" y="478"/>
                </a:lnTo>
                <a:lnTo>
                  <a:pt x="390" y="474"/>
                </a:lnTo>
                <a:lnTo>
                  <a:pt x="390" y="474"/>
                </a:lnTo>
                <a:lnTo>
                  <a:pt x="386" y="518"/>
                </a:lnTo>
                <a:lnTo>
                  <a:pt x="380" y="557"/>
                </a:lnTo>
                <a:lnTo>
                  <a:pt x="370" y="597"/>
                </a:lnTo>
                <a:lnTo>
                  <a:pt x="356" y="633"/>
                </a:lnTo>
                <a:lnTo>
                  <a:pt x="338" y="669"/>
                </a:lnTo>
                <a:lnTo>
                  <a:pt x="320" y="701"/>
                </a:lnTo>
                <a:lnTo>
                  <a:pt x="300" y="731"/>
                </a:lnTo>
                <a:lnTo>
                  <a:pt x="280" y="759"/>
                </a:lnTo>
                <a:lnTo>
                  <a:pt x="258" y="785"/>
                </a:lnTo>
                <a:lnTo>
                  <a:pt x="238" y="809"/>
                </a:lnTo>
                <a:lnTo>
                  <a:pt x="198" y="847"/>
                </a:lnTo>
                <a:lnTo>
                  <a:pt x="164" y="873"/>
                </a:lnTo>
                <a:lnTo>
                  <a:pt x="144" y="891"/>
                </a:lnTo>
                <a:lnTo>
                  <a:pt x="144" y="891"/>
                </a:lnTo>
                <a:lnTo>
                  <a:pt x="136" y="897"/>
                </a:lnTo>
                <a:lnTo>
                  <a:pt x="130" y="905"/>
                </a:lnTo>
                <a:lnTo>
                  <a:pt x="126" y="915"/>
                </a:lnTo>
                <a:lnTo>
                  <a:pt x="124" y="925"/>
                </a:lnTo>
                <a:lnTo>
                  <a:pt x="124" y="935"/>
                </a:lnTo>
                <a:lnTo>
                  <a:pt x="126" y="945"/>
                </a:lnTo>
                <a:lnTo>
                  <a:pt x="132" y="957"/>
                </a:lnTo>
                <a:lnTo>
                  <a:pt x="140" y="967"/>
                </a:lnTo>
                <a:lnTo>
                  <a:pt x="192" y="1019"/>
                </a:lnTo>
                <a:close/>
                <a:moveTo>
                  <a:pt x="884" y="1019"/>
                </a:moveTo>
                <a:lnTo>
                  <a:pt x="884" y="1019"/>
                </a:lnTo>
                <a:lnTo>
                  <a:pt x="894" y="1029"/>
                </a:lnTo>
                <a:lnTo>
                  <a:pt x="904" y="1035"/>
                </a:lnTo>
                <a:lnTo>
                  <a:pt x="914" y="1039"/>
                </a:lnTo>
                <a:lnTo>
                  <a:pt x="924" y="1041"/>
                </a:lnTo>
                <a:lnTo>
                  <a:pt x="932" y="1039"/>
                </a:lnTo>
                <a:lnTo>
                  <a:pt x="942" y="1037"/>
                </a:lnTo>
                <a:lnTo>
                  <a:pt x="952" y="1031"/>
                </a:lnTo>
                <a:lnTo>
                  <a:pt x="960" y="1025"/>
                </a:lnTo>
                <a:lnTo>
                  <a:pt x="960" y="1025"/>
                </a:lnTo>
                <a:lnTo>
                  <a:pt x="998" y="995"/>
                </a:lnTo>
                <a:lnTo>
                  <a:pt x="1044" y="951"/>
                </a:lnTo>
                <a:lnTo>
                  <a:pt x="1070" y="925"/>
                </a:lnTo>
                <a:lnTo>
                  <a:pt x="1098" y="895"/>
                </a:lnTo>
                <a:lnTo>
                  <a:pt x="1124" y="863"/>
                </a:lnTo>
                <a:lnTo>
                  <a:pt x="1152" y="827"/>
                </a:lnTo>
                <a:lnTo>
                  <a:pt x="1178" y="787"/>
                </a:lnTo>
                <a:lnTo>
                  <a:pt x="1202" y="743"/>
                </a:lnTo>
                <a:lnTo>
                  <a:pt x="1224" y="697"/>
                </a:lnTo>
                <a:lnTo>
                  <a:pt x="1244" y="645"/>
                </a:lnTo>
                <a:lnTo>
                  <a:pt x="1260" y="591"/>
                </a:lnTo>
                <a:lnTo>
                  <a:pt x="1268" y="561"/>
                </a:lnTo>
                <a:lnTo>
                  <a:pt x="1272" y="533"/>
                </a:lnTo>
                <a:lnTo>
                  <a:pt x="1278" y="502"/>
                </a:lnTo>
                <a:lnTo>
                  <a:pt x="1280" y="470"/>
                </a:lnTo>
                <a:lnTo>
                  <a:pt x="1282" y="438"/>
                </a:lnTo>
                <a:lnTo>
                  <a:pt x="1284" y="404"/>
                </a:lnTo>
                <a:lnTo>
                  <a:pt x="1284" y="404"/>
                </a:lnTo>
                <a:lnTo>
                  <a:pt x="1282" y="350"/>
                </a:lnTo>
                <a:lnTo>
                  <a:pt x="1276" y="300"/>
                </a:lnTo>
                <a:lnTo>
                  <a:pt x="1266" y="254"/>
                </a:lnTo>
                <a:lnTo>
                  <a:pt x="1252" y="214"/>
                </a:lnTo>
                <a:lnTo>
                  <a:pt x="1236" y="176"/>
                </a:lnTo>
                <a:lnTo>
                  <a:pt x="1218" y="144"/>
                </a:lnTo>
                <a:lnTo>
                  <a:pt x="1198" y="114"/>
                </a:lnTo>
                <a:lnTo>
                  <a:pt x="1174" y="90"/>
                </a:lnTo>
                <a:lnTo>
                  <a:pt x="1150" y="68"/>
                </a:lnTo>
                <a:lnTo>
                  <a:pt x="1126" y="48"/>
                </a:lnTo>
                <a:lnTo>
                  <a:pt x="1100" y="34"/>
                </a:lnTo>
                <a:lnTo>
                  <a:pt x="1072" y="22"/>
                </a:lnTo>
                <a:lnTo>
                  <a:pt x="1046" y="12"/>
                </a:lnTo>
                <a:lnTo>
                  <a:pt x="1018" y="6"/>
                </a:lnTo>
                <a:lnTo>
                  <a:pt x="992" y="2"/>
                </a:lnTo>
                <a:lnTo>
                  <a:pt x="968" y="0"/>
                </a:lnTo>
                <a:lnTo>
                  <a:pt x="968" y="0"/>
                </a:lnTo>
                <a:lnTo>
                  <a:pt x="938" y="2"/>
                </a:lnTo>
                <a:lnTo>
                  <a:pt x="910" y="6"/>
                </a:lnTo>
                <a:lnTo>
                  <a:pt x="882" y="12"/>
                </a:lnTo>
                <a:lnTo>
                  <a:pt x="856" y="22"/>
                </a:lnTo>
                <a:lnTo>
                  <a:pt x="832" y="32"/>
                </a:lnTo>
                <a:lnTo>
                  <a:pt x="810" y="44"/>
                </a:lnTo>
                <a:lnTo>
                  <a:pt x="788" y="58"/>
                </a:lnTo>
                <a:lnTo>
                  <a:pt x="770" y="76"/>
                </a:lnTo>
                <a:lnTo>
                  <a:pt x="752" y="94"/>
                </a:lnTo>
                <a:lnTo>
                  <a:pt x="738" y="112"/>
                </a:lnTo>
                <a:lnTo>
                  <a:pt x="724" y="134"/>
                </a:lnTo>
                <a:lnTo>
                  <a:pt x="712" y="154"/>
                </a:lnTo>
                <a:lnTo>
                  <a:pt x="704" y="178"/>
                </a:lnTo>
                <a:lnTo>
                  <a:pt x="698" y="202"/>
                </a:lnTo>
                <a:lnTo>
                  <a:pt x="694" y="226"/>
                </a:lnTo>
                <a:lnTo>
                  <a:pt x="692" y="252"/>
                </a:lnTo>
                <a:lnTo>
                  <a:pt x="692" y="252"/>
                </a:lnTo>
                <a:lnTo>
                  <a:pt x="694" y="278"/>
                </a:lnTo>
                <a:lnTo>
                  <a:pt x="698" y="302"/>
                </a:lnTo>
                <a:lnTo>
                  <a:pt x="704" y="326"/>
                </a:lnTo>
                <a:lnTo>
                  <a:pt x="712" y="348"/>
                </a:lnTo>
                <a:lnTo>
                  <a:pt x="724" y="370"/>
                </a:lnTo>
                <a:lnTo>
                  <a:pt x="736" y="390"/>
                </a:lnTo>
                <a:lnTo>
                  <a:pt x="750" y="410"/>
                </a:lnTo>
                <a:lnTo>
                  <a:pt x="766" y="426"/>
                </a:lnTo>
                <a:lnTo>
                  <a:pt x="784" y="442"/>
                </a:lnTo>
                <a:lnTo>
                  <a:pt x="804" y="456"/>
                </a:lnTo>
                <a:lnTo>
                  <a:pt x="824" y="468"/>
                </a:lnTo>
                <a:lnTo>
                  <a:pt x="846" y="480"/>
                </a:lnTo>
                <a:lnTo>
                  <a:pt x="870" y="488"/>
                </a:lnTo>
                <a:lnTo>
                  <a:pt x="894" y="494"/>
                </a:lnTo>
                <a:lnTo>
                  <a:pt x="918" y="496"/>
                </a:lnTo>
                <a:lnTo>
                  <a:pt x="942" y="498"/>
                </a:lnTo>
                <a:lnTo>
                  <a:pt x="942" y="498"/>
                </a:lnTo>
                <a:lnTo>
                  <a:pt x="972" y="498"/>
                </a:lnTo>
                <a:lnTo>
                  <a:pt x="998" y="494"/>
                </a:lnTo>
                <a:lnTo>
                  <a:pt x="1022" y="490"/>
                </a:lnTo>
                <a:lnTo>
                  <a:pt x="1042" y="486"/>
                </a:lnTo>
                <a:lnTo>
                  <a:pt x="1072" y="478"/>
                </a:lnTo>
                <a:lnTo>
                  <a:pt x="1082" y="474"/>
                </a:lnTo>
                <a:lnTo>
                  <a:pt x="1082" y="474"/>
                </a:lnTo>
                <a:lnTo>
                  <a:pt x="1078" y="518"/>
                </a:lnTo>
                <a:lnTo>
                  <a:pt x="1072" y="557"/>
                </a:lnTo>
                <a:lnTo>
                  <a:pt x="1062" y="597"/>
                </a:lnTo>
                <a:lnTo>
                  <a:pt x="1048" y="633"/>
                </a:lnTo>
                <a:lnTo>
                  <a:pt x="1030" y="669"/>
                </a:lnTo>
                <a:lnTo>
                  <a:pt x="1012" y="701"/>
                </a:lnTo>
                <a:lnTo>
                  <a:pt x="992" y="731"/>
                </a:lnTo>
                <a:lnTo>
                  <a:pt x="972" y="759"/>
                </a:lnTo>
                <a:lnTo>
                  <a:pt x="950" y="785"/>
                </a:lnTo>
                <a:lnTo>
                  <a:pt x="928" y="809"/>
                </a:lnTo>
                <a:lnTo>
                  <a:pt x="890" y="847"/>
                </a:lnTo>
                <a:lnTo>
                  <a:pt x="856" y="873"/>
                </a:lnTo>
                <a:lnTo>
                  <a:pt x="834" y="891"/>
                </a:lnTo>
                <a:lnTo>
                  <a:pt x="834" y="891"/>
                </a:lnTo>
                <a:lnTo>
                  <a:pt x="828" y="897"/>
                </a:lnTo>
                <a:lnTo>
                  <a:pt x="822" y="905"/>
                </a:lnTo>
                <a:lnTo>
                  <a:pt x="818" y="915"/>
                </a:lnTo>
                <a:lnTo>
                  <a:pt x="816" y="925"/>
                </a:lnTo>
                <a:lnTo>
                  <a:pt x="816" y="935"/>
                </a:lnTo>
                <a:lnTo>
                  <a:pt x="818" y="945"/>
                </a:lnTo>
                <a:lnTo>
                  <a:pt x="824" y="957"/>
                </a:lnTo>
                <a:lnTo>
                  <a:pt x="832" y="967"/>
                </a:lnTo>
                <a:lnTo>
                  <a:pt x="884" y="101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8" name="Rubrik 1">
            <a:extLst>
              <a:ext uri="{FF2B5EF4-FFF2-40B4-BE49-F238E27FC236}">
                <a16:creationId xmlns:a16="http://schemas.microsoft.com/office/drawing/2014/main" id="{3CCAE72D-F891-F7EC-0A60-881018CEEEAE}"/>
              </a:ext>
            </a:extLst>
          </p:cNvPr>
          <p:cNvSpPr>
            <a:spLocks noGrp="1"/>
          </p:cNvSpPr>
          <p:nvPr>
            <p:ph type="ctrTitle" hasCustomPrompt="1"/>
          </p:nvPr>
        </p:nvSpPr>
        <p:spPr>
          <a:xfrm>
            <a:off x="2019300" y="2322786"/>
            <a:ext cx="8153400" cy="2354145"/>
          </a:xfrm>
          <a:prstGeom prst="rect">
            <a:avLst/>
          </a:prstGeom>
        </p:spPr>
        <p:txBody>
          <a:bodyPr anchor="ctr" anchorCtr="0"/>
          <a:lstStyle>
            <a:lvl1pPr algn="l">
              <a:lnSpc>
                <a:spcPts val="6800"/>
              </a:lnSpc>
              <a:defRPr sz="5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sv-SE" dirty="0"/>
              <a:t>Citat</a:t>
            </a:r>
          </a:p>
        </p:txBody>
      </p:sp>
      <p:sp>
        <p:nvSpPr>
          <p:cNvPr id="9" name="Platshållare för bildnummer 8">
            <a:extLst>
              <a:ext uri="{FF2B5EF4-FFF2-40B4-BE49-F238E27FC236}">
                <a16:creationId xmlns:a16="http://schemas.microsoft.com/office/drawing/2014/main" id="{DD2C710C-EB1A-9DB0-A7E9-B3EB756AF54D}"/>
              </a:ext>
            </a:extLst>
          </p:cNvPr>
          <p:cNvSpPr>
            <a:spLocks noGrp="1"/>
          </p:cNvSpPr>
          <p:nvPr>
            <p:ph type="sldNum" sz="quarter" idx="12"/>
          </p:nvPr>
        </p:nvSpPr>
        <p:spPr/>
        <p:txBody>
          <a:bodyPr/>
          <a:lstStyle/>
          <a:p>
            <a:fld id="{FDD9FC71-94E5-4C63-83F9-09F1766974D0}" type="slidenum">
              <a:rPr lang="sv-SE" smtClean="0"/>
              <a:pPr/>
              <a:t>‹#›</a:t>
            </a:fld>
            <a:endParaRPr lang="sv-SE"/>
          </a:p>
        </p:txBody>
      </p:sp>
      <p:sp>
        <p:nvSpPr>
          <p:cNvPr id="2" name="Platshållare för datum 1">
            <a:extLst>
              <a:ext uri="{FF2B5EF4-FFF2-40B4-BE49-F238E27FC236}">
                <a16:creationId xmlns:a16="http://schemas.microsoft.com/office/drawing/2014/main" id="{216D9AFC-C5C8-1466-2342-A2B12234A672}"/>
              </a:ext>
            </a:extLst>
          </p:cNvPr>
          <p:cNvSpPr>
            <a:spLocks noGrp="1"/>
          </p:cNvSpPr>
          <p:nvPr>
            <p:ph type="dt" sz="half" idx="10"/>
          </p:nvPr>
        </p:nvSpPr>
        <p:spPr/>
        <p:txBody>
          <a:bodyPr/>
          <a:lstStyle/>
          <a:p>
            <a:fld id="{663AC0A1-BF03-4687-BDDD-A787ED1917E4}" type="datetimeFigureOut">
              <a:rPr lang="sv-SE" smtClean="0"/>
              <a:pPr/>
              <a:t>2026-10-27</a:t>
            </a:fld>
            <a:endParaRPr lang="sv-SE" dirty="0"/>
          </a:p>
        </p:txBody>
      </p:sp>
      <p:sp>
        <p:nvSpPr>
          <p:cNvPr id="3" name="Platshållare för sidfot 2">
            <a:extLst>
              <a:ext uri="{FF2B5EF4-FFF2-40B4-BE49-F238E27FC236}">
                <a16:creationId xmlns:a16="http://schemas.microsoft.com/office/drawing/2014/main" id="{8A52543D-D4DF-B4A1-0001-65838BA326C7}"/>
              </a:ext>
            </a:extLst>
          </p:cNvPr>
          <p:cNvSpPr>
            <a:spLocks noGrp="1"/>
          </p:cNvSpPr>
          <p:nvPr>
            <p:ph type="ftr" sz="quarter" idx="11"/>
          </p:nvPr>
        </p:nvSpPr>
        <p:spPr/>
        <p:txBody>
          <a:bodyPr/>
          <a:lstStyle/>
          <a:p>
            <a:endParaRPr lang="sv-SE" dirty="0"/>
          </a:p>
        </p:txBody>
      </p:sp>
      <p:pic>
        <p:nvPicPr>
          <p:cNvPr id="12" name="Bildobjekt 11" descr="Region Kronobergs logotyp">
            <a:extLst>
              <a:ext uri="{FF2B5EF4-FFF2-40B4-BE49-F238E27FC236}">
                <a16:creationId xmlns:a16="http://schemas.microsoft.com/office/drawing/2014/main" id="{B12C2BA5-DA85-C753-A692-4FA713CEC7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10360278" y="6181314"/>
            <a:ext cx="1583106" cy="443127"/>
          </a:xfrm>
          <a:prstGeom prst="rect">
            <a:avLst/>
          </a:prstGeom>
        </p:spPr>
      </p:pic>
    </p:spTree>
    <p:extLst>
      <p:ext uri="{BB962C8B-B14F-4D97-AF65-F5344CB8AC3E}">
        <p14:creationId xmlns:p14="http://schemas.microsoft.com/office/powerpoint/2010/main" val="6168513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itat_Ljusgrön">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30A38B5A-DA93-EC1E-8DD4-9A90C8D89AFF}"/>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Freeform 9">
            <a:extLst>
              <a:ext uri="{FF2B5EF4-FFF2-40B4-BE49-F238E27FC236}">
                <a16:creationId xmlns:a16="http://schemas.microsoft.com/office/drawing/2014/main" id="{1709AE4F-DE07-4194-9808-48C512EAA1A1}"/>
              </a:ext>
              <a:ext uri="{C183D7F6-B498-43B3-948B-1728B52AA6E4}">
                <adec:decorative xmlns:adec="http://schemas.microsoft.com/office/drawing/2017/decorative" val="1"/>
              </a:ext>
            </a:extLst>
          </p:cNvPr>
          <p:cNvSpPr>
            <a:spLocks noEditPoints="1"/>
          </p:cNvSpPr>
          <p:nvPr userDrawn="1"/>
        </p:nvSpPr>
        <p:spPr bwMode="auto">
          <a:xfrm>
            <a:off x="2019300" y="1303392"/>
            <a:ext cx="848052" cy="687556"/>
          </a:xfrm>
          <a:custGeom>
            <a:avLst/>
            <a:gdLst>
              <a:gd name="T0" fmla="*/ 212 w 1284"/>
              <a:gd name="T1" fmla="*/ 1035 h 1041"/>
              <a:gd name="T2" fmla="*/ 250 w 1284"/>
              <a:gd name="T3" fmla="*/ 1037 h 1041"/>
              <a:gd name="T4" fmla="*/ 306 w 1284"/>
              <a:gd name="T5" fmla="*/ 995 h 1041"/>
              <a:gd name="T6" fmla="*/ 432 w 1284"/>
              <a:gd name="T7" fmla="*/ 863 h 1041"/>
              <a:gd name="T8" fmla="*/ 532 w 1284"/>
              <a:gd name="T9" fmla="*/ 697 h 1041"/>
              <a:gd name="T10" fmla="*/ 580 w 1284"/>
              <a:gd name="T11" fmla="*/ 533 h 1041"/>
              <a:gd name="T12" fmla="*/ 592 w 1284"/>
              <a:gd name="T13" fmla="*/ 404 h 1041"/>
              <a:gd name="T14" fmla="*/ 574 w 1284"/>
              <a:gd name="T15" fmla="*/ 254 h 1041"/>
              <a:gd name="T16" fmla="*/ 506 w 1284"/>
              <a:gd name="T17" fmla="*/ 114 h 1041"/>
              <a:gd name="T18" fmla="*/ 408 w 1284"/>
              <a:gd name="T19" fmla="*/ 34 h 1041"/>
              <a:gd name="T20" fmla="*/ 300 w 1284"/>
              <a:gd name="T21" fmla="*/ 2 h 1041"/>
              <a:gd name="T22" fmla="*/ 218 w 1284"/>
              <a:gd name="T23" fmla="*/ 6 h 1041"/>
              <a:gd name="T24" fmla="*/ 118 w 1284"/>
              <a:gd name="T25" fmla="*/ 44 h 1041"/>
              <a:gd name="T26" fmla="*/ 46 w 1284"/>
              <a:gd name="T27" fmla="*/ 112 h 1041"/>
              <a:gd name="T28" fmla="*/ 6 w 1284"/>
              <a:gd name="T29" fmla="*/ 202 h 1041"/>
              <a:gd name="T30" fmla="*/ 2 w 1284"/>
              <a:gd name="T31" fmla="*/ 278 h 1041"/>
              <a:gd name="T32" fmla="*/ 32 w 1284"/>
              <a:gd name="T33" fmla="*/ 370 h 1041"/>
              <a:gd name="T34" fmla="*/ 92 w 1284"/>
              <a:gd name="T35" fmla="*/ 442 h 1041"/>
              <a:gd name="T36" fmla="*/ 178 w 1284"/>
              <a:gd name="T37" fmla="*/ 488 h 1041"/>
              <a:gd name="T38" fmla="*/ 250 w 1284"/>
              <a:gd name="T39" fmla="*/ 498 h 1041"/>
              <a:gd name="T40" fmla="*/ 350 w 1284"/>
              <a:gd name="T41" fmla="*/ 486 h 1041"/>
              <a:gd name="T42" fmla="*/ 386 w 1284"/>
              <a:gd name="T43" fmla="*/ 518 h 1041"/>
              <a:gd name="T44" fmla="*/ 338 w 1284"/>
              <a:gd name="T45" fmla="*/ 669 h 1041"/>
              <a:gd name="T46" fmla="*/ 258 w 1284"/>
              <a:gd name="T47" fmla="*/ 785 h 1041"/>
              <a:gd name="T48" fmla="*/ 144 w 1284"/>
              <a:gd name="T49" fmla="*/ 891 h 1041"/>
              <a:gd name="T50" fmla="*/ 126 w 1284"/>
              <a:gd name="T51" fmla="*/ 915 h 1041"/>
              <a:gd name="T52" fmla="*/ 132 w 1284"/>
              <a:gd name="T53" fmla="*/ 957 h 1041"/>
              <a:gd name="T54" fmla="*/ 884 w 1284"/>
              <a:gd name="T55" fmla="*/ 1019 h 1041"/>
              <a:gd name="T56" fmla="*/ 924 w 1284"/>
              <a:gd name="T57" fmla="*/ 1041 h 1041"/>
              <a:gd name="T58" fmla="*/ 960 w 1284"/>
              <a:gd name="T59" fmla="*/ 1025 h 1041"/>
              <a:gd name="T60" fmla="*/ 1070 w 1284"/>
              <a:gd name="T61" fmla="*/ 925 h 1041"/>
              <a:gd name="T62" fmla="*/ 1178 w 1284"/>
              <a:gd name="T63" fmla="*/ 787 h 1041"/>
              <a:gd name="T64" fmla="*/ 1260 w 1284"/>
              <a:gd name="T65" fmla="*/ 591 h 1041"/>
              <a:gd name="T66" fmla="*/ 1280 w 1284"/>
              <a:gd name="T67" fmla="*/ 470 h 1041"/>
              <a:gd name="T68" fmla="*/ 1282 w 1284"/>
              <a:gd name="T69" fmla="*/ 350 h 1041"/>
              <a:gd name="T70" fmla="*/ 1236 w 1284"/>
              <a:gd name="T71" fmla="*/ 176 h 1041"/>
              <a:gd name="T72" fmla="*/ 1150 w 1284"/>
              <a:gd name="T73" fmla="*/ 68 h 1041"/>
              <a:gd name="T74" fmla="*/ 1046 w 1284"/>
              <a:gd name="T75" fmla="*/ 12 h 1041"/>
              <a:gd name="T76" fmla="*/ 968 w 1284"/>
              <a:gd name="T77" fmla="*/ 0 h 1041"/>
              <a:gd name="T78" fmla="*/ 856 w 1284"/>
              <a:gd name="T79" fmla="*/ 22 h 1041"/>
              <a:gd name="T80" fmla="*/ 770 w 1284"/>
              <a:gd name="T81" fmla="*/ 76 h 1041"/>
              <a:gd name="T82" fmla="*/ 712 w 1284"/>
              <a:gd name="T83" fmla="*/ 154 h 1041"/>
              <a:gd name="T84" fmla="*/ 692 w 1284"/>
              <a:gd name="T85" fmla="*/ 252 h 1041"/>
              <a:gd name="T86" fmla="*/ 704 w 1284"/>
              <a:gd name="T87" fmla="*/ 326 h 1041"/>
              <a:gd name="T88" fmla="*/ 750 w 1284"/>
              <a:gd name="T89" fmla="*/ 410 h 1041"/>
              <a:gd name="T90" fmla="*/ 824 w 1284"/>
              <a:gd name="T91" fmla="*/ 468 h 1041"/>
              <a:gd name="T92" fmla="*/ 918 w 1284"/>
              <a:gd name="T93" fmla="*/ 496 h 1041"/>
              <a:gd name="T94" fmla="*/ 998 w 1284"/>
              <a:gd name="T95" fmla="*/ 494 h 1041"/>
              <a:gd name="T96" fmla="*/ 1082 w 1284"/>
              <a:gd name="T97" fmla="*/ 474 h 1041"/>
              <a:gd name="T98" fmla="*/ 1062 w 1284"/>
              <a:gd name="T99" fmla="*/ 597 h 1041"/>
              <a:gd name="T100" fmla="*/ 992 w 1284"/>
              <a:gd name="T101" fmla="*/ 731 h 1041"/>
              <a:gd name="T102" fmla="*/ 890 w 1284"/>
              <a:gd name="T103" fmla="*/ 847 h 1041"/>
              <a:gd name="T104" fmla="*/ 828 w 1284"/>
              <a:gd name="T105" fmla="*/ 897 h 1041"/>
              <a:gd name="T106" fmla="*/ 816 w 1284"/>
              <a:gd name="T107" fmla="*/ 935 h 1041"/>
              <a:gd name="T108" fmla="*/ 884 w 1284"/>
              <a:gd name="T109" fmla="*/ 1019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4" h="1041">
                <a:moveTo>
                  <a:pt x="192" y="1019"/>
                </a:moveTo>
                <a:lnTo>
                  <a:pt x="192" y="1019"/>
                </a:lnTo>
                <a:lnTo>
                  <a:pt x="202" y="1029"/>
                </a:lnTo>
                <a:lnTo>
                  <a:pt x="212" y="1035"/>
                </a:lnTo>
                <a:lnTo>
                  <a:pt x="222" y="1039"/>
                </a:lnTo>
                <a:lnTo>
                  <a:pt x="232" y="1041"/>
                </a:lnTo>
                <a:lnTo>
                  <a:pt x="240" y="1039"/>
                </a:lnTo>
                <a:lnTo>
                  <a:pt x="250" y="1037"/>
                </a:lnTo>
                <a:lnTo>
                  <a:pt x="260" y="1031"/>
                </a:lnTo>
                <a:lnTo>
                  <a:pt x="268" y="1025"/>
                </a:lnTo>
                <a:lnTo>
                  <a:pt x="268" y="1025"/>
                </a:lnTo>
                <a:lnTo>
                  <a:pt x="306" y="995"/>
                </a:lnTo>
                <a:lnTo>
                  <a:pt x="352" y="951"/>
                </a:lnTo>
                <a:lnTo>
                  <a:pt x="378" y="925"/>
                </a:lnTo>
                <a:lnTo>
                  <a:pt x="406" y="895"/>
                </a:lnTo>
                <a:lnTo>
                  <a:pt x="432" y="863"/>
                </a:lnTo>
                <a:lnTo>
                  <a:pt x="460" y="827"/>
                </a:lnTo>
                <a:lnTo>
                  <a:pt x="486" y="787"/>
                </a:lnTo>
                <a:lnTo>
                  <a:pt x="510" y="743"/>
                </a:lnTo>
                <a:lnTo>
                  <a:pt x="532" y="697"/>
                </a:lnTo>
                <a:lnTo>
                  <a:pt x="552" y="645"/>
                </a:lnTo>
                <a:lnTo>
                  <a:pt x="568" y="591"/>
                </a:lnTo>
                <a:lnTo>
                  <a:pt x="576" y="561"/>
                </a:lnTo>
                <a:lnTo>
                  <a:pt x="580" y="533"/>
                </a:lnTo>
                <a:lnTo>
                  <a:pt x="586" y="502"/>
                </a:lnTo>
                <a:lnTo>
                  <a:pt x="588" y="470"/>
                </a:lnTo>
                <a:lnTo>
                  <a:pt x="590" y="438"/>
                </a:lnTo>
                <a:lnTo>
                  <a:pt x="592" y="404"/>
                </a:lnTo>
                <a:lnTo>
                  <a:pt x="592" y="404"/>
                </a:lnTo>
                <a:lnTo>
                  <a:pt x="590" y="350"/>
                </a:lnTo>
                <a:lnTo>
                  <a:pt x="584" y="300"/>
                </a:lnTo>
                <a:lnTo>
                  <a:pt x="574" y="254"/>
                </a:lnTo>
                <a:lnTo>
                  <a:pt x="560" y="214"/>
                </a:lnTo>
                <a:lnTo>
                  <a:pt x="544" y="176"/>
                </a:lnTo>
                <a:lnTo>
                  <a:pt x="526" y="144"/>
                </a:lnTo>
                <a:lnTo>
                  <a:pt x="506" y="114"/>
                </a:lnTo>
                <a:lnTo>
                  <a:pt x="482" y="90"/>
                </a:lnTo>
                <a:lnTo>
                  <a:pt x="458" y="68"/>
                </a:lnTo>
                <a:lnTo>
                  <a:pt x="434" y="48"/>
                </a:lnTo>
                <a:lnTo>
                  <a:pt x="408" y="34"/>
                </a:lnTo>
                <a:lnTo>
                  <a:pt x="380" y="22"/>
                </a:lnTo>
                <a:lnTo>
                  <a:pt x="354" y="12"/>
                </a:lnTo>
                <a:lnTo>
                  <a:pt x="326" y="6"/>
                </a:lnTo>
                <a:lnTo>
                  <a:pt x="300" y="2"/>
                </a:lnTo>
                <a:lnTo>
                  <a:pt x="276" y="0"/>
                </a:lnTo>
                <a:lnTo>
                  <a:pt x="276" y="0"/>
                </a:lnTo>
                <a:lnTo>
                  <a:pt x="246" y="2"/>
                </a:lnTo>
                <a:lnTo>
                  <a:pt x="218" y="6"/>
                </a:lnTo>
                <a:lnTo>
                  <a:pt x="190" y="12"/>
                </a:lnTo>
                <a:lnTo>
                  <a:pt x="164" y="22"/>
                </a:lnTo>
                <a:lnTo>
                  <a:pt x="140" y="32"/>
                </a:lnTo>
                <a:lnTo>
                  <a:pt x="118" y="44"/>
                </a:lnTo>
                <a:lnTo>
                  <a:pt x="98" y="58"/>
                </a:lnTo>
                <a:lnTo>
                  <a:pt x="78" y="76"/>
                </a:lnTo>
                <a:lnTo>
                  <a:pt x="60" y="94"/>
                </a:lnTo>
                <a:lnTo>
                  <a:pt x="46" y="112"/>
                </a:lnTo>
                <a:lnTo>
                  <a:pt x="32" y="134"/>
                </a:lnTo>
                <a:lnTo>
                  <a:pt x="20" y="154"/>
                </a:lnTo>
                <a:lnTo>
                  <a:pt x="12" y="178"/>
                </a:lnTo>
                <a:lnTo>
                  <a:pt x="6" y="202"/>
                </a:lnTo>
                <a:lnTo>
                  <a:pt x="2" y="226"/>
                </a:lnTo>
                <a:lnTo>
                  <a:pt x="0" y="252"/>
                </a:lnTo>
                <a:lnTo>
                  <a:pt x="0" y="252"/>
                </a:lnTo>
                <a:lnTo>
                  <a:pt x="2" y="278"/>
                </a:lnTo>
                <a:lnTo>
                  <a:pt x="6" y="302"/>
                </a:lnTo>
                <a:lnTo>
                  <a:pt x="12" y="326"/>
                </a:lnTo>
                <a:lnTo>
                  <a:pt x="20" y="348"/>
                </a:lnTo>
                <a:lnTo>
                  <a:pt x="32" y="370"/>
                </a:lnTo>
                <a:lnTo>
                  <a:pt x="44" y="390"/>
                </a:lnTo>
                <a:lnTo>
                  <a:pt x="58" y="410"/>
                </a:lnTo>
                <a:lnTo>
                  <a:pt x="74" y="426"/>
                </a:lnTo>
                <a:lnTo>
                  <a:pt x="92" y="442"/>
                </a:lnTo>
                <a:lnTo>
                  <a:pt x="112" y="456"/>
                </a:lnTo>
                <a:lnTo>
                  <a:pt x="132" y="468"/>
                </a:lnTo>
                <a:lnTo>
                  <a:pt x="154" y="480"/>
                </a:lnTo>
                <a:lnTo>
                  <a:pt x="178" y="488"/>
                </a:lnTo>
                <a:lnTo>
                  <a:pt x="202" y="494"/>
                </a:lnTo>
                <a:lnTo>
                  <a:pt x="226" y="496"/>
                </a:lnTo>
                <a:lnTo>
                  <a:pt x="250" y="498"/>
                </a:lnTo>
                <a:lnTo>
                  <a:pt x="250" y="498"/>
                </a:lnTo>
                <a:lnTo>
                  <a:pt x="280" y="498"/>
                </a:lnTo>
                <a:lnTo>
                  <a:pt x="306" y="494"/>
                </a:lnTo>
                <a:lnTo>
                  <a:pt x="330" y="490"/>
                </a:lnTo>
                <a:lnTo>
                  <a:pt x="350" y="486"/>
                </a:lnTo>
                <a:lnTo>
                  <a:pt x="380" y="478"/>
                </a:lnTo>
                <a:lnTo>
                  <a:pt x="390" y="474"/>
                </a:lnTo>
                <a:lnTo>
                  <a:pt x="390" y="474"/>
                </a:lnTo>
                <a:lnTo>
                  <a:pt x="386" y="518"/>
                </a:lnTo>
                <a:lnTo>
                  <a:pt x="380" y="557"/>
                </a:lnTo>
                <a:lnTo>
                  <a:pt x="370" y="597"/>
                </a:lnTo>
                <a:lnTo>
                  <a:pt x="356" y="633"/>
                </a:lnTo>
                <a:lnTo>
                  <a:pt x="338" y="669"/>
                </a:lnTo>
                <a:lnTo>
                  <a:pt x="320" y="701"/>
                </a:lnTo>
                <a:lnTo>
                  <a:pt x="300" y="731"/>
                </a:lnTo>
                <a:lnTo>
                  <a:pt x="280" y="759"/>
                </a:lnTo>
                <a:lnTo>
                  <a:pt x="258" y="785"/>
                </a:lnTo>
                <a:lnTo>
                  <a:pt x="238" y="809"/>
                </a:lnTo>
                <a:lnTo>
                  <a:pt x="198" y="847"/>
                </a:lnTo>
                <a:lnTo>
                  <a:pt x="164" y="873"/>
                </a:lnTo>
                <a:lnTo>
                  <a:pt x="144" y="891"/>
                </a:lnTo>
                <a:lnTo>
                  <a:pt x="144" y="891"/>
                </a:lnTo>
                <a:lnTo>
                  <a:pt x="136" y="897"/>
                </a:lnTo>
                <a:lnTo>
                  <a:pt x="130" y="905"/>
                </a:lnTo>
                <a:lnTo>
                  <a:pt x="126" y="915"/>
                </a:lnTo>
                <a:lnTo>
                  <a:pt x="124" y="925"/>
                </a:lnTo>
                <a:lnTo>
                  <a:pt x="124" y="935"/>
                </a:lnTo>
                <a:lnTo>
                  <a:pt x="126" y="945"/>
                </a:lnTo>
                <a:lnTo>
                  <a:pt x="132" y="957"/>
                </a:lnTo>
                <a:lnTo>
                  <a:pt x="140" y="967"/>
                </a:lnTo>
                <a:lnTo>
                  <a:pt x="192" y="1019"/>
                </a:lnTo>
                <a:close/>
                <a:moveTo>
                  <a:pt x="884" y="1019"/>
                </a:moveTo>
                <a:lnTo>
                  <a:pt x="884" y="1019"/>
                </a:lnTo>
                <a:lnTo>
                  <a:pt x="894" y="1029"/>
                </a:lnTo>
                <a:lnTo>
                  <a:pt x="904" y="1035"/>
                </a:lnTo>
                <a:lnTo>
                  <a:pt x="914" y="1039"/>
                </a:lnTo>
                <a:lnTo>
                  <a:pt x="924" y="1041"/>
                </a:lnTo>
                <a:lnTo>
                  <a:pt x="932" y="1039"/>
                </a:lnTo>
                <a:lnTo>
                  <a:pt x="942" y="1037"/>
                </a:lnTo>
                <a:lnTo>
                  <a:pt x="952" y="1031"/>
                </a:lnTo>
                <a:lnTo>
                  <a:pt x="960" y="1025"/>
                </a:lnTo>
                <a:lnTo>
                  <a:pt x="960" y="1025"/>
                </a:lnTo>
                <a:lnTo>
                  <a:pt x="998" y="995"/>
                </a:lnTo>
                <a:lnTo>
                  <a:pt x="1044" y="951"/>
                </a:lnTo>
                <a:lnTo>
                  <a:pt x="1070" y="925"/>
                </a:lnTo>
                <a:lnTo>
                  <a:pt x="1098" y="895"/>
                </a:lnTo>
                <a:lnTo>
                  <a:pt x="1124" y="863"/>
                </a:lnTo>
                <a:lnTo>
                  <a:pt x="1152" y="827"/>
                </a:lnTo>
                <a:lnTo>
                  <a:pt x="1178" y="787"/>
                </a:lnTo>
                <a:lnTo>
                  <a:pt x="1202" y="743"/>
                </a:lnTo>
                <a:lnTo>
                  <a:pt x="1224" y="697"/>
                </a:lnTo>
                <a:lnTo>
                  <a:pt x="1244" y="645"/>
                </a:lnTo>
                <a:lnTo>
                  <a:pt x="1260" y="591"/>
                </a:lnTo>
                <a:lnTo>
                  <a:pt x="1268" y="561"/>
                </a:lnTo>
                <a:lnTo>
                  <a:pt x="1272" y="533"/>
                </a:lnTo>
                <a:lnTo>
                  <a:pt x="1278" y="502"/>
                </a:lnTo>
                <a:lnTo>
                  <a:pt x="1280" y="470"/>
                </a:lnTo>
                <a:lnTo>
                  <a:pt x="1282" y="438"/>
                </a:lnTo>
                <a:lnTo>
                  <a:pt x="1284" y="404"/>
                </a:lnTo>
                <a:lnTo>
                  <a:pt x="1284" y="404"/>
                </a:lnTo>
                <a:lnTo>
                  <a:pt x="1282" y="350"/>
                </a:lnTo>
                <a:lnTo>
                  <a:pt x="1276" y="300"/>
                </a:lnTo>
                <a:lnTo>
                  <a:pt x="1266" y="254"/>
                </a:lnTo>
                <a:lnTo>
                  <a:pt x="1252" y="214"/>
                </a:lnTo>
                <a:lnTo>
                  <a:pt x="1236" y="176"/>
                </a:lnTo>
                <a:lnTo>
                  <a:pt x="1218" y="144"/>
                </a:lnTo>
                <a:lnTo>
                  <a:pt x="1198" y="114"/>
                </a:lnTo>
                <a:lnTo>
                  <a:pt x="1174" y="90"/>
                </a:lnTo>
                <a:lnTo>
                  <a:pt x="1150" y="68"/>
                </a:lnTo>
                <a:lnTo>
                  <a:pt x="1126" y="48"/>
                </a:lnTo>
                <a:lnTo>
                  <a:pt x="1100" y="34"/>
                </a:lnTo>
                <a:lnTo>
                  <a:pt x="1072" y="22"/>
                </a:lnTo>
                <a:lnTo>
                  <a:pt x="1046" y="12"/>
                </a:lnTo>
                <a:lnTo>
                  <a:pt x="1018" y="6"/>
                </a:lnTo>
                <a:lnTo>
                  <a:pt x="992" y="2"/>
                </a:lnTo>
                <a:lnTo>
                  <a:pt x="968" y="0"/>
                </a:lnTo>
                <a:lnTo>
                  <a:pt x="968" y="0"/>
                </a:lnTo>
                <a:lnTo>
                  <a:pt x="938" y="2"/>
                </a:lnTo>
                <a:lnTo>
                  <a:pt x="910" y="6"/>
                </a:lnTo>
                <a:lnTo>
                  <a:pt x="882" y="12"/>
                </a:lnTo>
                <a:lnTo>
                  <a:pt x="856" y="22"/>
                </a:lnTo>
                <a:lnTo>
                  <a:pt x="832" y="32"/>
                </a:lnTo>
                <a:lnTo>
                  <a:pt x="810" y="44"/>
                </a:lnTo>
                <a:lnTo>
                  <a:pt x="788" y="58"/>
                </a:lnTo>
                <a:lnTo>
                  <a:pt x="770" y="76"/>
                </a:lnTo>
                <a:lnTo>
                  <a:pt x="752" y="94"/>
                </a:lnTo>
                <a:lnTo>
                  <a:pt x="738" y="112"/>
                </a:lnTo>
                <a:lnTo>
                  <a:pt x="724" y="134"/>
                </a:lnTo>
                <a:lnTo>
                  <a:pt x="712" y="154"/>
                </a:lnTo>
                <a:lnTo>
                  <a:pt x="704" y="178"/>
                </a:lnTo>
                <a:lnTo>
                  <a:pt x="698" y="202"/>
                </a:lnTo>
                <a:lnTo>
                  <a:pt x="694" y="226"/>
                </a:lnTo>
                <a:lnTo>
                  <a:pt x="692" y="252"/>
                </a:lnTo>
                <a:lnTo>
                  <a:pt x="692" y="252"/>
                </a:lnTo>
                <a:lnTo>
                  <a:pt x="694" y="278"/>
                </a:lnTo>
                <a:lnTo>
                  <a:pt x="698" y="302"/>
                </a:lnTo>
                <a:lnTo>
                  <a:pt x="704" y="326"/>
                </a:lnTo>
                <a:lnTo>
                  <a:pt x="712" y="348"/>
                </a:lnTo>
                <a:lnTo>
                  <a:pt x="724" y="370"/>
                </a:lnTo>
                <a:lnTo>
                  <a:pt x="736" y="390"/>
                </a:lnTo>
                <a:lnTo>
                  <a:pt x="750" y="410"/>
                </a:lnTo>
                <a:lnTo>
                  <a:pt x="766" y="426"/>
                </a:lnTo>
                <a:lnTo>
                  <a:pt x="784" y="442"/>
                </a:lnTo>
                <a:lnTo>
                  <a:pt x="804" y="456"/>
                </a:lnTo>
                <a:lnTo>
                  <a:pt x="824" y="468"/>
                </a:lnTo>
                <a:lnTo>
                  <a:pt x="846" y="480"/>
                </a:lnTo>
                <a:lnTo>
                  <a:pt x="870" y="488"/>
                </a:lnTo>
                <a:lnTo>
                  <a:pt x="894" y="494"/>
                </a:lnTo>
                <a:lnTo>
                  <a:pt x="918" y="496"/>
                </a:lnTo>
                <a:lnTo>
                  <a:pt x="942" y="498"/>
                </a:lnTo>
                <a:lnTo>
                  <a:pt x="942" y="498"/>
                </a:lnTo>
                <a:lnTo>
                  <a:pt x="972" y="498"/>
                </a:lnTo>
                <a:lnTo>
                  <a:pt x="998" y="494"/>
                </a:lnTo>
                <a:lnTo>
                  <a:pt x="1022" y="490"/>
                </a:lnTo>
                <a:lnTo>
                  <a:pt x="1042" y="486"/>
                </a:lnTo>
                <a:lnTo>
                  <a:pt x="1072" y="478"/>
                </a:lnTo>
                <a:lnTo>
                  <a:pt x="1082" y="474"/>
                </a:lnTo>
                <a:lnTo>
                  <a:pt x="1082" y="474"/>
                </a:lnTo>
                <a:lnTo>
                  <a:pt x="1078" y="518"/>
                </a:lnTo>
                <a:lnTo>
                  <a:pt x="1072" y="557"/>
                </a:lnTo>
                <a:lnTo>
                  <a:pt x="1062" y="597"/>
                </a:lnTo>
                <a:lnTo>
                  <a:pt x="1048" y="633"/>
                </a:lnTo>
                <a:lnTo>
                  <a:pt x="1030" y="669"/>
                </a:lnTo>
                <a:lnTo>
                  <a:pt x="1012" y="701"/>
                </a:lnTo>
                <a:lnTo>
                  <a:pt x="992" y="731"/>
                </a:lnTo>
                <a:lnTo>
                  <a:pt x="972" y="759"/>
                </a:lnTo>
                <a:lnTo>
                  <a:pt x="950" y="785"/>
                </a:lnTo>
                <a:lnTo>
                  <a:pt x="928" y="809"/>
                </a:lnTo>
                <a:lnTo>
                  <a:pt x="890" y="847"/>
                </a:lnTo>
                <a:lnTo>
                  <a:pt x="856" y="873"/>
                </a:lnTo>
                <a:lnTo>
                  <a:pt x="834" y="891"/>
                </a:lnTo>
                <a:lnTo>
                  <a:pt x="834" y="891"/>
                </a:lnTo>
                <a:lnTo>
                  <a:pt x="828" y="897"/>
                </a:lnTo>
                <a:lnTo>
                  <a:pt x="822" y="905"/>
                </a:lnTo>
                <a:lnTo>
                  <a:pt x="818" y="915"/>
                </a:lnTo>
                <a:lnTo>
                  <a:pt x="816" y="925"/>
                </a:lnTo>
                <a:lnTo>
                  <a:pt x="816" y="935"/>
                </a:lnTo>
                <a:lnTo>
                  <a:pt x="818" y="945"/>
                </a:lnTo>
                <a:lnTo>
                  <a:pt x="824" y="957"/>
                </a:lnTo>
                <a:lnTo>
                  <a:pt x="832" y="967"/>
                </a:lnTo>
                <a:lnTo>
                  <a:pt x="884" y="101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8" name="Rubrik 1">
            <a:extLst>
              <a:ext uri="{FF2B5EF4-FFF2-40B4-BE49-F238E27FC236}">
                <a16:creationId xmlns:a16="http://schemas.microsoft.com/office/drawing/2014/main" id="{3CCAE72D-F891-F7EC-0A60-881018CEEEAE}"/>
              </a:ext>
            </a:extLst>
          </p:cNvPr>
          <p:cNvSpPr>
            <a:spLocks noGrp="1"/>
          </p:cNvSpPr>
          <p:nvPr>
            <p:ph type="ctrTitle" hasCustomPrompt="1"/>
          </p:nvPr>
        </p:nvSpPr>
        <p:spPr>
          <a:xfrm>
            <a:off x="2019300" y="2322786"/>
            <a:ext cx="8153400" cy="2354145"/>
          </a:xfrm>
          <a:prstGeom prst="rect">
            <a:avLst/>
          </a:prstGeom>
        </p:spPr>
        <p:txBody>
          <a:bodyPr anchor="ctr" anchorCtr="0"/>
          <a:lstStyle>
            <a:lvl1pPr algn="l">
              <a:lnSpc>
                <a:spcPts val="6800"/>
              </a:lnSpc>
              <a:defRPr sz="5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sv-SE" dirty="0"/>
              <a:t>Citat</a:t>
            </a:r>
          </a:p>
        </p:txBody>
      </p:sp>
      <p:sp>
        <p:nvSpPr>
          <p:cNvPr id="9" name="Platshållare för bildnummer 8">
            <a:extLst>
              <a:ext uri="{FF2B5EF4-FFF2-40B4-BE49-F238E27FC236}">
                <a16:creationId xmlns:a16="http://schemas.microsoft.com/office/drawing/2014/main" id="{DD2C710C-EB1A-9DB0-A7E9-B3EB756AF54D}"/>
              </a:ext>
            </a:extLst>
          </p:cNvPr>
          <p:cNvSpPr>
            <a:spLocks noGrp="1"/>
          </p:cNvSpPr>
          <p:nvPr>
            <p:ph type="sldNum" sz="quarter" idx="12"/>
          </p:nvPr>
        </p:nvSpPr>
        <p:spPr/>
        <p:txBody>
          <a:bodyPr/>
          <a:lstStyle/>
          <a:p>
            <a:fld id="{FDD9FC71-94E5-4C63-83F9-09F1766974D0}" type="slidenum">
              <a:rPr lang="sv-SE" smtClean="0"/>
              <a:pPr/>
              <a:t>‹#›</a:t>
            </a:fld>
            <a:endParaRPr lang="sv-SE"/>
          </a:p>
        </p:txBody>
      </p:sp>
      <p:sp>
        <p:nvSpPr>
          <p:cNvPr id="2" name="Platshållare för datum 1">
            <a:extLst>
              <a:ext uri="{FF2B5EF4-FFF2-40B4-BE49-F238E27FC236}">
                <a16:creationId xmlns:a16="http://schemas.microsoft.com/office/drawing/2014/main" id="{216D9AFC-C5C8-1466-2342-A2B12234A672}"/>
              </a:ext>
            </a:extLst>
          </p:cNvPr>
          <p:cNvSpPr>
            <a:spLocks noGrp="1"/>
          </p:cNvSpPr>
          <p:nvPr>
            <p:ph type="dt" sz="half" idx="10"/>
          </p:nvPr>
        </p:nvSpPr>
        <p:spPr/>
        <p:txBody>
          <a:bodyPr/>
          <a:lstStyle/>
          <a:p>
            <a:fld id="{663AC0A1-BF03-4687-BDDD-A787ED1917E4}" type="datetimeFigureOut">
              <a:rPr lang="sv-SE" smtClean="0"/>
              <a:pPr/>
              <a:t>2026-10-27</a:t>
            </a:fld>
            <a:endParaRPr lang="sv-SE" dirty="0"/>
          </a:p>
        </p:txBody>
      </p:sp>
      <p:sp>
        <p:nvSpPr>
          <p:cNvPr id="3" name="Platshållare för sidfot 2">
            <a:extLst>
              <a:ext uri="{FF2B5EF4-FFF2-40B4-BE49-F238E27FC236}">
                <a16:creationId xmlns:a16="http://schemas.microsoft.com/office/drawing/2014/main" id="{8A52543D-D4DF-B4A1-0001-65838BA326C7}"/>
              </a:ext>
            </a:extLst>
          </p:cNvPr>
          <p:cNvSpPr>
            <a:spLocks noGrp="1"/>
          </p:cNvSpPr>
          <p:nvPr>
            <p:ph type="ftr" sz="quarter" idx="11"/>
          </p:nvPr>
        </p:nvSpPr>
        <p:spPr/>
        <p:txBody>
          <a:bodyPr/>
          <a:lstStyle/>
          <a:p>
            <a:endParaRPr lang="sv-SE" dirty="0"/>
          </a:p>
        </p:txBody>
      </p:sp>
      <p:pic>
        <p:nvPicPr>
          <p:cNvPr id="4" name="Bildobjekt 3" descr="Region Kronobergs logotyp">
            <a:extLst>
              <a:ext uri="{FF2B5EF4-FFF2-40B4-BE49-F238E27FC236}">
                <a16:creationId xmlns:a16="http://schemas.microsoft.com/office/drawing/2014/main" id="{DC5F6A89-8BD3-EF14-569B-0DB3F5F4EAB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10360278" y="6181314"/>
            <a:ext cx="1583106" cy="443127"/>
          </a:xfrm>
          <a:prstGeom prst="rect">
            <a:avLst/>
          </a:prstGeom>
        </p:spPr>
      </p:pic>
    </p:spTree>
    <p:extLst>
      <p:ext uri="{BB962C8B-B14F-4D97-AF65-F5344CB8AC3E}">
        <p14:creationId xmlns:p14="http://schemas.microsoft.com/office/powerpoint/2010/main" val="30669085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Avsnitt_Ljusrosa">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29FEE0A1-26C1-26E2-C5AF-EB1D578C4F0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ubrik 2">
            <a:extLst>
              <a:ext uri="{FF2B5EF4-FFF2-40B4-BE49-F238E27FC236}">
                <a16:creationId xmlns:a16="http://schemas.microsoft.com/office/drawing/2014/main" id="{E3B3AC9B-F98B-219F-7B9A-68D22D4EF51A}"/>
              </a:ext>
            </a:extLst>
          </p:cNvPr>
          <p:cNvSpPr>
            <a:spLocks noGrp="1"/>
          </p:cNvSpPr>
          <p:nvPr>
            <p:ph type="title"/>
          </p:nvPr>
        </p:nvSpPr>
        <p:spPr>
          <a:xfrm>
            <a:off x="1927849" y="1954923"/>
            <a:ext cx="8336301" cy="2086671"/>
          </a:xfrm>
        </p:spPr>
        <p:txBody>
          <a:bodyPr anchor="ctr">
            <a:noAutofit/>
          </a:bodyPr>
          <a:lstStyle>
            <a:lvl1pPr algn="ctr">
              <a:defRPr sz="5400">
                <a:solidFill>
                  <a:srgbClr val="700545"/>
                </a:solidFill>
              </a:defRPr>
            </a:lvl1pPr>
          </a:lstStyle>
          <a:p>
            <a:r>
              <a:rPr lang="sv-SE"/>
              <a:t>Klicka här för att ändra mall för rubrikformat</a:t>
            </a:r>
            <a:endParaRPr lang="sv-SE" dirty="0"/>
          </a:p>
        </p:txBody>
      </p:sp>
      <p:sp>
        <p:nvSpPr>
          <p:cNvPr id="5" name="Underrubrik 2">
            <a:extLst>
              <a:ext uri="{FF2B5EF4-FFF2-40B4-BE49-F238E27FC236}">
                <a16:creationId xmlns:a16="http://schemas.microsoft.com/office/drawing/2014/main" id="{1E434150-9D3A-3924-2208-1068EDB4831F}"/>
              </a:ext>
            </a:extLst>
          </p:cNvPr>
          <p:cNvSpPr>
            <a:spLocks noGrp="1"/>
          </p:cNvSpPr>
          <p:nvPr>
            <p:ph type="subTitle" idx="1" hasCustomPrompt="1"/>
          </p:nvPr>
        </p:nvSpPr>
        <p:spPr>
          <a:xfrm>
            <a:off x="2218212" y="4284267"/>
            <a:ext cx="7755574" cy="1207758"/>
          </a:xfrm>
        </p:spPr>
        <p:txBody>
          <a:bodyPr>
            <a:normAutofit/>
          </a:bodyPr>
          <a:lstStyle>
            <a:lvl1pPr marL="0" indent="0" algn="ctr">
              <a:buNone/>
              <a:defRPr sz="2400" cap="none"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a:t>
            </a:r>
          </a:p>
        </p:txBody>
      </p:sp>
      <p:sp>
        <p:nvSpPr>
          <p:cNvPr id="11" name="Platshållare för bildnummer 10">
            <a:extLst>
              <a:ext uri="{FF2B5EF4-FFF2-40B4-BE49-F238E27FC236}">
                <a16:creationId xmlns:a16="http://schemas.microsoft.com/office/drawing/2014/main" id="{18F64C69-6E07-53BF-8045-C5BF6FA11554}"/>
              </a:ext>
            </a:extLst>
          </p:cNvPr>
          <p:cNvSpPr>
            <a:spLocks noGrp="1"/>
          </p:cNvSpPr>
          <p:nvPr>
            <p:ph type="sldNum" sz="quarter" idx="12"/>
          </p:nvPr>
        </p:nvSpPr>
        <p:spPr/>
        <p:txBody>
          <a:bodyPr/>
          <a:lstStyle/>
          <a:p>
            <a:fld id="{FDD9FC71-94E5-4C63-83F9-09F1766974D0}" type="slidenum">
              <a:rPr lang="sv-SE" smtClean="0"/>
              <a:pPr/>
              <a:t>‹#›</a:t>
            </a:fld>
            <a:endParaRPr lang="sv-SE"/>
          </a:p>
        </p:txBody>
      </p:sp>
      <p:sp>
        <p:nvSpPr>
          <p:cNvPr id="9" name="Platshållare för datum 8">
            <a:extLst>
              <a:ext uri="{FF2B5EF4-FFF2-40B4-BE49-F238E27FC236}">
                <a16:creationId xmlns:a16="http://schemas.microsoft.com/office/drawing/2014/main" id="{AAD33853-A4D2-FAAA-520E-7FF69E0FDCE3}"/>
              </a:ext>
            </a:extLst>
          </p:cNvPr>
          <p:cNvSpPr>
            <a:spLocks noGrp="1"/>
          </p:cNvSpPr>
          <p:nvPr>
            <p:ph type="dt" sz="half" idx="10"/>
          </p:nvPr>
        </p:nvSpPr>
        <p:spPr/>
        <p:txBody>
          <a:bodyPr/>
          <a:lstStyle/>
          <a:p>
            <a:fld id="{663AC0A1-BF03-4687-BDDD-A787ED1917E4}" type="datetimeFigureOut">
              <a:rPr lang="sv-SE" smtClean="0"/>
              <a:pPr/>
              <a:t>2026-10-27</a:t>
            </a:fld>
            <a:endParaRPr lang="sv-SE" dirty="0"/>
          </a:p>
        </p:txBody>
      </p:sp>
      <p:sp>
        <p:nvSpPr>
          <p:cNvPr id="10" name="Platshållare för sidfot 9">
            <a:extLst>
              <a:ext uri="{FF2B5EF4-FFF2-40B4-BE49-F238E27FC236}">
                <a16:creationId xmlns:a16="http://schemas.microsoft.com/office/drawing/2014/main" id="{5710E6E5-1249-0368-3103-E7D3820AF02B}"/>
              </a:ext>
            </a:extLst>
          </p:cNvPr>
          <p:cNvSpPr>
            <a:spLocks noGrp="1"/>
          </p:cNvSpPr>
          <p:nvPr>
            <p:ph type="ftr" sz="quarter" idx="11"/>
          </p:nvPr>
        </p:nvSpPr>
        <p:spPr/>
        <p:txBody>
          <a:bodyPr/>
          <a:lstStyle/>
          <a:p>
            <a:endParaRPr lang="sv-SE" dirty="0"/>
          </a:p>
        </p:txBody>
      </p:sp>
      <p:pic>
        <p:nvPicPr>
          <p:cNvPr id="12" name="Bildobjekt 11" descr="Region Kronobergs logotyp">
            <a:extLst>
              <a:ext uri="{FF2B5EF4-FFF2-40B4-BE49-F238E27FC236}">
                <a16:creationId xmlns:a16="http://schemas.microsoft.com/office/drawing/2014/main" id="{B7B0F68E-6AB6-8240-C24A-270BB8047D5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10360278" y="6181314"/>
            <a:ext cx="1583106" cy="443127"/>
          </a:xfrm>
          <a:prstGeom prst="rect">
            <a:avLst/>
          </a:prstGeom>
        </p:spPr>
      </p:pic>
    </p:spTree>
    <p:extLst>
      <p:ext uri="{BB962C8B-B14F-4D97-AF65-F5344CB8AC3E}">
        <p14:creationId xmlns:p14="http://schemas.microsoft.com/office/powerpoint/2010/main" val="34356775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vsnitt_Ljusgrön">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29FEE0A1-26C1-26E2-C5AF-EB1D578C4F0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ubrik 2">
            <a:extLst>
              <a:ext uri="{FF2B5EF4-FFF2-40B4-BE49-F238E27FC236}">
                <a16:creationId xmlns:a16="http://schemas.microsoft.com/office/drawing/2014/main" id="{9386AC30-CFF0-9F32-5F46-7FBAE80C2F7E}"/>
              </a:ext>
            </a:extLst>
          </p:cNvPr>
          <p:cNvSpPr>
            <a:spLocks noGrp="1"/>
          </p:cNvSpPr>
          <p:nvPr>
            <p:ph type="title"/>
          </p:nvPr>
        </p:nvSpPr>
        <p:spPr>
          <a:xfrm>
            <a:off x="1927849" y="1954923"/>
            <a:ext cx="8336301" cy="2086671"/>
          </a:xfrm>
        </p:spPr>
        <p:txBody>
          <a:bodyPr anchor="ctr">
            <a:noAutofit/>
          </a:bodyPr>
          <a:lstStyle>
            <a:lvl1pPr algn="ctr">
              <a:defRPr sz="5400">
                <a:solidFill>
                  <a:srgbClr val="004131"/>
                </a:solidFill>
              </a:defRPr>
            </a:lvl1pPr>
          </a:lstStyle>
          <a:p>
            <a:r>
              <a:rPr lang="sv-SE"/>
              <a:t>Klicka här för att ändra mall för rubrikformat</a:t>
            </a:r>
            <a:endParaRPr lang="sv-SE" dirty="0"/>
          </a:p>
        </p:txBody>
      </p:sp>
      <p:sp>
        <p:nvSpPr>
          <p:cNvPr id="5" name="Underrubrik 2">
            <a:extLst>
              <a:ext uri="{FF2B5EF4-FFF2-40B4-BE49-F238E27FC236}">
                <a16:creationId xmlns:a16="http://schemas.microsoft.com/office/drawing/2014/main" id="{1E434150-9D3A-3924-2208-1068EDB4831F}"/>
              </a:ext>
            </a:extLst>
          </p:cNvPr>
          <p:cNvSpPr>
            <a:spLocks noGrp="1"/>
          </p:cNvSpPr>
          <p:nvPr>
            <p:ph type="subTitle" idx="1" hasCustomPrompt="1"/>
          </p:nvPr>
        </p:nvSpPr>
        <p:spPr>
          <a:xfrm>
            <a:off x="2218212" y="4284267"/>
            <a:ext cx="7755574" cy="1207758"/>
          </a:xfrm>
        </p:spPr>
        <p:txBody>
          <a:bodyPr>
            <a:normAutofit/>
          </a:bodyPr>
          <a:lstStyle>
            <a:lvl1pPr marL="0" indent="0" algn="ctr">
              <a:buNone/>
              <a:defRPr sz="2400" cap="none"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a:t>
            </a:r>
          </a:p>
        </p:txBody>
      </p:sp>
      <p:sp>
        <p:nvSpPr>
          <p:cNvPr id="11" name="Platshållare för bildnummer 10">
            <a:extLst>
              <a:ext uri="{FF2B5EF4-FFF2-40B4-BE49-F238E27FC236}">
                <a16:creationId xmlns:a16="http://schemas.microsoft.com/office/drawing/2014/main" id="{18F64C69-6E07-53BF-8045-C5BF6FA11554}"/>
              </a:ext>
            </a:extLst>
          </p:cNvPr>
          <p:cNvSpPr>
            <a:spLocks noGrp="1"/>
          </p:cNvSpPr>
          <p:nvPr>
            <p:ph type="sldNum" sz="quarter" idx="12"/>
          </p:nvPr>
        </p:nvSpPr>
        <p:spPr/>
        <p:txBody>
          <a:bodyPr/>
          <a:lstStyle/>
          <a:p>
            <a:fld id="{FDD9FC71-94E5-4C63-83F9-09F1766974D0}" type="slidenum">
              <a:rPr lang="sv-SE" smtClean="0"/>
              <a:pPr/>
              <a:t>‹#›</a:t>
            </a:fld>
            <a:endParaRPr lang="sv-SE"/>
          </a:p>
        </p:txBody>
      </p:sp>
      <p:sp>
        <p:nvSpPr>
          <p:cNvPr id="9" name="Platshållare för datum 8">
            <a:extLst>
              <a:ext uri="{FF2B5EF4-FFF2-40B4-BE49-F238E27FC236}">
                <a16:creationId xmlns:a16="http://schemas.microsoft.com/office/drawing/2014/main" id="{AAD33853-A4D2-FAAA-520E-7FF69E0FDCE3}"/>
              </a:ext>
            </a:extLst>
          </p:cNvPr>
          <p:cNvSpPr>
            <a:spLocks noGrp="1"/>
          </p:cNvSpPr>
          <p:nvPr>
            <p:ph type="dt" sz="half" idx="10"/>
          </p:nvPr>
        </p:nvSpPr>
        <p:spPr/>
        <p:txBody>
          <a:bodyPr/>
          <a:lstStyle/>
          <a:p>
            <a:fld id="{663AC0A1-BF03-4687-BDDD-A787ED1917E4}" type="datetimeFigureOut">
              <a:rPr lang="sv-SE" smtClean="0"/>
              <a:pPr/>
              <a:t>2026-10-27</a:t>
            </a:fld>
            <a:endParaRPr lang="sv-SE" dirty="0"/>
          </a:p>
        </p:txBody>
      </p:sp>
      <p:sp>
        <p:nvSpPr>
          <p:cNvPr id="10" name="Platshållare för sidfot 9">
            <a:extLst>
              <a:ext uri="{FF2B5EF4-FFF2-40B4-BE49-F238E27FC236}">
                <a16:creationId xmlns:a16="http://schemas.microsoft.com/office/drawing/2014/main" id="{5710E6E5-1249-0368-3103-E7D3820AF02B}"/>
              </a:ext>
            </a:extLst>
          </p:cNvPr>
          <p:cNvSpPr>
            <a:spLocks noGrp="1"/>
          </p:cNvSpPr>
          <p:nvPr>
            <p:ph type="ftr" sz="quarter" idx="11"/>
          </p:nvPr>
        </p:nvSpPr>
        <p:spPr/>
        <p:txBody>
          <a:bodyPr/>
          <a:lstStyle/>
          <a:p>
            <a:endParaRPr lang="sv-SE" dirty="0"/>
          </a:p>
        </p:txBody>
      </p:sp>
      <p:pic>
        <p:nvPicPr>
          <p:cNvPr id="4" name="Bildobjekt 3" descr="Region Kronobergs logotyp">
            <a:extLst>
              <a:ext uri="{FF2B5EF4-FFF2-40B4-BE49-F238E27FC236}">
                <a16:creationId xmlns:a16="http://schemas.microsoft.com/office/drawing/2014/main" id="{4B4DC3DF-9ED1-6575-58B5-D011A8B62E5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10360278" y="6181314"/>
            <a:ext cx="1583106" cy="443127"/>
          </a:xfrm>
          <a:prstGeom prst="rect">
            <a:avLst/>
          </a:prstGeom>
        </p:spPr>
      </p:pic>
    </p:spTree>
    <p:extLst>
      <p:ext uri="{BB962C8B-B14F-4D97-AF65-F5344CB8AC3E}">
        <p14:creationId xmlns:p14="http://schemas.microsoft.com/office/powerpoint/2010/main" val="24184080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vådelat innehåll_Mörkgrön">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CBDEC135-66DF-CEC9-615D-56171E81A97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r="50000"/>
          <a:stretch/>
        </p:blipFill>
        <p:spPr>
          <a:xfrm>
            <a:off x="0" y="-7497"/>
            <a:ext cx="6096000" cy="6858000"/>
          </a:xfrm>
          <a:prstGeom prst="rect">
            <a:avLst/>
          </a:prstGeom>
          <a:solidFill>
            <a:srgbClr val="004131"/>
          </a:solidFill>
        </p:spPr>
      </p:pic>
      <p:sp>
        <p:nvSpPr>
          <p:cNvPr id="3" name="Rubrik 2">
            <a:extLst>
              <a:ext uri="{FF2B5EF4-FFF2-40B4-BE49-F238E27FC236}">
                <a16:creationId xmlns:a16="http://schemas.microsoft.com/office/drawing/2014/main" id="{3807393C-14C5-817F-0FB7-0BCDC99C30B2}"/>
              </a:ext>
            </a:extLst>
          </p:cNvPr>
          <p:cNvSpPr>
            <a:spLocks noGrp="1"/>
          </p:cNvSpPr>
          <p:nvPr>
            <p:ph type="title"/>
          </p:nvPr>
        </p:nvSpPr>
        <p:spPr bwMode="white">
          <a:xfrm>
            <a:off x="963924" y="1894115"/>
            <a:ext cx="4168151" cy="3069770"/>
          </a:xfrm>
        </p:spPr>
        <p:txBody>
          <a:bodyPr>
            <a:noAutofit/>
          </a:bodyPr>
          <a:lstStyle>
            <a:lvl1pPr algn="ctr">
              <a:defRPr sz="4400">
                <a:solidFill>
                  <a:schemeClr val="bg1"/>
                </a:solidFill>
              </a:defRPr>
            </a:lvl1pPr>
          </a:lstStyle>
          <a:p>
            <a:r>
              <a:rPr lang="sv-SE"/>
              <a:t>Klicka här för att ändra mall för rubrikformat</a:t>
            </a:r>
            <a:endParaRPr lang="sv-SE" dirty="0"/>
          </a:p>
        </p:txBody>
      </p:sp>
      <p:sp>
        <p:nvSpPr>
          <p:cNvPr id="7" name="Platshållare för text 11">
            <a:extLst>
              <a:ext uri="{FF2B5EF4-FFF2-40B4-BE49-F238E27FC236}">
                <a16:creationId xmlns:a16="http://schemas.microsoft.com/office/drawing/2014/main" id="{AB69E867-06EA-137D-F928-667746C1A6C2}"/>
              </a:ext>
            </a:extLst>
          </p:cNvPr>
          <p:cNvSpPr>
            <a:spLocks noGrp="1"/>
          </p:cNvSpPr>
          <p:nvPr>
            <p:ph type="body" sz="quarter" idx="10"/>
          </p:nvPr>
        </p:nvSpPr>
        <p:spPr>
          <a:xfrm>
            <a:off x="6749934" y="781397"/>
            <a:ext cx="4880091" cy="4995876"/>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bildnummer 5">
            <a:extLst>
              <a:ext uri="{FF2B5EF4-FFF2-40B4-BE49-F238E27FC236}">
                <a16:creationId xmlns:a16="http://schemas.microsoft.com/office/drawing/2014/main" id="{A164EF78-DEEC-6388-FACB-C26790AF8334}"/>
              </a:ext>
            </a:extLst>
          </p:cNvPr>
          <p:cNvSpPr>
            <a:spLocks noGrp="1"/>
          </p:cNvSpPr>
          <p:nvPr>
            <p:ph type="sldNum" sz="quarter" idx="4"/>
          </p:nvPr>
        </p:nvSpPr>
        <p:spPr bwMode="white">
          <a:xfrm>
            <a:off x="108284" y="6426926"/>
            <a:ext cx="471753" cy="294549"/>
          </a:xfrm>
          <a:prstGeom prst="rect">
            <a:avLst/>
          </a:prstGeom>
        </p:spPr>
        <p:txBody>
          <a:bodyPr vert="horz" lIns="91440" tIns="45720" rIns="91440" bIns="45720" rtlCol="0" anchor="ctr"/>
          <a:lstStyle>
            <a:lvl1pPr algn="r">
              <a:defRPr sz="1200">
                <a:solidFill>
                  <a:schemeClr val="bg1"/>
                </a:solidFill>
              </a:defRPr>
            </a:lvl1pPr>
          </a:lstStyle>
          <a:p>
            <a:fld id="{FDD9FC71-94E5-4C63-83F9-09F1766974D0}" type="slidenum">
              <a:rPr lang="sv-SE" smtClean="0"/>
              <a:pPr/>
              <a:t>‹#›</a:t>
            </a:fld>
            <a:endParaRPr lang="sv-SE" dirty="0"/>
          </a:p>
        </p:txBody>
      </p:sp>
      <p:sp>
        <p:nvSpPr>
          <p:cNvPr id="2" name="Platshållare för datum 3">
            <a:extLst>
              <a:ext uri="{FF2B5EF4-FFF2-40B4-BE49-F238E27FC236}">
                <a16:creationId xmlns:a16="http://schemas.microsoft.com/office/drawing/2014/main" id="{3B684164-7CDF-B192-9F03-5ED1A1105727}"/>
              </a:ext>
            </a:extLst>
          </p:cNvPr>
          <p:cNvSpPr>
            <a:spLocks noGrp="1"/>
          </p:cNvSpPr>
          <p:nvPr>
            <p:ph type="dt" sz="half" idx="2"/>
          </p:nvPr>
        </p:nvSpPr>
        <p:spPr bwMode="white">
          <a:xfrm>
            <a:off x="637903" y="6426926"/>
            <a:ext cx="1129937" cy="294549"/>
          </a:xfrm>
          <a:prstGeom prst="rect">
            <a:avLst/>
          </a:prstGeom>
        </p:spPr>
        <p:txBody>
          <a:bodyPr vert="horz" lIns="91440" tIns="45720" rIns="91440" bIns="45720" rtlCol="0" anchor="ctr"/>
          <a:lstStyle>
            <a:lvl1pPr algn="l">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4" name="Platshållare för sidfot 4">
            <a:extLst>
              <a:ext uri="{FF2B5EF4-FFF2-40B4-BE49-F238E27FC236}">
                <a16:creationId xmlns:a16="http://schemas.microsoft.com/office/drawing/2014/main" id="{2C9FA2B6-4370-0FAC-64A2-925191566060}"/>
              </a:ext>
            </a:extLst>
          </p:cNvPr>
          <p:cNvSpPr>
            <a:spLocks noGrp="1"/>
          </p:cNvSpPr>
          <p:nvPr>
            <p:ph type="ftr" sz="quarter" idx="3"/>
          </p:nvPr>
        </p:nvSpPr>
        <p:spPr bwMode="white">
          <a:xfrm>
            <a:off x="2087880" y="6426926"/>
            <a:ext cx="3844569" cy="294549"/>
          </a:xfrm>
          <a:prstGeom prst="rect">
            <a:avLst/>
          </a:prstGeom>
        </p:spPr>
        <p:txBody>
          <a:bodyPr vert="horz" lIns="91440" tIns="45720" rIns="91440" bIns="45720" rtlCol="0" anchor="ctr"/>
          <a:lstStyle>
            <a:lvl1pPr algn="r">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spTree>
    <p:extLst>
      <p:ext uri="{BB962C8B-B14F-4D97-AF65-F5344CB8AC3E}">
        <p14:creationId xmlns:p14="http://schemas.microsoft.com/office/powerpoint/2010/main" val="15908305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vådelat innehåll_Mörkblå">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CBDEC135-66DF-CEC9-615D-56171E81A97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r="50000"/>
          <a:stretch/>
        </p:blipFill>
        <p:spPr>
          <a:xfrm>
            <a:off x="0" y="-7497"/>
            <a:ext cx="6096000" cy="6858000"/>
          </a:xfrm>
          <a:prstGeom prst="rect">
            <a:avLst/>
          </a:prstGeom>
          <a:solidFill>
            <a:schemeClr val="tx2"/>
          </a:solidFill>
        </p:spPr>
      </p:pic>
      <p:sp>
        <p:nvSpPr>
          <p:cNvPr id="3" name="Rubrik 2">
            <a:extLst>
              <a:ext uri="{FF2B5EF4-FFF2-40B4-BE49-F238E27FC236}">
                <a16:creationId xmlns:a16="http://schemas.microsoft.com/office/drawing/2014/main" id="{3807393C-14C5-817F-0FB7-0BCDC99C30B2}"/>
              </a:ext>
            </a:extLst>
          </p:cNvPr>
          <p:cNvSpPr>
            <a:spLocks noGrp="1"/>
          </p:cNvSpPr>
          <p:nvPr>
            <p:ph type="title"/>
          </p:nvPr>
        </p:nvSpPr>
        <p:spPr bwMode="white">
          <a:xfrm>
            <a:off x="963924" y="1894115"/>
            <a:ext cx="4168151" cy="3069770"/>
          </a:xfrm>
        </p:spPr>
        <p:txBody>
          <a:bodyPr>
            <a:noAutofit/>
          </a:bodyPr>
          <a:lstStyle>
            <a:lvl1pPr algn="ctr">
              <a:defRPr sz="4400">
                <a:solidFill>
                  <a:schemeClr val="bg1"/>
                </a:solidFill>
              </a:defRPr>
            </a:lvl1pPr>
          </a:lstStyle>
          <a:p>
            <a:r>
              <a:rPr lang="sv-SE"/>
              <a:t>Klicka här för att ändra mall för rubrikformat</a:t>
            </a:r>
            <a:endParaRPr lang="sv-SE" dirty="0"/>
          </a:p>
        </p:txBody>
      </p:sp>
      <p:sp>
        <p:nvSpPr>
          <p:cNvPr id="7" name="Platshållare för text 11">
            <a:extLst>
              <a:ext uri="{FF2B5EF4-FFF2-40B4-BE49-F238E27FC236}">
                <a16:creationId xmlns:a16="http://schemas.microsoft.com/office/drawing/2014/main" id="{AB69E867-06EA-137D-F928-667746C1A6C2}"/>
              </a:ext>
            </a:extLst>
          </p:cNvPr>
          <p:cNvSpPr>
            <a:spLocks noGrp="1"/>
          </p:cNvSpPr>
          <p:nvPr>
            <p:ph type="body" sz="quarter" idx="10"/>
          </p:nvPr>
        </p:nvSpPr>
        <p:spPr>
          <a:xfrm>
            <a:off x="6749934" y="781397"/>
            <a:ext cx="4880091" cy="4995876"/>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bildnummer 5">
            <a:extLst>
              <a:ext uri="{FF2B5EF4-FFF2-40B4-BE49-F238E27FC236}">
                <a16:creationId xmlns:a16="http://schemas.microsoft.com/office/drawing/2014/main" id="{A164EF78-DEEC-6388-FACB-C26790AF8334}"/>
              </a:ext>
            </a:extLst>
          </p:cNvPr>
          <p:cNvSpPr>
            <a:spLocks noGrp="1"/>
          </p:cNvSpPr>
          <p:nvPr>
            <p:ph type="sldNum" sz="quarter" idx="4"/>
          </p:nvPr>
        </p:nvSpPr>
        <p:spPr bwMode="white">
          <a:xfrm>
            <a:off x="108284" y="6426926"/>
            <a:ext cx="471753" cy="294549"/>
          </a:xfrm>
          <a:prstGeom prst="rect">
            <a:avLst/>
          </a:prstGeom>
        </p:spPr>
        <p:txBody>
          <a:bodyPr vert="horz" lIns="91440" tIns="45720" rIns="91440" bIns="45720" rtlCol="0" anchor="ctr"/>
          <a:lstStyle>
            <a:lvl1pPr algn="r">
              <a:defRPr sz="1200">
                <a:solidFill>
                  <a:schemeClr val="bg1"/>
                </a:solidFill>
              </a:defRPr>
            </a:lvl1pPr>
          </a:lstStyle>
          <a:p>
            <a:fld id="{FDD9FC71-94E5-4C63-83F9-09F1766974D0}" type="slidenum">
              <a:rPr lang="sv-SE" smtClean="0"/>
              <a:pPr/>
              <a:t>‹#›</a:t>
            </a:fld>
            <a:endParaRPr lang="sv-SE" dirty="0"/>
          </a:p>
        </p:txBody>
      </p:sp>
      <p:sp>
        <p:nvSpPr>
          <p:cNvPr id="2" name="Platshållare för datum 3">
            <a:extLst>
              <a:ext uri="{FF2B5EF4-FFF2-40B4-BE49-F238E27FC236}">
                <a16:creationId xmlns:a16="http://schemas.microsoft.com/office/drawing/2014/main" id="{3B684164-7CDF-B192-9F03-5ED1A1105727}"/>
              </a:ext>
            </a:extLst>
          </p:cNvPr>
          <p:cNvSpPr>
            <a:spLocks noGrp="1"/>
          </p:cNvSpPr>
          <p:nvPr>
            <p:ph type="dt" sz="half" idx="2"/>
          </p:nvPr>
        </p:nvSpPr>
        <p:spPr bwMode="white">
          <a:xfrm>
            <a:off x="637903" y="6426926"/>
            <a:ext cx="1129937" cy="294549"/>
          </a:xfrm>
          <a:prstGeom prst="rect">
            <a:avLst/>
          </a:prstGeom>
        </p:spPr>
        <p:txBody>
          <a:bodyPr vert="horz" lIns="91440" tIns="45720" rIns="91440" bIns="45720" rtlCol="0" anchor="ctr"/>
          <a:lstStyle>
            <a:lvl1pPr algn="l">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4" name="Platshållare för sidfot 4">
            <a:extLst>
              <a:ext uri="{FF2B5EF4-FFF2-40B4-BE49-F238E27FC236}">
                <a16:creationId xmlns:a16="http://schemas.microsoft.com/office/drawing/2014/main" id="{2C9FA2B6-4370-0FAC-64A2-925191566060}"/>
              </a:ext>
            </a:extLst>
          </p:cNvPr>
          <p:cNvSpPr>
            <a:spLocks noGrp="1"/>
          </p:cNvSpPr>
          <p:nvPr>
            <p:ph type="ftr" sz="quarter" idx="3"/>
          </p:nvPr>
        </p:nvSpPr>
        <p:spPr bwMode="white">
          <a:xfrm>
            <a:off x="2087880" y="6426926"/>
            <a:ext cx="3844569" cy="294549"/>
          </a:xfrm>
          <a:prstGeom prst="rect">
            <a:avLst/>
          </a:prstGeom>
        </p:spPr>
        <p:txBody>
          <a:bodyPr vert="horz" lIns="91440" tIns="45720" rIns="91440" bIns="45720" rtlCol="0" anchor="ctr"/>
          <a:lstStyle>
            <a:lvl1pPr algn="r">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spTree>
    <p:extLst>
      <p:ext uri="{BB962C8B-B14F-4D97-AF65-F5344CB8AC3E}">
        <p14:creationId xmlns:p14="http://schemas.microsoft.com/office/powerpoint/2010/main" val="14004005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vådelat innehåll_Mörkrosa">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CBDEC135-66DF-CEC9-615D-56171E81A97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r="50000"/>
          <a:stretch/>
        </p:blipFill>
        <p:spPr>
          <a:xfrm>
            <a:off x="0" y="-7497"/>
            <a:ext cx="6096000" cy="6858000"/>
          </a:xfrm>
          <a:prstGeom prst="rect">
            <a:avLst/>
          </a:prstGeom>
          <a:solidFill>
            <a:srgbClr val="700545"/>
          </a:solidFill>
        </p:spPr>
      </p:pic>
      <p:sp>
        <p:nvSpPr>
          <p:cNvPr id="3" name="Rubrik 2">
            <a:extLst>
              <a:ext uri="{FF2B5EF4-FFF2-40B4-BE49-F238E27FC236}">
                <a16:creationId xmlns:a16="http://schemas.microsoft.com/office/drawing/2014/main" id="{3807393C-14C5-817F-0FB7-0BCDC99C30B2}"/>
              </a:ext>
            </a:extLst>
          </p:cNvPr>
          <p:cNvSpPr>
            <a:spLocks noGrp="1"/>
          </p:cNvSpPr>
          <p:nvPr>
            <p:ph type="title"/>
          </p:nvPr>
        </p:nvSpPr>
        <p:spPr bwMode="white">
          <a:xfrm>
            <a:off x="963924" y="1894115"/>
            <a:ext cx="4168151" cy="3069770"/>
          </a:xfrm>
        </p:spPr>
        <p:txBody>
          <a:bodyPr>
            <a:noAutofit/>
          </a:bodyPr>
          <a:lstStyle>
            <a:lvl1pPr algn="ctr">
              <a:defRPr sz="4400">
                <a:solidFill>
                  <a:schemeClr val="bg1"/>
                </a:solidFill>
              </a:defRPr>
            </a:lvl1pPr>
          </a:lstStyle>
          <a:p>
            <a:r>
              <a:rPr lang="sv-SE"/>
              <a:t>Klicka här för att ändra mall för rubrikformat</a:t>
            </a:r>
            <a:endParaRPr lang="sv-SE" dirty="0"/>
          </a:p>
        </p:txBody>
      </p:sp>
      <p:sp>
        <p:nvSpPr>
          <p:cNvPr id="7" name="Platshållare för text 11">
            <a:extLst>
              <a:ext uri="{FF2B5EF4-FFF2-40B4-BE49-F238E27FC236}">
                <a16:creationId xmlns:a16="http://schemas.microsoft.com/office/drawing/2014/main" id="{AB69E867-06EA-137D-F928-667746C1A6C2}"/>
              </a:ext>
            </a:extLst>
          </p:cNvPr>
          <p:cNvSpPr>
            <a:spLocks noGrp="1"/>
          </p:cNvSpPr>
          <p:nvPr>
            <p:ph type="body" sz="quarter" idx="10"/>
          </p:nvPr>
        </p:nvSpPr>
        <p:spPr>
          <a:xfrm>
            <a:off x="6749934" y="781397"/>
            <a:ext cx="4880091" cy="4995876"/>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bildnummer 5">
            <a:extLst>
              <a:ext uri="{FF2B5EF4-FFF2-40B4-BE49-F238E27FC236}">
                <a16:creationId xmlns:a16="http://schemas.microsoft.com/office/drawing/2014/main" id="{A164EF78-DEEC-6388-FACB-C26790AF8334}"/>
              </a:ext>
            </a:extLst>
          </p:cNvPr>
          <p:cNvSpPr>
            <a:spLocks noGrp="1"/>
          </p:cNvSpPr>
          <p:nvPr>
            <p:ph type="sldNum" sz="quarter" idx="4"/>
          </p:nvPr>
        </p:nvSpPr>
        <p:spPr bwMode="white">
          <a:xfrm>
            <a:off x="108284" y="6426926"/>
            <a:ext cx="471753" cy="294549"/>
          </a:xfrm>
          <a:prstGeom prst="rect">
            <a:avLst/>
          </a:prstGeom>
        </p:spPr>
        <p:txBody>
          <a:bodyPr vert="horz" lIns="91440" tIns="45720" rIns="91440" bIns="45720" rtlCol="0" anchor="ctr"/>
          <a:lstStyle>
            <a:lvl1pPr algn="r">
              <a:defRPr sz="1200">
                <a:solidFill>
                  <a:schemeClr val="bg1"/>
                </a:solidFill>
              </a:defRPr>
            </a:lvl1pPr>
          </a:lstStyle>
          <a:p>
            <a:fld id="{FDD9FC71-94E5-4C63-83F9-09F1766974D0}" type="slidenum">
              <a:rPr lang="sv-SE" smtClean="0"/>
              <a:pPr/>
              <a:t>‹#›</a:t>
            </a:fld>
            <a:endParaRPr lang="sv-SE" dirty="0"/>
          </a:p>
        </p:txBody>
      </p:sp>
      <p:sp>
        <p:nvSpPr>
          <p:cNvPr id="2" name="Platshållare för datum 3">
            <a:extLst>
              <a:ext uri="{FF2B5EF4-FFF2-40B4-BE49-F238E27FC236}">
                <a16:creationId xmlns:a16="http://schemas.microsoft.com/office/drawing/2014/main" id="{3B684164-7CDF-B192-9F03-5ED1A1105727}"/>
              </a:ext>
            </a:extLst>
          </p:cNvPr>
          <p:cNvSpPr>
            <a:spLocks noGrp="1"/>
          </p:cNvSpPr>
          <p:nvPr>
            <p:ph type="dt" sz="half" idx="2"/>
          </p:nvPr>
        </p:nvSpPr>
        <p:spPr bwMode="white">
          <a:xfrm>
            <a:off x="637903" y="6426926"/>
            <a:ext cx="1129937" cy="294549"/>
          </a:xfrm>
          <a:prstGeom prst="rect">
            <a:avLst/>
          </a:prstGeom>
        </p:spPr>
        <p:txBody>
          <a:bodyPr vert="horz" lIns="91440" tIns="45720" rIns="91440" bIns="45720" rtlCol="0" anchor="ctr"/>
          <a:lstStyle>
            <a:lvl1pPr algn="l">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4" name="Platshållare för sidfot 4">
            <a:extLst>
              <a:ext uri="{FF2B5EF4-FFF2-40B4-BE49-F238E27FC236}">
                <a16:creationId xmlns:a16="http://schemas.microsoft.com/office/drawing/2014/main" id="{2C9FA2B6-4370-0FAC-64A2-925191566060}"/>
              </a:ext>
            </a:extLst>
          </p:cNvPr>
          <p:cNvSpPr>
            <a:spLocks noGrp="1"/>
          </p:cNvSpPr>
          <p:nvPr>
            <p:ph type="ftr" sz="quarter" idx="3"/>
          </p:nvPr>
        </p:nvSpPr>
        <p:spPr bwMode="white">
          <a:xfrm>
            <a:off x="2087880" y="6426926"/>
            <a:ext cx="3844569" cy="294549"/>
          </a:xfrm>
          <a:prstGeom prst="rect">
            <a:avLst/>
          </a:prstGeom>
        </p:spPr>
        <p:txBody>
          <a:bodyPr vert="horz" lIns="91440" tIns="45720" rIns="91440" bIns="45720" rtlCol="0" anchor="ctr"/>
          <a:lstStyle>
            <a:lvl1pPr algn="r">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spTree>
    <p:extLst>
      <p:ext uri="{BB962C8B-B14F-4D97-AF65-F5344CB8AC3E}">
        <p14:creationId xmlns:p14="http://schemas.microsoft.com/office/powerpoint/2010/main" val="37764551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Avslutningsbild">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3241DCC-EF83-BA75-77E2-666C4BAED7BA}"/>
              </a:ext>
              <a:ext uri="{C183D7F6-B498-43B3-948B-1728B52AA6E4}">
                <adec:decorative xmlns:adec="http://schemas.microsoft.com/office/drawing/2017/decorative" val="1"/>
              </a:ext>
            </a:extLst>
          </p:cNvPr>
          <p:cNvSpPr/>
          <p:nvPr userDrawn="1"/>
        </p:nvSpPr>
        <p:spPr>
          <a:xfrm>
            <a:off x="-1" y="3429000"/>
            <a:ext cx="12192000" cy="3429000"/>
          </a:xfrm>
          <a:prstGeom prst="rect">
            <a:avLst/>
          </a:prstGeom>
          <a:solidFill>
            <a:srgbClr val="0041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pic>
        <p:nvPicPr>
          <p:cNvPr id="2" name="Bildobjekt 1">
            <a:extLst>
              <a:ext uri="{FF2B5EF4-FFF2-40B4-BE49-F238E27FC236}">
                <a16:creationId xmlns:a16="http://schemas.microsoft.com/office/drawing/2014/main" id="{77AFBECA-246A-05A7-5C17-D7BFBDBC79D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5038" t="-506" r="4923" b="69"/>
          <a:stretch/>
        </p:blipFill>
        <p:spPr>
          <a:xfrm>
            <a:off x="-1" y="294214"/>
            <a:ext cx="12192001" cy="6419017"/>
          </a:xfrm>
          <a:prstGeom prst="rect">
            <a:avLst/>
          </a:prstGeom>
        </p:spPr>
      </p:pic>
      <p:pic>
        <p:nvPicPr>
          <p:cNvPr id="3" name="Bildobjekt 2" descr="Region Kronobergs logotyp">
            <a:extLst>
              <a:ext uri="{FF2B5EF4-FFF2-40B4-BE49-F238E27FC236}">
                <a16:creationId xmlns:a16="http://schemas.microsoft.com/office/drawing/2014/main" id="{C21C4AE1-A668-3E47-ACF7-601DCA98DCE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5101680" y="2255506"/>
            <a:ext cx="1988638" cy="2346987"/>
          </a:xfrm>
          <a:prstGeom prst="rect">
            <a:avLst/>
          </a:prstGeom>
        </p:spPr>
      </p:pic>
      <p:sp>
        <p:nvSpPr>
          <p:cNvPr id="17" name="Rubrik 16">
            <a:extLst>
              <a:ext uri="{FF2B5EF4-FFF2-40B4-BE49-F238E27FC236}">
                <a16:creationId xmlns:a16="http://schemas.microsoft.com/office/drawing/2014/main" id="{A17BA132-B236-B5C8-8E0E-6E209B945A23}"/>
              </a:ext>
            </a:extLst>
          </p:cNvPr>
          <p:cNvSpPr>
            <a:spLocks noGrp="1"/>
          </p:cNvSpPr>
          <p:nvPr>
            <p:ph type="title" hasCustomPrompt="1"/>
          </p:nvPr>
        </p:nvSpPr>
        <p:spPr>
          <a:xfrm>
            <a:off x="4065915" y="4938771"/>
            <a:ext cx="4060168" cy="582133"/>
          </a:xfrm>
        </p:spPr>
        <p:txBody>
          <a:bodyPr>
            <a:normAutofit/>
          </a:bodyPr>
          <a:lstStyle>
            <a:lvl1pPr algn="ctr">
              <a:defRPr sz="16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sv-SE" dirty="0"/>
              <a:t>Lägg till webbadress</a:t>
            </a:r>
          </a:p>
        </p:txBody>
      </p:sp>
    </p:spTree>
    <p:extLst>
      <p:ext uri="{BB962C8B-B14F-4D97-AF65-F5344CB8AC3E}">
        <p14:creationId xmlns:p14="http://schemas.microsoft.com/office/powerpoint/2010/main" val="35522841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Avslutningsbild_2">
    <p:bg>
      <p:bgPr>
        <a:solidFill>
          <a:srgbClr val="004131"/>
        </a:solidFill>
        <a:effectLst/>
      </p:bgPr>
    </p:bg>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C91BEC45-D6B1-C25B-B718-25A7D269D28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t="8837" b="5077"/>
          <a:stretch/>
        </p:blipFill>
        <p:spPr>
          <a:xfrm>
            <a:off x="1974449" y="0"/>
            <a:ext cx="8243100" cy="6858000"/>
          </a:xfrm>
          <a:prstGeom prst="rect">
            <a:avLst/>
          </a:prstGeom>
        </p:spPr>
      </p:pic>
      <p:pic>
        <p:nvPicPr>
          <p:cNvPr id="3" name="Bildobjekt 2" descr="Region Kronobergs logotyp">
            <a:extLst>
              <a:ext uri="{FF2B5EF4-FFF2-40B4-BE49-F238E27FC236}">
                <a16:creationId xmlns:a16="http://schemas.microsoft.com/office/drawing/2014/main" id="{EDD5676D-7486-6BF0-3060-3690D28E94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5081877" y="2231968"/>
            <a:ext cx="2028246" cy="2394063"/>
          </a:xfrm>
          <a:prstGeom prst="rect">
            <a:avLst/>
          </a:prstGeom>
        </p:spPr>
      </p:pic>
      <p:sp>
        <p:nvSpPr>
          <p:cNvPr id="17" name="Rubrik 16">
            <a:extLst>
              <a:ext uri="{FF2B5EF4-FFF2-40B4-BE49-F238E27FC236}">
                <a16:creationId xmlns:a16="http://schemas.microsoft.com/office/drawing/2014/main" id="{A17BA132-B236-B5C8-8E0E-6E209B945A23}"/>
              </a:ext>
            </a:extLst>
          </p:cNvPr>
          <p:cNvSpPr>
            <a:spLocks noGrp="1"/>
          </p:cNvSpPr>
          <p:nvPr>
            <p:ph type="title" hasCustomPrompt="1"/>
          </p:nvPr>
        </p:nvSpPr>
        <p:spPr>
          <a:xfrm>
            <a:off x="3423555" y="5319890"/>
            <a:ext cx="5344888" cy="582133"/>
          </a:xfrm>
        </p:spPr>
        <p:txBody>
          <a:bodyPr>
            <a:normAutofit/>
          </a:bodyPr>
          <a:lstStyle>
            <a:lvl1pPr algn="ctr">
              <a:defRPr sz="20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sv-SE" dirty="0"/>
              <a:t>Lägg till webbadress</a:t>
            </a:r>
          </a:p>
        </p:txBody>
      </p:sp>
    </p:spTree>
    <p:extLst>
      <p:ext uri="{BB962C8B-B14F-4D97-AF65-F5344CB8AC3E}">
        <p14:creationId xmlns:p14="http://schemas.microsoft.com/office/powerpoint/2010/main" val="29157780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Avslutningsbild_Text_Grön">
    <p:bg>
      <p:bgPr>
        <a:solidFill>
          <a:schemeClr val="accent1"/>
        </a:soli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6FCAF63-D791-08FB-B447-275E5EBA921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500" t="9062" r="71690" b="14627"/>
          <a:stretch/>
        </p:blipFill>
        <p:spPr>
          <a:xfrm>
            <a:off x="6706601" y="-1"/>
            <a:ext cx="5485398" cy="6857999"/>
          </a:xfrm>
          <a:prstGeom prst="rect">
            <a:avLst/>
          </a:prstGeom>
        </p:spPr>
      </p:pic>
      <p:pic>
        <p:nvPicPr>
          <p:cNvPr id="4" name="Bildobjekt 3" descr="Region Kronobergs logotyp">
            <a:extLst>
              <a:ext uri="{FF2B5EF4-FFF2-40B4-BE49-F238E27FC236}">
                <a16:creationId xmlns:a16="http://schemas.microsoft.com/office/drawing/2014/main" id="{7D7E0653-9834-7D40-C136-84567531146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9253990" y="3158068"/>
            <a:ext cx="1820640" cy="2148714"/>
          </a:xfrm>
          <a:prstGeom prst="rect">
            <a:avLst/>
          </a:prstGeom>
        </p:spPr>
      </p:pic>
      <p:sp>
        <p:nvSpPr>
          <p:cNvPr id="13" name="Rubrik 8">
            <a:extLst>
              <a:ext uri="{FF2B5EF4-FFF2-40B4-BE49-F238E27FC236}">
                <a16:creationId xmlns:a16="http://schemas.microsoft.com/office/drawing/2014/main" id="{68A95451-3858-D0F1-2E01-C8409482E820}"/>
              </a:ext>
            </a:extLst>
          </p:cNvPr>
          <p:cNvSpPr>
            <a:spLocks noGrp="1"/>
          </p:cNvSpPr>
          <p:nvPr>
            <p:ph type="title" hasCustomPrompt="1"/>
          </p:nvPr>
        </p:nvSpPr>
        <p:spPr>
          <a:xfrm>
            <a:off x="633530" y="1130064"/>
            <a:ext cx="5711548" cy="2929285"/>
          </a:xfrm>
        </p:spPr>
        <p:txBody>
          <a:bodyPr anchor="b">
            <a:noAutofit/>
          </a:bodyPr>
          <a:lstStyle>
            <a:lvl1pPr>
              <a:defRPr sz="5200">
                <a:solidFill>
                  <a:schemeClr val="bg1"/>
                </a:solidFill>
              </a:defRPr>
            </a:lvl1pPr>
          </a:lstStyle>
          <a:p>
            <a:pPr lvl="0"/>
            <a:r>
              <a:rPr lang="sv-SE" dirty="0"/>
              <a:t>Avslutning eller kontakt</a:t>
            </a:r>
          </a:p>
        </p:txBody>
      </p:sp>
      <p:sp>
        <p:nvSpPr>
          <p:cNvPr id="14" name="Underrubrik 2">
            <a:extLst>
              <a:ext uri="{FF2B5EF4-FFF2-40B4-BE49-F238E27FC236}">
                <a16:creationId xmlns:a16="http://schemas.microsoft.com/office/drawing/2014/main" id="{89EB1D23-790B-FFF2-213B-EE9E4F185956}"/>
              </a:ext>
            </a:extLst>
          </p:cNvPr>
          <p:cNvSpPr>
            <a:spLocks noGrp="1"/>
          </p:cNvSpPr>
          <p:nvPr>
            <p:ph type="subTitle" idx="1" hasCustomPrompt="1"/>
          </p:nvPr>
        </p:nvSpPr>
        <p:spPr>
          <a:xfrm>
            <a:off x="633529" y="4238964"/>
            <a:ext cx="5711548" cy="1747769"/>
          </a:xfrm>
        </p:spPr>
        <p:txBody>
          <a:bodyPr anchor="t">
            <a:normAutofit/>
          </a:bodyPr>
          <a:lstStyle>
            <a:lvl1pPr marL="0" indent="0" algn="l">
              <a:buNone/>
              <a:defRPr sz="2400" cap="none"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Lägg till text</a:t>
            </a:r>
          </a:p>
        </p:txBody>
      </p:sp>
    </p:spTree>
    <p:extLst>
      <p:ext uri="{BB962C8B-B14F-4D97-AF65-F5344CB8AC3E}">
        <p14:creationId xmlns:p14="http://schemas.microsoft.com/office/powerpoint/2010/main" val="30414343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Avslutningsbild_Text_Rosa">
    <p:bg>
      <p:bgPr>
        <a:solidFill>
          <a:schemeClr val="accent2"/>
        </a:soli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303A58C-AEBC-590B-41F0-90C687CF7B3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500" t="9062" r="71690" b="14627"/>
          <a:stretch/>
        </p:blipFill>
        <p:spPr>
          <a:xfrm>
            <a:off x="6706601" y="-1"/>
            <a:ext cx="5485398" cy="6857999"/>
          </a:xfrm>
          <a:prstGeom prst="rect">
            <a:avLst/>
          </a:prstGeom>
        </p:spPr>
      </p:pic>
      <p:pic>
        <p:nvPicPr>
          <p:cNvPr id="2" name="Bildobjekt 1" descr="Region Kronobergs logotyp">
            <a:extLst>
              <a:ext uri="{FF2B5EF4-FFF2-40B4-BE49-F238E27FC236}">
                <a16:creationId xmlns:a16="http://schemas.microsoft.com/office/drawing/2014/main" id="{CFC138CB-6770-7654-B2E1-BE56E63AA11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9253990" y="3158068"/>
            <a:ext cx="1820640" cy="2148714"/>
          </a:xfrm>
          <a:prstGeom prst="rect">
            <a:avLst/>
          </a:prstGeom>
        </p:spPr>
      </p:pic>
      <p:sp>
        <p:nvSpPr>
          <p:cNvPr id="9" name="Rubrik 8">
            <a:extLst>
              <a:ext uri="{FF2B5EF4-FFF2-40B4-BE49-F238E27FC236}">
                <a16:creationId xmlns:a16="http://schemas.microsoft.com/office/drawing/2014/main" id="{69EE33FE-F484-2AF6-5C44-24CE79007602}"/>
              </a:ext>
            </a:extLst>
          </p:cNvPr>
          <p:cNvSpPr>
            <a:spLocks noGrp="1"/>
          </p:cNvSpPr>
          <p:nvPr>
            <p:ph type="title" hasCustomPrompt="1"/>
          </p:nvPr>
        </p:nvSpPr>
        <p:spPr>
          <a:xfrm>
            <a:off x="633530" y="1130064"/>
            <a:ext cx="5711548" cy="2929285"/>
          </a:xfrm>
        </p:spPr>
        <p:txBody>
          <a:bodyPr anchor="b">
            <a:noAutofit/>
          </a:bodyPr>
          <a:lstStyle>
            <a:lvl1pPr>
              <a:defRPr sz="5200">
                <a:solidFill>
                  <a:schemeClr val="bg1"/>
                </a:solidFill>
              </a:defRPr>
            </a:lvl1pPr>
          </a:lstStyle>
          <a:p>
            <a:pPr lvl="0"/>
            <a:r>
              <a:rPr lang="sv-SE" dirty="0"/>
              <a:t>Avslutning eller kontakt</a:t>
            </a:r>
          </a:p>
        </p:txBody>
      </p:sp>
      <p:sp>
        <p:nvSpPr>
          <p:cNvPr id="12" name="Underrubrik 2">
            <a:extLst>
              <a:ext uri="{FF2B5EF4-FFF2-40B4-BE49-F238E27FC236}">
                <a16:creationId xmlns:a16="http://schemas.microsoft.com/office/drawing/2014/main" id="{6F52D620-F16A-6BB7-3456-DCA46CEAFD27}"/>
              </a:ext>
            </a:extLst>
          </p:cNvPr>
          <p:cNvSpPr>
            <a:spLocks noGrp="1"/>
          </p:cNvSpPr>
          <p:nvPr>
            <p:ph type="subTitle" idx="1" hasCustomPrompt="1"/>
          </p:nvPr>
        </p:nvSpPr>
        <p:spPr>
          <a:xfrm>
            <a:off x="633529" y="4238964"/>
            <a:ext cx="5711548" cy="1747769"/>
          </a:xfrm>
        </p:spPr>
        <p:txBody>
          <a:bodyPr anchor="t">
            <a:normAutofit/>
          </a:bodyPr>
          <a:lstStyle>
            <a:lvl1pPr marL="0" indent="0" algn="l">
              <a:buNone/>
              <a:defRPr sz="2400" cap="none"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Lägg till text</a:t>
            </a:r>
          </a:p>
        </p:txBody>
      </p:sp>
    </p:spTree>
    <p:extLst>
      <p:ext uri="{BB962C8B-B14F-4D97-AF65-F5344CB8AC3E}">
        <p14:creationId xmlns:p14="http://schemas.microsoft.com/office/powerpoint/2010/main" val="7683900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ubrik &amp; innehåll">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551B29E2-75A6-293F-DDDA-01AD3A6BCD3A}"/>
              </a:ext>
            </a:extLst>
          </p:cNvPr>
          <p:cNvSpPr>
            <a:spLocks noGrp="1"/>
          </p:cNvSpPr>
          <p:nvPr>
            <p:ph type="title"/>
          </p:nvPr>
        </p:nvSpPr>
        <p:spPr/>
        <p:txBody>
          <a:bodyPr/>
          <a:lstStyle>
            <a:lvl1pPr>
              <a:defRPr b="1" i="0">
                <a:latin typeface="+mj-lt"/>
                <a:ea typeface="Open Sans Bold" panose="020B0806030504020204" pitchFamily="34" charset="0"/>
                <a:cs typeface="Open Sans Bold" panose="020B0806030504020204" pitchFamily="34" charset="0"/>
              </a:defRPr>
            </a:lvl1pPr>
          </a:lstStyle>
          <a:p>
            <a:r>
              <a:rPr lang="sv-SE" dirty="0"/>
              <a:t>Klicka här för att ändra mall för rubrikformat</a:t>
            </a:r>
          </a:p>
        </p:txBody>
      </p:sp>
      <p:sp>
        <p:nvSpPr>
          <p:cNvPr id="4" name="Platshållare för innehåll 3">
            <a:extLst>
              <a:ext uri="{FF2B5EF4-FFF2-40B4-BE49-F238E27FC236}">
                <a16:creationId xmlns:a16="http://schemas.microsoft.com/office/drawing/2014/main" id="{3E2DAA93-7C8C-4D51-93DF-15EE88B4A960}"/>
              </a:ext>
            </a:extLst>
          </p:cNvPr>
          <p:cNvSpPr>
            <a:spLocks noGrp="1"/>
          </p:cNvSpPr>
          <p:nvPr>
            <p:ph sz="quarter" idx="11"/>
          </p:nvPr>
        </p:nvSpPr>
        <p:spPr>
          <a:xfrm>
            <a:off x="633527" y="2025497"/>
            <a:ext cx="8336301" cy="4015649"/>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5" name="Platshållare för bildnummer 5">
            <a:extLst>
              <a:ext uri="{FF2B5EF4-FFF2-40B4-BE49-F238E27FC236}">
                <a16:creationId xmlns:a16="http://schemas.microsoft.com/office/drawing/2014/main" id="{12D118FC-EE09-9189-C275-E873A462B8F9}"/>
              </a:ext>
            </a:extLst>
          </p:cNvPr>
          <p:cNvSpPr>
            <a:spLocks noGrp="1"/>
          </p:cNvSpPr>
          <p:nvPr>
            <p:ph type="sldNum" sz="quarter" idx="4"/>
          </p:nvPr>
        </p:nvSpPr>
        <p:spPr>
          <a:xfrm>
            <a:off x="108284" y="6426926"/>
            <a:ext cx="471753" cy="294549"/>
          </a:xfrm>
          <a:prstGeom prst="rect">
            <a:avLst/>
          </a:prstGeom>
        </p:spPr>
        <p:txBody>
          <a:bodyPr vert="horz" lIns="91440" tIns="45720" rIns="91440" bIns="45720" rtlCol="0" anchor="ctr"/>
          <a:lstStyle>
            <a:lvl1pPr algn="r">
              <a:defRPr sz="1200">
                <a:solidFill>
                  <a:schemeClr val="tx1"/>
                </a:solidFill>
              </a:defRPr>
            </a:lvl1pPr>
          </a:lstStyle>
          <a:p>
            <a:fld id="{FDD9FC71-94E5-4C63-83F9-09F1766974D0}" type="slidenum">
              <a:rPr lang="sv-SE" smtClean="0"/>
              <a:pPr/>
              <a:t>‹#›</a:t>
            </a:fld>
            <a:endParaRPr lang="sv-SE"/>
          </a:p>
        </p:txBody>
      </p:sp>
      <p:sp>
        <p:nvSpPr>
          <p:cNvPr id="13" name="Platshållare för datum 3">
            <a:extLst>
              <a:ext uri="{FF2B5EF4-FFF2-40B4-BE49-F238E27FC236}">
                <a16:creationId xmlns:a16="http://schemas.microsoft.com/office/drawing/2014/main" id="{A01D25B9-C79D-A274-58C7-62B33FF4287A}"/>
              </a:ext>
            </a:extLst>
          </p:cNvPr>
          <p:cNvSpPr>
            <a:spLocks noGrp="1"/>
          </p:cNvSpPr>
          <p:nvPr>
            <p:ph type="dt" sz="half" idx="2"/>
          </p:nvPr>
        </p:nvSpPr>
        <p:spPr>
          <a:xfrm>
            <a:off x="637903" y="6426926"/>
            <a:ext cx="1129937" cy="294549"/>
          </a:xfrm>
          <a:prstGeom prst="rect">
            <a:avLst/>
          </a:prstGeom>
        </p:spPr>
        <p:txBody>
          <a:bodyPr vert="horz" lIns="91440" tIns="45720" rIns="91440" bIns="45720" rtlCol="0" anchor="ctr"/>
          <a:lstStyle>
            <a:lvl1pPr algn="l">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14" name="Platshållare för sidfot 4">
            <a:extLst>
              <a:ext uri="{FF2B5EF4-FFF2-40B4-BE49-F238E27FC236}">
                <a16:creationId xmlns:a16="http://schemas.microsoft.com/office/drawing/2014/main" id="{670F659B-43B1-5F87-B495-101348349521}"/>
              </a:ext>
            </a:extLst>
          </p:cNvPr>
          <p:cNvSpPr>
            <a:spLocks noGrp="1"/>
          </p:cNvSpPr>
          <p:nvPr>
            <p:ph type="ftr" sz="quarter" idx="3"/>
          </p:nvPr>
        </p:nvSpPr>
        <p:spPr>
          <a:xfrm>
            <a:off x="4038600" y="6426926"/>
            <a:ext cx="4114800" cy="294549"/>
          </a:xfrm>
          <a:prstGeom prst="rect">
            <a:avLst/>
          </a:prstGeom>
        </p:spPr>
        <p:txBody>
          <a:bodyPr vert="horz" lIns="91440" tIns="45720" rIns="91440" bIns="45720" rtlCol="0" anchor="ctr"/>
          <a:lstStyle>
            <a:lvl1pPr algn="ctr">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spTree>
    <p:extLst>
      <p:ext uri="{BB962C8B-B14F-4D97-AF65-F5344CB8AC3E}">
        <p14:creationId xmlns:p14="http://schemas.microsoft.com/office/powerpoint/2010/main" val="27936327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ubrik &amp; 2 spalter">
    <p:spTree>
      <p:nvGrpSpPr>
        <p:cNvPr id="1" name=""/>
        <p:cNvGrpSpPr/>
        <p:nvPr/>
      </p:nvGrpSpPr>
      <p:grpSpPr>
        <a:xfrm>
          <a:off x="0" y="0"/>
          <a:ext cx="0" cy="0"/>
          <a:chOff x="0" y="0"/>
          <a:chExt cx="0" cy="0"/>
        </a:xfrm>
      </p:grpSpPr>
      <p:sp>
        <p:nvSpPr>
          <p:cNvPr id="11" name="Rubrik 10">
            <a:extLst>
              <a:ext uri="{FF2B5EF4-FFF2-40B4-BE49-F238E27FC236}">
                <a16:creationId xmlns:a16="http://schemas.microsoft.com/office/drawing/2014/main" id="{513E1985-DEB6-B4FA-D8EF-15C862B6F61D}"/>
              </a:ext>
            </a:extLst>
          </p:cNvPr>
          <p:cNvSpPr>
            <a:spLocks noGrp="1"/>
          </p:cNvSpPr>
          <p:nvPr>
            <p:ph type="title"/>
          </p:nvPr>
        </p:nvSpPr>
        <p:spPr/>
        <p:txBody>
          <a:bodyPr/>
          <a:lstStyle>
            <a:lvl1pPr>
              <a:defRPr b="1" i="0">
                <a:latin typeface="Open Sans Bold" panose="020B0806030504020204" pitchFamily="34" charset="0"/>
                <a:ea typeface="Open Sans Bold" panose="020B0806030504020204" pitchFamily="34" charset="0"/>
                <a:cs typeface="Open Sans Bold" panose="020B0806030504020204" pitchFamily="34" charset="0"/>
              </a:defRPr>
            </a:lvl1pPr>
          </a:lstStyle>
          <a:p>
            <a:r>
              <a:rPr lang="sv-SE"/>
              <a:t>Klicka här för att ändra mall för rubrikformat</a:t>
            </a:r>
          </a:p>
        </p:txBody>
      </p:sp>
      <p:sp>
        <p:nvSpPr>
          <p:cNvPr id="4" name="Platshållare för innehåll 3">
            <a:extLst>
              <a:ext uri="{FF2B5EF4-FFF2-40B4-BE49-F238E27FC236}">
                <a16:creationId xmlns:a16="http://schemas.microsoft.com/office/drawing/2014/main" id="{3E2DAA93-7C8C-4D51-93DF-15EE88B4A960}"/>
              </a:ext>
            </a:extLst>
          </p:cNvPr>
          <p:cNvSpPr>
            <a:spLocks noGrp="1"/>
          </p:cNvSpPr>
          <p:nvPr>
            <p:ph sz="quarter" idx="11"/>
          </p:nvPr>
        </p:nvSpPr>
        <p:spPr>
          <a:xfrm>
            <a:off x="633527" y="2025497"/>
            <a:ext cx="4649202" cy="4039853"/>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innehåll 3">
            <a:extLst>
              <a:ext uri="{FF2B5EF4-FFF2-40B4-BE49-F238E27FC236}">
                <a16:creationId xmlns:a16="http://schemas.microsoft.com/office/drawing/2014/main" id="{080DDE41-53B5-421A-9E94-B341E8631D9B}"/>
              </a:ext>
            </a:extLst>
          </p:cNvPr>
          <p:cNvSpPr>
            <a:spLocks noGrp="1"/>
          </p:cNvSpPr>
          <p:nvPr>
            <p:ph sz="quarter" idx="12"/>
          </p:nvPr>
        </p:nvSpPr>
        <p:spPr>
          <a:xfrm>
            <a:off x="5638664" y="2025497"/>
            <a:ext cx="4649202" cy="4039853"/>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0" name="Platshållare för bildnummer 5">
            <a:extLst>
              <a:ext uri="{FF2B5EF4-FFF2-40B4-BE49-F238E27FC236}">
                <a16:creationId xmlns:a16="http://schemas.microsoft.com/office/drawing/2014/main" id="{7C006566-392A-D605-2590-6469889C1F6C}"/>
              </a:ext>
            </a:extLst>
          </p:cNvPr>
          <p:cNvSpPr>
            <a:spLocks noGrp="1"/>
          </p:cNvSpPr>
          <p:nvPr>
            <p:ph type="sldNum" sz="quarter" idx="4"/>
          </p:nvPr>
        </p:nvSpPr>
        <p:spPr>
          <a:xfrm>
            <a:off x="108284" y="6426926"/>
            <a:ext cx="471753" cy="294549"/>
          </a:xfrm>
          <a:prstGeom prst="rect">
            <a:avLst/>
          </a:prstGeom>
        </p:spPr>
        <p:txBody>
          <a:bodyPr vert="horz" lIns="91440" tIns="45720" rIns="91440" bIns="45720" rtlCol="0" anchor="ctr"/>
          <a:lstStyle>
            <a:lvl1pPr algn="r">
              <a:defRPr sz="1200">
                <a:solidFill>
                  <a:schemeClr val="tx1"/>
                </a:solidFill>
              </a:defRPr>
            </a:lvl1pPr>
          </a:lstStyle>
          <a:p>
            <a:fld id="{FDD9FC71-94E5-4C63-83F9-09F1766974D0}" type="slidenum">
              <a:rPr lang="sv-SE" smtClean="0"/>
              <a:pPr/>
              <a:t>‹#›</a:t>
            </a:fld>
            <a:endParaRPr lang="sv-SE"/>
          </a:p>
        </p:txBody>
      </p:sp>
      <p:sp>
        <p:nvSpPr>
          <p:cNvPr id="8" name="Platshållare för datum 3">
            <a:extLst>
              <a:ext uri="{FF2B5EF4-FFF2-40B4-BE49-F238E27FC236}">
                <a16:creationId xmlns:a16="http://schemas.microsoft.com/office/drawing/2014/main" id="{B3804973-0D2A-DF23-8E3D-0A574005BAFC}"/>
              </a:ext>
            </a:extLst>
          </p:cNvPr>
          <p:cNvSpPr>
            <a:spLocks noGrp="1"/>
          </p:cNvSpPr>
          <p:nvPr>
            <p:ph type="dt" sz="half" idx="2"/>
          </p:nvPr>
        </p:nvSpPr>
        <p:spPr>
          <a:xfrm>
            <a:off x="637903" y="6426926"/>
            <a:ext cx="1129937" cy="294549"/>
          </a:xfrm>
          <a:prstGeom prst="rect">
            <a:avLst/>
          </a:prstGeom>
        </p:spPr>
        <p:txBody>
          <a:bodyPr vert="horz" lIns="91440" tIns="45720" rIns="91440" bIns="45720" rtlCol="0" anchor="ctr"/>
          <a:lstStyle>
            <a:lvl1pPr algn="l">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9" name="Platshållare för sidfot 4">
            <a:extLst>
              <a:ext uri="{FF2B5EF4-FFF2-40B4-BE49-F238E27FC236}">
                <a16:creationId xmlns:a16="http://schemas.microsoft.com/office/drawing/2014/main" id="{BB084F17-CF16-C29C-9E8B-74DB7C1401C5}"/>
              </a:ext>
            </a:extLst>
          </p:cNvPr>
          <p:cNvSpPr>
            <a:spLocks noGrp="1"/>
          </p:cNvSpPr>
          <p:nvPr>
            <p:ph type="ftr" sz="quarter" idx="3"/>
          </p:nvPr>
        </p:nvSpPr>
        <p:spPr>
          <a:xfrm>
            <a:off x="4038600" y="6426926"/>
            <a:ext cx="4114800" cy="294549"/>
          </a:xfrm>
          <a:prstGeom prst="rect">
            <a:avLst/>
          </a:prstGeom>
        </p:spPr>
        <p:txBody>
          <a:bodyPr vert="horz" lIns="91440" tIns="45720" rIns="91440" bIns="45720" rtlCol="0" anchor="ctr"/>
          <a:lstStyle>
            <a:lvl1pPr algn="ctr">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spTree>
    <p:extLst>
      <p:ext uri="{BB962C8B-B14F-4D97-AF65-F5344CB8AC3E}">
        <p14:creationId xmlns:p14="http://schemas.microsoft.com/office/powerpoint/2010/main" val="27974386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ld till vänster">
    <p:spTree>
      <p:nvGrpSpPr>
        <p:cNvPr id="1" name=""/>
        <p:cNvGrpSpPr/>
        <p:nvPr/>
      </p:nvGrpSpPr>
      <p:grpSpPr>
        <a:xfrm>
          <a:off x="0" y="0"/>
          <a:ext cx="0" cy="0"/>
          <a:chOff x="0" y="0"/>
          <a:chExt cx="0" cy="0"/>
        </a:xfrm>
      </p:grpSpPr>
      <p:sp>
        <p:nvSpPr>
          <p:cNvPr id="22" name="Rubrik 21">
            <a:extLst>
              <a:ext uri="{FF2B5EF4-FFF2-40B4-BE49-F238E27FC236}">
                <a16:creationId xmlns:a16="http://schemas.microsoft.com/office/drawing/2014/main" id="{D2256EB1-EAAE-3FFE-A737-12DF0B010D73}"/>
              </a:ext>
            </a:extLst>
          </p:cNvPr>
          <p:cNvSpPr>
            <a:spLocks noGrp="1"/>
          </p:cNvSpPr>
          <p:nvPr>
            <p:ph type="title"/>
          </p:nvPr>
        </p:nvSpPr>
        <p:spPr>
          <a:xfrm>
            <a:off x="6749932" y="517522"/>
            <a:ext cx="4880093" cy="1325563"/>
          </a:xfrm>
        </p:spPr>
        <p:txBody>
          <a:bodyPr/>
          <a:lstStyle>
            <a:lvl1pPr>
              <a:defRPr b="1" i="0">
                <a:latin typeface="Open Sans Bold" panose="020B0806030504020204" pitchFamily="34" charset="0"/>
                <a:ea typeface="Open Sans Bold" panose="020B0806030504020204" pitchFamily="34" charset="0"/>
                <a:cs typeface="Open Sans Bold" panose="020B0806030504020204" pitchFamily="34" charset="0"/>
              </a:defRPr>
            </a:lvl1pPr>
          </a:lstStyle>
          <a:p>
            <a:r>
              <a:rPr lang="sv-SE" dirty="0"/>
              <a:t>Klicka här för att ändra mall för rubrikformat</a:t>
            </a:r>
          </a:p>
        </p:txBody>
      </p:sp>
      <p:sp>
        <p:nvSpPr>
          <p:cNvPr id="12" name="Platshållare för text 11">
            <a:extLst>
              <a:ext uri="{FF2B5EF4-FFF2-40B4-BE49-F238E27FC236}">
                <a16:creationId xmlns:a16="http://schemas.microsoft.com/office/drawing/2014/main" id="{3D6D32C4-CF2A-4531-BDF0-9775B888B724}"/>
              </a:ext>
            </a:extLst>
          </p:cNvPr>
          <p:cNvSpPr>
            <a:spLocks noGrp="1"/>
          </p:cNvSpPr>
          <p:nvPr>
            <p:ph type="body" sz="quarter" idx="10"/>
          </p:nvPr>
        </p:nvSpPr>
        <p:spPr>
          <a:xfrm>
            <a:off x="6749934" y="2025497"/>
            <a:ext cx="4880092" cy="401564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bild 8">
            <a:extLst>
              <a:ext uri="{FF2B5EF4-FFF2-40B4-BE49-F238E27FC236}">
                <a16:creationId xmlns:a16="http://schemas.microsoft.com/office/drawing/2014/main" id="{D8625CD9-B7E5-4A83-826F-2160CEFBE4B3}"/>
              </a:ext>
            </a:extLst>
          </p:cNvPr>
          <p:cNvSpPr>
            <a:spLocks noGrp="1"/>
          </p:cNvSpPr>
          <p:nvPr>
            <p:ph type="pic" sz="quarter" idx="13"/>
          </p:nvPr>
        </p:nvSpPr>
        <p:spPr>
          <a:xfrm>
            <a:off x="-1" y="0"/>
            <a:ext cx="6096001" cy="6858000"/>
          </a:xfrm>
          <a:noFill/>
        </p:spPr>
        <p:txBody>
          <a:bodyPr/>
          <a:lstStyle/>
          <a:p>
            <a:endParaRPr lang="sv-SE"/>
          </a:p>
        </p:txBody>
      </p:sp>
      <p:sp>
        <p:nvSpPr>
          <p:cNvPr id="7" name="Slide Number Placeholder 6">
            <a:extLst>
              <a:ext uri="{FF2B5EF4-FFF2-40B4-BE49-F238E27FC236}">
                <a16:creationId xmlns:a16="http://schemas.microsoft.com/office/drawing/2014/main" id="{0B9D0988-67F2-ECF6-1602-F1D93017BA60}"/>
              </a:ext>
            </a:extLst>
          </p:cNvPr>
          <p:cNvSpPr>
            <a:spLocks noGrp="1"/>
          </p:cNvSpPr>
          <p:nvPr>
            <p:ph type="sldNum" sz="quarter" idx="16"/>
          </p:nvPr>
        </p:nvSpPr>
        <p:spPr>
          <a:xfrm>
            <a:off x="6252786" y="6426926"/>
            <a:ext cx="471753" cy="294549"/>
          </a:xfrm>
        </p:spPr>
        <p:txBody>
          <a:bodyPr/>
          <a:lstStyle/>
          <a:p>
            <a:fld id="{FDD9FC71-94E5-4C63-83F9-09F1766974D0}" type="slidenum">
              <a:rPr lang="sv-SE" smtClean="0"/>
              <a:pPr/>
              <a:t>‹#›</a:t>
            </a:fld>
            <a:endParaRPr lang="sv-SE"/>
          </a:p>
        </p:txBody>
      </p:sp>
      <p:sp>
        <p:nvSpPr>
          <p:cNvPr id="5" name="Date Placeholder 4">
            <a:extLst>
              <a:ext uri="{FF2B5EF4-FFF2-40B4-BE49-F238E27FC236}">
                <a16:creationId xmlns:a16="http://schemas.microsoft.com/office/drawing/2014/main" id="{6ED41BA6-E131-E7FD-4535-07177B0ABA91}"/>
              </a:ext>
            </a:extLst>
          </p:cNvPr>
          <p:cNvSpPr>
            <a:spLocks noGrp="1"/>
          </p:cNvSpPr>
          <p:nvPr>
            <p:ph type="dt" sz="half" idx="14"/>
          </p:nvPr>
        </p:nvSpPr>
        <p:spPr>
          <a:xfrm>
            <a:off x="6782405" y="6426926"/>
            <a:ext cx="1129937" cy="294549"/>
          </a:xfrm>
        </p:spPr>
        <p:txBody>
          <a:bodyPr/>
          <a:lstStyle/>
          <a:p>
            <a:fld id="{663AC0A1-BF03-4687-BDDD-A787ED1917E4}" type="datetimeFigureOut">
              <a:rPr lang="sv-SE" smtClean="0"/>
              <a:pPr/>
              <a:t>2026-10-27</a:t>
            </a:fld>
            <a:endParaRPr lang="sv-SE" dirty="0"/>
          </a:p>
        </p:txBody>
      </p:sp>
    </p:spTree>
    <p:extLst>
      <p:ext uri="{BB962C8B-B14F-4D97-AF65-F5344CB8AC3E}">
        <p14:creationId xmlns:p14="http://schemas.microsoft.com/office/powerpoint/2010/main" val="26009136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ld till vänster_2">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C8BEBAC8-A98F-5385-F98A-E772E6EC55D1}"/>
              </a:ext>
            </a:extLst>
          </p:cNvPr>
          <p:cNvSpPr>
            <a:spLocks noGrp="1"/>
          </p:cNvSpPr>
          <p:nvPr>
            <p:ph type="title"/>
          </p:nvPr>
        </p:nvSpPr>
        <p:spPr>
          <a:xfrm>
            <a:off x="6749932" y="517522"/>
            <a:ext cx="4880093" cy="1325563"/>
          </a:xfrm>
        </p:spPr>
        <p:txBody>
          <a:bodyPr/>
          <a:lstStyle/>
          <a:p>
            <a:r>
              <a:rPr lang="sv-SE" dirty="0"/>
              <a:t>Klicka här för att ändra mall för rubrikformat</a:t>
            </a:r>
          </a:p>
        </p:txBody>
      </p:sp>
      <p:sp>
        <p:nvSpPr>
          <p:cNvPr id="12" name="Platshållare för text 11">
            <a:extLst>
              <a:ext uri="{FF2B5EF4-FFF2-40B4-BE49-F238E27FC236}">
                <a16:creationId xmlns:a16="http://schemas.microsoft.com/office/drawing/2014/main" id="{3D6D32C4-CF2A-4531-BDF0-9775B888B724}"/>
              </a:ext>
            </a:extLst>
          </p:cNvPr>
          <p:cNvSpPr>
            <a:spLocks noGrp="1"/>
          </p:cNvSpPr>
          <p:nvPr>
            <p:ph type="body" sz="quarter" idx="10"/>
          </p:nvPr>
        </p:nvSpPr>
        <p:spPr>
          <a:xfrm>
            <a:off x="6749934" y="2025497"/>
            <a:ext cx="4880092" cy="401564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7" name="Platshållare för bild 16">
            <a:extLst>
              <a:ext uri="{FF2B5EF4-FFF2-40B4-BE49-F238E27FC236}">
                <a16:creationId xmlns:a16="http://schemas.microsoft.com/office/drawing/2014/main" id="{7990E242-628B-CE46-E817-2EA4D6F6F1AD}"/>
              </a:ext>
            </a:extLst>
          </p:cNvPr>
          <p:cNvSpPr>
            <a:spLocks noGrp="1"/>
          </p:cNvSpPr>
          <p:nvPr>
            <p:ph type="pic" sz="quarter" idx="15"/>
          </p:nvPr>
        </p:nvSpPr>
        <p:spPr>
          <a:xfrm>
            <a:off x="-1225296" y="704336"/>
            <a:ext cx="7321296" cy="7321296"/>
          </a:xfrm>
          <a:prstGeom prst="teardrop">
            <a:avLst/>
          </a:prstGeom>
          <a:noFill/>
        </p:spPr>
        <p:txBody>
          <a:bodyPr anchor="t"/>
          <a:lstStyle>
            <a:lvl1pPr marL="0" indent="0" algn="r">
              <a:buNone/>
              <a:defRPr/>
            </a:lvl1pPr>
          </a:lstStyle>
          <a:p>
            <a:endParaRPr lang="sv-SE" dirty="0"/>
          </a:p>
        </p:txBody>
      </p:sp>
      <p:sp>
        <p:nvSpPr>
          <p:cNvPr id="3" name="Slide Number Placeholder 6">
            <a:extLst>
              <a:ext uri="{FF2B5EF4-FFF2-40B4-BE49-F238E27FC236}">
                <a16:creationId xmlns:a16="http://schemas.microsoft.com/office/drawing/2014/main" id="{E13E6EFE-454E-E0E6-5F20-B9D7596464F2}"/>
              </a:ext>
            </a:extLst>
          </p:cNvPr>
          <p:cNvSpPr>
            <a:spLocks noGrp="1"/>
          </p:cNvSpPr>
          <p:nvPr>
            <p:ph type="sldNum" sz="quarter" idx="16"/>
          </p:nvPr>
        </p:nvSpPr>
        <p:spPr>
          <a:xfrm>
            <a:off x="6252786" y="6426926"/>
            <a:ext cx="471753" cy="294549"/>
          </a:xfrm>
        </p:spPr>
        <p:txBody>
          <a:bodyPr/>
          <a:lstStyle/>
          <a:p>
            <a:fld id="{FDD9FC71-94E5-4C63-83F9-09F1766974D0}" type="slidenum">
              <a:rPr lang="sv-SE" smtClean="0"/>
              <a:pPr/>
              <a:t>‹#›</a:t>
            </a:fld>
            <a:endParaRPr lang="sv-SE"/>
          </a:p>
        </p:txBody>
      </p:sp>
      <p:sp>
        <p:nvSpPr>
          <p:cNvPr id="2" name="Date Placeholder 4">
            <a:extLst>
              <a:ext uri="{FF2B5EF4-FFF2-40B4-BE49-F238E27FC236}">
                <a16:creationId xmlns:a16="http://schemas.microsoft.com/office/drawing/2014/main" id="{82D842ED-9775-7E0C-0353-CAD6AE3604C9}"/>
              </a:ext>
            </a:extLst>
          </p:cNvPr>
          <p:cNvSpPr>
            <a:spLocks noGrp="1"/>
          </p:cNvSpPr>
          <p:nvPr>
            <p:ph type="dt" sz="half" idx="14"/>
          </p:nvPr>
        </p:nvSpPr>
        <p:spPr>
          <a:xfrm>
            <a:off x="6782405" y="6426926"/>
            <a:ext cx="1129937" cy="294549"/>
          </a:xfrm>
        </p:spPr>
        <p:txBody>
          <a:bodyPr/>
          <a:lstStyle/>
          <a:p>
            <a:fld id="{663AC0A1-BF03-4687-BDDD-A787ED1917E4}" type="datetimeFigureOut">
              <a:rPr lang="sv-SE" smtClean="0"/>
              <a:pPr/>
              <a:t>2026-10-27</a:t>
            </a:fld>
            <a:endParaRPr lang="sv-SE" dirty="0"/>
          </a:p>
        </p:txBody>
      </p:sp>
    </p:spTree>
    <p:extLst>
      <p:ext uri="{BB962C8B-B14F-4D97-AF65-F5344CB8AC3E}">
        <p14:creationId xmlns:p14="http://schemas.microsoft.com/office/powerpoint/2010/main" val="22436372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ld och vinge till vänster">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C8BEBAC8-A98F-5385-F98A-E772E6EC55D1}"/>
              </a:ext>
            </a:extLst>
          </p:cNvPr>
          <p:cNvSpPr>
            <a:spLocks noGrp="1"/>
          </p:cNvSpPr>
          <p:nvPr>
            <p:ph type="title"/>
          </p:nvPr>
        </p:nvSpPr>
        <p:spPr>
          <a:xfrm>
            <a:off x="6749932" y="517522"/>
            <a:ext cx="4880093" cy="1325563"/>
          </a:xfrm>
        </p:spPr>
        <p:txBody>
          <a:bodyPr/>
          <a:lstStyle/>
          <a:p>
            <a:r>
              <a:rPr lang="sv-SE" dirty="0"/>
              <a:t>Klicka här för att ändra mall för rubrikformat</a:t>
            </a:r>
          </a:p>
        </p:txBody>
      </p:sp>
      <p:sp>
        <p:nvSpPr>
          <p:cNvPr id="12" name="Platshållare för text 11">
            <a:extLst>
              <a:ext uri="{FF2B5EF4-FFF2-40B4-BE49-F238E27FC236}">
                <a16:creationId xmlns:a16="http://schemas.microsoft.com/office/drawing/2014/main" id="{3D6D32C4-CF2A-4531-BDF0-9775B888B724}"/>
              </a:ext>
            </a:extLst>
          </p:cNvPr>
          <p:cNvSpPr>
            <a:spLocks noGrp="1"/>
          </p:cNvSpPr>
          <p:nvPr>
            <p:ph type="body" sz="quarter" idx="10"/>
          </p:nvPr>
        </p:nvSpPr>
        <p:spPr>
          <a:xfrm>
            <a:off x="6749934" y="2025497"/>
            <a:ext cx="4880092" cy="401564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7" name="Platshållare för bild 16">
            <a:extLst>
              <a:ext uri="{FF2B5EF4-FFF2-40B4-BE49-F238E27FC236}">
                <a16:creationId xmlns:a16="http://schemas.microsoft.com/office/drawing/2014/main" id="{7990E242-628B-CE46-E817-2EA4D6F6F1AD}"/>
              </a:ext>
            </a:extLst>
          </p:cNvPr>
          <p:cNvSpPr>
            <a:spLocks noGrp="1"/>
          </p:cNvSpPr>
          <p:nvPr>
            <p:ph type="pic" sz="quarter" idx="15"/>
          </p:nvPr>
        </p:nvSpPr>
        <p:spPr>
          <a:xfrm>
            <a:off x="0" y="2146852"/>
            <a:ext cx="6096000" cy="4711147"/>
          </a:xfrm>
          <a:prstGeom prst="round1Rect">
            <a:avLst>
              <a:gd name="adj" fmla="val 50000"/>
            </a:avLst>
          </a:prstGeom>
          <a:noFill/>
        </p:spPr>
        <p:txBody>
          <a:bodyPr anchor="b"/>
          <a:lstStyle>
            <a:lvl1pPr algn="l">
              <a:defRPr/>
            </a:lvl1pPr>
          </a:lstStyle>
          <a:p>
            <a:endParaRPr lang="sv-SE" dirty="0"/>
          </a:p>
        </p:txBody>
      </p:sp>
      <p:sp>
        <p:nvSpPr>
          <p:cNvPr id="8" name="Platshållare för text 10">
            <a:extLst>
              <a:ext uri="{FF2B5EF4-FFF2-40B4-BE49-F238E27FC236}">
                <a16:creationId xmlns:a16="http://schemas.microsoft.com/office/drawing/2014/main" id="{383B43EA-D897-39A6-66BF-D21512B2A3B3}"/>
              </a:ext>
            </a:extLst>
          </p:cNvPr>
          <p:cNvSpPr>
            <a:spLocks noGrp="1"/>
          </p:cNvSpPr>
          <p:nvPr>
            <p:ph type="body" sz="quarter" idx="17"/>
          </p:nvPr>
        </p:nvSpPr>
        <p:spPr>
          <a:xfrm>
            <a:off x="561974" y="556599"/>
            <a:ext cx="2657654" cy="2815311"/>
          </a:xfrm>
          <a:prstGeom prst="round2DiagRect">
            <a:avLst>
              <a:gd name="adj1" fmla="val 41601"/>
              <a:gd name="adj2" fmla="val 0"/>
            </a:avLst>
          </a:prstGeom>
          <a:solidFill>
            <a:schemeClr val="accent1"/>
          </a:solidFill>
        </p:spPr>
        <p:txBody>
          <a:bodyPr anchor="ctr">
            <a:noAutofit/>
          </a:bodyPr>
          <a:lstStyle>
            <a:lvl1pPr marL="0" indent="0" algn="ctr">
              <a:buNone/>
              <a:defRPr sz="2400" b="1"/>
            </a:lvl1pPr>
            <a:lvl2pPr marL="244475" indent="0" algn="ctr">
              <a:buNone/>
              <a:defRPr sz="2000" b="1"/>
            </a:lvl2pPr>
            <a:lvl3pPr marL="511175" indent="0" algn="ctr">
              <a:buNone/>
              <a:defRPr sz="1800" b="1"/>
            </a:lvl3pPr>
            <a:lvl4pPr marL="762000" indent="0" algn="ctr">
              <a:buNone/>
              <a:defRPr sz="1600" b="1"/>
            </a:lvl4pPr>
            <a:lvl5pPr marL="1030288" indent="0" algn="ctr">
              <a:buNone/>
              <a:defRPr sz="1400" b="1"/>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3" name="Slide Number Placeholder 6">
            <a:extLst>
              <a:ext uri="{FF2B5EF4-FFF2-40B4-BE49-F238E27FC236}">
                <a16:creationId xmlns:a16="http://schemas.microsoft.com/office/drawing/2014/main" id="{8C5A5ACD-6A3B-7965-FFBF-5BE8A1391E38}"/>
              </a:ext>
            </a:extLst>
          </p:cNvPr>
          <p:cNvSpPr>
            <a:spLocks noGrp="1"/>
          </p:cNvSpPr>
          <p:nvPr>
            <p:ph type="sldNum" sz="quarter" idx="16"/>
          </p:nvPr>
        </p:nvSpPr>
        <p:spPr>
          <a:xfrm>
            <a:off x="6252786" y="6426926"/>
            <a:ext cx="471753" cy="294549"/>
          </a:xfrm>
        </p:spPr>
        <p:txBody>
          <a:bodyPr/>
          <a:lstStyle/>
          <a:p>
            <a:fld id="{FDD9FC71-94E5-4C63-83F9-09F1766974D0}" type="slidenum">
              <a:rPr lang="sv-SE" smtClean="0"/>
              <a:pPr/>
              <a:t>‹#›</a:t>
            </a:fld>
            <a:endParaRPr lang="sv-SE"/>
          </a:p>
        </p:txBody>
      </p:sp>
      <p:sp>
        <p:nvSpPr>
          <p:cNvPr id="2" name="Date Placeholder 4">
            <a:extLst>
              <a:ext uri="{FF2B5EF4-FFF2-40B4-BE49-F238E27FC236}">
                <a16:creationId xmlns:a16="http://schemas.microsoft.com/office/drawing/2014/main" id="{3F09FD99-77B7-C63C-2EF5-8E45BA2F4883}"/>
              </a:ext>
            </a:extLst>
          </p:cNvPr>
          <p:cNvSpPr>
            <a:spLocks noGrp="1"/>
          </p:cNvSpPr>
          <p:nvPr>
            <p:ph type="dt" sz="half" idx="14"/>
          </p:nvPr>
        </p:nvSpPr>
        <p:spPr>
          <a:xfrm>
            <a:off x="6782405" y="6426926"/>
            <a:ext cx="1129937" cy="294549"/>
          </a:xfrm>
        </p:spPr>
        <p:txBody>
          <a:bodyPr/>
          <a:lstStyle/>
          <a:p>
            <a:fld id="{663AC0A1-BF03-4687-BDDD-A787ED1917E4}" type="datetimeFigureOut">
              <a:rPr lang="sv-SE" smtClean="0"/>
              <a:pPr/>
              <a:t>2026-10-27</a:t>
            </a:fld>
            <a:endParaRPr lang="sv-SE" dirty="0"/>
          </a:p>
        </p:txBody>
      </p:sp>
    </p:spTree>
    <p:extLst>
      <p:ext uri="{BB962C8B-B14F-4D97-AF65-F5344CB8AC3E}">
        <p14:creationId xmlns:p14="http://schemas.microsoft.com/office/powerpoint/2010/main" val="40442714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ild och cirkel till vänster">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C8BEBAC8-A98F-5385-F98A-E772E6EC55D1}"/>
              </a:ext>
            </a:extLst>
          </p:cNvPr>
          <p:cNvSpPr>
            <a:spLocks noGrp="1"/>
          </p:cNvSpPr>
          <p:nvPr>
            <p:ph type="title"/>
          </p:nvPr>
        </p:nvSpPr>
        <p:spPr>
          <a:xfrm>
            <a:off x="6749932" y="517522"/>
            <a:ext cx="4880093" cy="1325563"/>
          </a:xfrm>
        </p:spPr>
        <p:txBody>
          <a:bodyPr/>
          <a:lstStyle/>
          <a:p>
            <a:r>
              <a:rPr lang="sv-SE" dirty="0"/>
              <a:t>Klicka här för att ändra mall för rubrikformat</a:t>
            </a:r>
          </a:p>
        </p:txBody>
      </p:sp>
      <p:sp>
        <p:nvSpPr>
          <p:cNvPr id="12" name="Platshållare för text 11">
            <a:extLst>
              <a:ext uri="{FF2B5EF4-FFF2-40B4-BE49-F238E27FC236}">
                <a16:creationId xmlns:a16="http://schemas.microsoft.com/office/drawing/2014/main" id="{3D6D32C4-CF2A-4531-BDF0-9775B888B724}"/>
              </a:ext>
            </a:extLst>
          </p:cNvPr>
          <p:cNvSpPr>
            <a:spLocks noGrp="1"/>
          </p:cNvSpPr>
          <p:nvPr>
            <p:ph type="body" sz="quarter" idx="10"/>
          </p:nvPr>
        </p:nvSpPr>
        <p:spPr>
          <a:xfrm>
            <a:off x="6749934" y="2025497"/>
            <a:ext cx="4880092" cy="401564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3" name="Platshållare för bild 16">
            <a:extLst>
              <a:ext uri="{FF2B5EF4-FFF2-40B4-BE49-F238E27FC236}">
                <a16:creationId xmlns:a16="http://schemas.microsoft.com/office/drawing/2014/main" id="{EA50C948-0247-7936-CCAF-38904905F4EA}"/>
              </a:ext>
            </a:extLst>
          </p:cNvPr>
          <p:cNvSpPr>
            <a:spLocks noGrp="1"/>
          </p:cNvSpPr>
          <p:nvPr>
            <p:ph type="pic" sz="quarter" idx="15"/>
          </p:nvPr>
        </p:nvSpPr>
        <p:spPr>
          <a:xfrm>
            <a:off x="561974" y="658365"/>
            <a:ext cx="5534026" cy="5534026"/>
          </a:xfrm>
          <a:prstGeom prst="teardrop">
            <a:avLst/>
          </a:prstGeom>
          <a:noFill/>
        </p:spPr>
        <p:txBody>
          <a:bodyPr anchor="b"/>
          <a:lstStyle>
            <a:lvl1pPr algn="l">
              <a:defRPr/>
            </a:lvl1pPr>
          </a:lstStyle>
          <a:p>
            <a:endParaRPr lang="sv-SE" dirty="0"/>
          </a:p>
        </p:txBody>
      </p:sp>
      <p:sp>
        <p:nvSpPr>
          <p:cNvPr id="2" name="Platshållare för text 10">
            <a:extLst>
              <a:ext uri="{FF2B5EF4-FFF2-40B4-BE49-F238E27FC236}">
                <a16:creationId xmlns:a16="http://schemas.microsoft.com/office/drawing/2014/main" id="{6FBCD0DE-5E17-C743-9CED-779F9D7E2CFC}"/>
              </a:ext>
            </a:extLst>
          </p:cNvPr>
          <p:cNvSpPr>
            <a:spLocks noGrp="1"/>
          </p:cNvSpPr>
          <p:nvPr>
            <p:ph type="body" sz="quarter" idx="17"/>
          </p:nvPr>
        </p:nvSpPr>
        <p:spPr>
          <a:xfrm>
            <a:off x="4322616" y="4005728"/>
            <a:ext cx="2251625" cy="2251625"/>
          </a:xfrm>
          <a:prstGeom prst="ellipse">
            <a:avLst/>
          </a:prstGeom>
          <a:solidFill>
            <a:schemeClr val="accent2"/>
          </a:solidFill>
        </p:spPr>
        <p:txBody>
          <a:bodyPr anchor="ctr">
            <a:noAutofit/>
          </a:bodyPr>
          <a:lstStyle>
            <a:lvl1pPr marL="0" indent="0" algn="ctr">
              <a:buNone/>
              <a:defRPr sz="2400" b="1"/>
            </a:lvl1pPr>
            <a:lvl2pPr marL="244475" indent="0" algn="ctr">
              <a:buNone/>
              <a:defRPr sz="2000" b="1"/>
            </a:lvl2pPr>
            <a:lvl3pPr marL="511175" indent="0" algn="ctr">
              <a:buNone/>
              <a:defRPr sz="1800" b="1"/>
            </a:lvl3pPr>
            <a:lvl4pPr marL="762000" indent="0" algn="ctr">
              <a:buNone/>
              <a:defRPr sz="1600" b="1"/>
            </a:lvl4pPr>
            <a:lvl5pPr marL="1030288" indent="0" algn="ctr">
              <a:buNone/>
              <a:defRPr sz="1400" b="1"/>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Slide Number Placeholder 6">
            <a:extLst>
              <a:ext uri="{FF2B5EF4-FFF2-40B4-BE49-F238E27FC236}">
                <a16:creationId xmlns:a16="http://schemas.microsoft.com/office/drawing/2014/main" id="{3BB90457-5C74-78FC-02D9-FC32640C0662}"/>
              </a:ext>
            </a:extLst>
          </p:cNvPr>
          <p:cNvSpPr>
            <a:spLocks noGrp="1"/>
          </p:cNvSpPr>
          <p:nvPr>
            <p:ph type="sldNum" sz="quarter" idx="16"/>
          </p:nvPr>
        </p:nvSpPr>
        <p:spPr>
          <a:xfrm>
            <a:off x="6252786" y="6426926"/>
            <a:ext cx="471753" cy="294549"/>
          </a:xfrm>
        </p:spPr>
        <p:txBody>
          <a:bodyPr/>
          <a:lstStyle/>
          <a:p>
            <a:fld id="{FDD9FC71-94E5-4C63-83F9-09F1766974D0}" type="slidenum">
              <a:rPr lang="sv-SE" smtClean="0"/>
              <a:pPr/>
              <a:t>‹#›</a:t>
            </a:fld>
            <a:endParaRPr lang="sv-SE"/>
          </a:p>
        </p:txBody>
      </p:sp>
      <p:sp>
        <p:nvSpPr>
          <p:cNvPr id="4" name="Date Placeholder 4">
            <a:extLst>
              <a:ext uri="{FF2B5EF4-FFF2-40B4-BE49-F238E27FC236}">
                <a16:creationId xmlns:a16="http://schemas.microsoft.com/office/drawing/2014/main" id="{85BB414F-7DEA-E72F-A351-D5902F17B477}"/>
              </a:ext>
            </a:extLst>
          </p:cNvPr>
          <p:cNvSpPr>
            <a:spLocks noGrp="1"/>
          </p:cNvSpPr>
          <p:nvPr>
            <p:ph type="dt" sz="half" idx="14"/>
          </p:nvPr>
        </p:nvSpPr>
        <p:spPr>
          <a:xfrm>
            <a:off x="6782405" y="6426926"/>
            <a:ext cx="1129937" cy="294549"/>
          </a:xfrm>
        </p:spPr>
        <p:txBody>
          <a:bodyPr/>
          <a:lstStyle/>
          <a:p>
            <a:fld id="{663AC0A1-BF03-4687-BDDD-A787ED1917E4}" type="datetimeFigureOut">
              <a:rPr lang="sv-SE" smtClean="0"/>
              <a:pPr/>
              <a:t>2026-10-27</a:t>
            </a:fld>
            <a:endParaRPr lang="sv-SE" dirty="0"/>
          </a:p>
        </p:txBody>
      </p:sp>
    </p:spTree>
    <p:extLst>
      <p:ext uri="{BB962C8B-B14F-4D97-AF65-F5344CB8AC3E}">
        <p14:creationId xmlns:p14="http://schemas.microsoft.com/office/powerpoint/2010/main" val="2841304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ild till höger">
    <p:spTree>
      <p:nvGrpSpPr>
        <p:cNvPr id="1" name=""/>
        <p:cNvGrpSpPr/>
        <p:nvPr/>
      </p:nvGrpSpPr>
      <p:grpSpPr>
        <a:xfrm>
          <a:off x="0" y="0"/>
          <a:ext cx="0" cy="0"/>
          <a:chOff x="0" y="0"/>
          <a:chExt cx="0" cy="0"/>
        </a:xfrm>
      </p:grpSpPr>
      <p:sp>
        <p:nvSpPr>
          <p:cNvPr id="19" name="Rubrik 18">
            <a:extLst>
              <a:ext uri="{FF2B5EF4-FFF2-40B4-BE49-F238E27FC236}">
                <a16:creationId xmlns:a16="http://schemas.microsoft.com/office/drawing/2014/main" id="{9C2854A0-3C5F-7E0A-ED5F-3AE2429722A4}"/>
              </a:ext>
            </a:extLst>
          </p:cNvPr>
          <p:cNvSpPr>
            <a:spLocks noGrp="1"/>
          </p:cNvSpPr>
          <p:nvPr>
            <p:ph type="title"/>
          </p:nvPr>
        </p:nvSpPr>
        <p:spPr>
          <a:xfrm>
            <a:off x="633529" y="517522"/>
            <a:ext cx="4359386" cy="1325563"/>
          </a:xfrm>
        </p:spPr>
        <p:txBody>
          <a:bodyPr/>
          <a:lstStyle/>
          <a:p>
            <a:r>
              <a:rPr lang="sv-SE" dirty="0"/>
              <a:t>Klicka här för att ändra mall för rubrikformat</a:t>
            </a:r>
          </a:p>
        </p:txBody>
      </p:sp>
      <p:sp>
        <p:nvSpPr>
          <p:cNvPr id="24" name="Platshållare för text 23">
            <a:extLst>
              <a:ext uri="{FF2B5EF4-FFF2-40B4-BE49-F238E27FC236}">
                <a16:creationId xmlns:a16="http://schemas.microsoft.com/office/drawing/2014/main" id="{21E6B3DC-E005-65F6-7865-029466C45C1E}"/>
              </a:ext>
            </a:extLst>
          </p:cNvPr>
          <p:cNvSpPr>
            <a:spLocks noGrp="1"/>
          </p:cNvSpPr>
          <p:nvPr>
            <p:ph type="body" sz="quarter" idx="16"/>
          </p:nvPr>
        </p:nvSpPr>
        <p:spPr>
          <a:xfrm>
            <a:off x="633530" y="2025497"/>
            <a:ext cx="4359386" cy="4015649"/>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7" name="Platshållare för bild 16">
            <a:extLst>
              <a:ext uri="{FF2B5EF4-FFF2-40B4-BE49-F238E27FC236}">
                <a16:creationId xmlns:a16="http://schemas.microsoft.com/office/drawing/2014/main" id="{7990E242-628B-CE46-E817-2EA4D6F6F1AD}"/>
              </a:ext>
            </a:extLst>
          </p:cNvPr>
          <p:cNvSpPr>
            <a:spLocks noGrp="1"/>
          </p:cNvSpPr>
          <p:nvPr>
            <p:ph type="pic" sz="quarter" idx="15"/>
          </p:nvPr>
        </p:nvSpPr>
        <p:spPr>
          <a:xfrm>
            <a:off x="5239657" y="-1220312"/>
            <a:ext cx="7097483" cy="7097483"/>
          </a:xfrm>
          <a:prstGeom prst="teardrop">
            <a:avLst/>
          </a:prstGeom>
          <a:noFill/>
        </p:spPr>
        <p:txBody>
          <a:bodyPr anchor="b"/>
          <a:lstStyle>
            <a:lvl1pPr algn="l">
              <a:defRPr/>
            </a:lvl1pPr>
          </a:lstStyle>
          <a:p>
            <a:endParaRPr lang="sv-SE" dirty="0"/>
          </a:p>
        </p:txBody>
      </p:sp>
      <p:sp>
        <p:nvSpPr>
          <p:cNvPr id="9" name="Platshållare för bildnummer 5">
            <a:extLst>
              <a:ext uri="{FF2B5EF4-FFF2-40B4-BE49-F238E27FC236}">
                <a16:creationId xmlns:a16="http://schemas.microsoft.com/office/drawing/2014/main" id="{62873D0D-FB42-E43A-D086-74A407FA819C}"/>
              </a:ext>
            </a:extLst>
          </p:cNvPr>
          <p:cNvSpPr>
            <a:spLocks noGrp="1"/>
          </p:cNvSpPr>
          <p:nvPr>
            <p:ph type="sldNum" sz="quarter" idx="4"/>
          </p:nvPr>
        </p:nvSpPr>
        <p:spPr>
          <a:xfrm>
            <a:off x="108284" y="6426926"/>
            <a:ext cx="471753" cy="294549"/>
          </a:xfrm>
          <a:prstGeom prst="rect">
            <a:avLst/>
          </a:prstGeom>
        </p:spPr>
        <p:txBody>
          <a:bodyPr vert="horz" lIns="91440" tIns="45720" rIns="91440" bIns="45720" rtlCol="0" anchor="ctr"/>
          <a:lstStyle>
            <a:lvl1pPr algn="r">
              <a:defRPr sz="1200">
                <a:solidFill>
                  <a:schemeClr val="tx1"/>
                </a:solidFill>
              </a:defRPr>
            </a:lvl1pPr>
          </a:lstStyle>
          <a:p>
            <a:fld id="{FDD9FC71-94E5-4C63-83F9-09F1766974D0}" type="slidenum">
              <a:rPr lang="sv-SE" smtClean="0"/>
              <a:pPr/>
              <a:t>‹#›</a:t>
            </a:fld>
            <a:endParaRPr lang="sv-SE"/>
          </a:p>
        </p:txBody>
      </p:sp>
      <p:sp>
        <p:nvSpPr>
          <p:cNvPr id="6" name="Platshållare för datum 3">
            <a:extLst>
              <a:ext uri="{FF2B5EF4-FFF2-40B4-BE49-F238E27FC236}">
                <a16:creationId xmlns:a16="http://schemas.microsoft.com/office/drawing/2014/main" id="{9BA7FDBC-9535-9890-068D-8BC2F23B124F}"/>
              </a:ext>
            </a:extLst>
          </p:cNvPr>
          <p:cNvSpPr>
            <a:spLocks noGrp="1"/>
          </p:cNvSpPr>
          <p:nvPr>
            <p:ph type="dt" sz="half" idx="2"/>
          </p:nvPr>
        </p:nvSpPr>
        <p:spPr>
          <a:xfrm>
            <a:off x="637903" y="6426926"/>
            <a:ext cx="1129937" cy="294549"/>
          </a:xfrm>
          <a:prstGeom prst="rect">
            <a:avLst/>
          </a:prstGeom>
        </p:spPr>
        <p:txBody>
          <a:bodyPr vert="horz" lIns="91440" tIns="45720" rIns="91440" bIns="45720" rtlCol="0" anchor="ctr"/>
          <a:lstStyle>
            <a:lvl1pPr algn="l">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8" name="Platshållare för sidfot 4">
            <a:extLst>
              <a:ext uri="{FF2B5EF4-FFF2-40B4-BE49-F238E27FC236}">
                <a16:creationId xmlns:a16="http://schemas.microsoft.com/office/drawing/2014/main" id="{CCA83016-5EAD-C785-E43A-DEFD208FF16D}"/>
              </a:ext>
            </a:extLst>
          </p:cNvPr>
          <p:cNvSpPr>
            <a:spLocks noGrp="1"/>
          </p:cNvSpPr>
          <p:nvPr>
            <p:ph type="ftr" sz="quarter" idx="3"/>
          </p:nvPr>
        </p:nvSpPr>
        <p:spPr>
          <a:xfrm>
            <a:off x="4038600" y="6426926"/>
            <a:ext cx="4114800" cy="294549"/>
          </a:xfrm>
          <a:prstGeom prst="rect">
            <a:avLst/>
          </a:prstGeom>
        </p:spPr>
        <p:txBody>
          <a:bodyPr vert="horz" lIns="91440" tIns="45720" rIns="91440" bIns="45720" rtlCol="0" anchor="ctr"/>
          <a:lstStyle>
            <a:lvl1pPr algn="ctr">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spTree>
    <p:extLst>
      <p:ext uri="{BB962C8B-B14F-4D97-AF65-F5344CB8AC3E}">
        <p14:creationId xmlns:p14="http://schemas.microsoft.com/office/powerpoint/2010/main" val="36464912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Bild till höger_2">
    <p:spTree>
      <p:nvGrpSpPr>
        <p:cNvPr id="1" name=""/>
        <p:cNvGrpSpPr/>
        <p:nvPr/>
      </p:nvGrpSpPr>
      <p:grpSpPr>
        <a:xfrm>
          <a:off x="0" y="0"/>
          <a:ext cx="0" cy="0"/>
          <a:chOff x="0" y="0"/>
          <a:chExt cx="0" cy="0"/>
        </a:xfrm>
      </p:grpSpPr>
      <p:sp>
        <p:nvSpPr>
          <p:cNvPr id="31" name="Rektangel med rundat hörn 30">
            <a:extLst>
              <a:ext uri="{FF2B5EF4-FFF2-40B4-BE49-F238E27FC236}">
                <a16:creationId xmlns:a16="http://schemas.microsoft.com/office/drawing/2014/main" id="{14E865C4-2AAB-7D8B-EC3A-97BBE53BB780}"/>
              </a:ext>
              <a:ext uri="{C183D7F6-B498-43B3-948B-1728B52AA6E4}">
                <adec:decorative xmlns:adec="http://schemas.microsoft.com/office/drawing/2017/decorative" val="1"/>
              </a:ext>
            </a:extLst>
          </p:cNvPr>
          <p:cNvSpPr/>
          <p:nvPr userDrawn="1"/>
        </p:nvSpPr>
        <p:spPr>
          <a:xfrm>
            <a:off x="8562973" y="616114"/>
            <a:ext cx="3629027" cy="6241886"/>
          </a:xfrm>
          <a:prstGeom prst="round1Rect">
            <a:avLst>
              <a:gd name="adj" fmla="val 50000"/>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ubrik 28">
            <a:extLst>
              <a:ext uri="{FF2B5EF4-FFF2-40B4-BE49-F238E27FC236}">
                <a16:creationId xmlns:a16="http://schemas.microsoft.com/office/drawing/2014/main" id="{C158849C-30A8-FB72-39FB-B32011BE14F0}"/>
              </a:ext>
            </a:extLst>
          </p:cNvPr>
          <p:cNvSpPr>
            <a:spLocks noGrp="1"/>
          </p:cNvSpPr>
          <p:nvPr>
            <p:ph type="title"/>
          </p:nvPr>
        </p:nvSpPr>
        <p:spPr>
          <a:xfrm>
            <a:off x="633528" y="517522"/>
            <a:ext cx="5052899" cy="1325563"/>
          </a:xfrm>
        </p:spPr>
        <p:txBody>
          <a:bodyPr/>
          <a:lstStyle/>
          <a:p>
            <a:r>
              <a:rPr lang="sv-SE" dirty="0"/>
              <a:t>Klicka här för att ändra mall för rubrikformat</a:t>
            </a:r>
          </a:p>
        </p:txBody>
      </p:sp>
      <p:sp>
        <p:nvSpPr>
          <p:cNvPr id="30" name="Platshållare för text 23">
            <a:extLst>
              <a:ext uri="{FF2B5EF4-FFF2-40B4-BE49-F238E27FC236}">
                <a16:creationId xmlns:a16="http://schemas.microsoft.com/office/drawing/2014/main" id="{C2AAFA03-2D02-09D7-6A14-3C1178DD2EDC}"/>
              </a:ext>
            </a:extLst>
          </p:cNvPr>
          <p:cNvSpPr>
            <a:spLocks noGrp="1"/>
          </p:cNvSpPr>
          <p:nvPr>
            <p:ph type="body" sz="quarter" idx="20"/>
          </p:nvPr>
        </p:nvSpPr>
        <p:spPr>
          <a:xfrm>
            <a:off x="633529" y="2025497"/>
            <a:ext cx="5052897" cy="4015649"/>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28" name="Platshållare för bild 27">
            <a:extLst>
              <a:ext uri="{FF2B5EF4-FFF2-40B4-BE49-F238E27FC236}">
                <a16:creationId xmlns:a16="http://schemas.microsoft.com/office/drawing/2014/main" id="{976D0C01-CC2E-282A-9FA6-A5D978963CC3}"/>
              </a:ext>
            </a:extLst>
          </p:cNvPr>
          <p:cNvSpPr>
            <a:spLocks noGrp="1"/>
          </p:cNvSpPr>
          <p:nvPr>
            <p:ph type="pic" sz="quarter" idx="15"/>
          </p:nvPr>
        </p:nvSpPr>
        <p:spPr>
          <a:xfrm>
            <a:off x="6244303" y="1233946"/>
            <a:ext cx="4537997" cy="4807200"/>
          </a:xfrm>
          <a:prstGeom prst="round2DiagRect">
            <a:avLst>
              <a:gd name="adj1" fmla="val 41761"/>
              <a:gd name="adj2" fmla="val 0"/>
            </a:avLst>
          </a:prstGeom>
          <a:noFill/>
        </p:spPr>
        <p:txBody>
          <a:bodyPr/>
          <a:lstStyle/>
          <a:p>
            <a:endParaRPr lang="sv-SE"/>
          </a:p>
        </p:txBody>
      </p:sp>
      <p:sp>
        <p:nvSpPr>
          <p:cNvPr id="22" name="Platshållare för bildnummer 5">
            <a:extLst>
              <a:ext uri="{FF2B5EF4-FFF2-40B4-BE49-F238E27FC236}">
                <a16:creationId xmlns:a16="http://schemas.microsoft.com/office/drawing/2014/main" id="{482E1F2C-2820-71FD-F462-305268E22848}"/>
              </a:ext>
            </a:extLst>
          </p:cNvPr>
          <p:cNvSpPr>
            <a:spLocks noGrp="1"/>
          </p:cNvSpPr>
          <p:nvPr>
            <p:ph type="sldNum" sz="quarter" idx="4"/>
          </p:nvPr>
        </p:nvSpPr>
        <p:spPr>
          <a:xfrm>
            <a:off x="108284" y="6426926"/>
            <a:ext cx="471753" cy="294549"/>
          </a:xfrm>
          <a:prstGeom prst="rect">
            <a:avLst/>
          </a:prstGeom>
        </p:spPr>
        <p:txBody>
          <a:bodyPr vert="horz" lIns="91440" tIns="45720" rIns="91440" bIns="45720" rtlCol="0" anchor="ctr"/>
          <a:lstStyle>
            <a:lvl1pPr algn="r">
              <a:defRPr sz="1200">
                <a:solidFill>
                  <a:schemeClr val="tx1"/>
                </a:solidFill>
              </a:defRPr>
            </a:lvl1pPr>
          </a:lstStyle>
          <a:p>
            <a:fld id="{FDD9FC71-94E5-4C63-83F9-09F1766974D0}" type="slidenum">
              <a:rPr lang="sv-SE" smtClean="0"/>
              <a:pPr/>
              <a:t>‹#›</a:t>
            </a:fld>
            <a:endParaRPr lang="sv-SE"/>
          </a:p>
        </p:txBody>
      </p:sp>
      <p:sp>
        <p:nvSpPr>
          <p:cNvPr id="17" name="Platshållare för datum 3">
            <a:extLst>
              <a:ext uri="{FF2B5EF4-FFF2-40B4-BE49-F238E27FC236}">
                <a16:creationId xmlns:a16="http://schemas.microsoft.com/office/drawing/2014/main" id="{981AD465-A6B2-E97D-4E98-7C31C66E63FB}"/>
              </a:ext>
            </a:extLst>
          </p:cNvPr>
          <p:cNvSpPr>
            <a:spLocks noGrp="1"/>
          </p:cNvSpPr>
          <p:nvPr>
            <p:ph type="dt" sz="half" idx="2"/>
          </p:nvPr>
        </p:nvSpPr>
        <p:spPr>
          <a:xfrm>
            <a:off x="637903" y="6426926"/>
            <a:ext cx="1129937" cy="294549"/>
          </a:xfrm>
          <a:prstGeom prst="rect">
            <a:avLst/>
          </a:prstGeom>
        </p:spPr>
        <p:txBody>
          <a:bodyPr vert="horz" lIns="91440" tIns="45720" rIns="91440" bIns="45720" rtlCol="0" anchor="ctr"/>
          <a:lstStyle>
            <a:lvl1pPr algn="l">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19" name="Platshållare för sidfot 4">
            <a:extLst>
              <a:ext uri="{FF2B5EF4-FFF2-40B4-BE49-F238E27FC236}">
                <a16:creationId xmlns:a16="http://schemas.microsoft.com/office/drawing/2014/main" id="{16FEF121-A9B5-604D-F142-82B62704C6A9}"/>
              </a:ext>
            </a:extLst>
          </p:cNvPr>
          <p:cNvSpPr>
            <a:spLocks noGrp="1"/>
          </p:cNvSpPr>
          <p:nvPr>
            <p:ph type="ftr" sz="quarter" idx="3"/>
          </p:nvPr>
        </p:nvSpPr>
        <p:spPr>
          <a:xfrm>
            <a:off x="4038600" y="6426926"/>
            <a:ext cx="4114800" cy="294549"/>
          </a:xfrm>
          <a:prstGeom prst="rect">
            <a:avLst/>
          </a:prstGeom>
        </p:spPr>
        <p:txBody>
          <a:bodyPr vert="horz" lIns="91440" tIns="45720" rIns="91440" bIns="45720" rtlCol="0" anchor="ctr"/>
          <a:lstStyle>
            <a:lvl1pPr algn="ctr">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pic>
        <p:nvPicPr>
          <p:cNvPr id="11" name="Bildobjekt 10" descr="Region Kronobergs logotyp">
            <a:extLst>
              <a:ext uri="{FF2B5EF4-FFF2-40B4-BE49-F238E27FC236}">
                <a16:creationId xmlns:a16="http://schemas.microsoft.com/office/drawing/2014/main" id="{4C65C9E4-6A18-4E47-AF4A-18AC385A4BE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94" t="11082" r="4760" b="13048"/>
          <a:stretch/>
        </p:blipFill>
        <p:spPr bwMode="white">
          <a:xfrm>
            <a:off x="10299103" y="6130234"/>
            <a:ext cx="1718777" cy="534864"/>
          </a:xfrm>
          <a:prstGeom prst="rect">
            <a:avLst/>
          </a:prstGeom>
        </p:spPr>
      </p:pic>
    </p:spTree>
    <p:extLst>
      <p:ext uri="{BB962C8B-B14F-4D97-AF65-F5344CB8AC3E}">
        <p14:creationId xmlns:p14="http://schemas.microsoft.com/office/powerpoint/2010/main" val="10735212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Bild till höger_3">
    <p:spTree>
      <p:nvGrpSpPr>
        <p:cNvPr id="1" name=""/>
        <p:cNvGrpSpPr/>
        <p:nvPr/>
      </p:nvGrpSpPr>
      <p:grpSpPr>
        <a:xfrm>
          <a:off x="0" y="0"/>
          <a:ext cx="0" cy="0"/>
          <a:chOff x="0" y="0"/>
          <a:chExt cx="0" cy="0"/>
        </a:xfrm>
      </p:grpSpPr>
      <p:sp>
        <p:nvSpPr>
          <p:cNvPr id="31" name="Rektangel med rundat hörn 30">
            <a:extLst>
              <a:ext uri="{FF2B5EF4-FFF2-40B4-BE49-F238E27FC236}">
                <a16:creationId xmlns:a16="http://schemas.microsoft.com/office/drawing/2014/main" id="{14E865C4-2AAB-7D8B-EC3A-97BBE53BB780}"/>
              </a:ext>
              <a:ext uri="{C183D7F6-B498-43B3-948B-1728B52AA6E4}">
                <adec:decorative xmlns:adec="http://schemas.microsoft.com/office/drawing/2017/decorative" val="1"/>
              </a:ext>
            </a:extLst>
          </p:cNvPr>
          <p:cNvSpPr/>
          <p:nvPr userDrawn="1"/>
        </p:nvSpPr>
        <p:spPr>
          <a:xfrm>
            <a:off x="8562973" y="616114"/>
            <a:ext cx="3629027" cy="6241886"/>
          </a:xfrm>
          <a:prstGeom prst="round1Rect">
            <a:avLst>
              <a:gd name="adj" fmla="val 50000"/>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ubrik 28">
            <a:extLst>
              <a:ext uri="{FF2B5EF4-FFF2-40B4-BE49-F238E27FC236}">
                <a16:creationId xmlns:a16="http://schemas.microsoft.com/office/drawing/2014/main" id="{C158849C-30A8-FB72-39FB-B32011BE14F0}"/>
              </a:ext>
            </a:extLst>
          </p:cNvPr>
          <p:cNvSpPr>
            <a:spLocks noGrp="1"/>
          </p:cNvSpPr>
          <p:nvPr>
            <p:ph type="title"/>
          </p:nvPr>
        </p:nvSpPr>
        <p:spPr>
          <a:xfrm>
            <a:off x="633528" y="517522"/>
            <a:ext cx="5052899" cy="1325563"/>
          </a:xfrm>
        </p:spPr>
        <p:txBody>
          <a:bodyPr/>
          <a:lstStyle/>
          <a:p>
            <a:r>
              <a:rPr lang="sv-SE" dirty="0"/>
              <a:t>Klicka här för att ändra mall för rubrikformat</a:t>
            </a:r>
          </a:p>
        </p:txBody>
      </p:sp>
      <p:sp>
        <p:nvSpPr>
          <p:cNvPr id="30" name="Platshållare för text 23">
            <a:extLst>
              <a:ext uri="{FF2B5EF4-FFF2-40B4-BE49-F238E27FC236}">
                <a16:creationId xmlns:a16="http://schemas.microsoft.com/office/drawing/2014/main" id="{C2AAFA03-2D02-09D7-6A14-3C1178DD2EDC}"/>
              </a:ext>
            </a:extLst>
          </p:cNvPr>
          <p:cNvSpPr>
            <a:spLocks noGrp="1"/>
          </p:cNvSpPr>
          <p:nvPr>
            <p:ph type="body" sz="quarter" idx="20"/>
          </p:nvPr>
        </p:nvSpPr>
        <p:spPr>
          <a:xfrm>
            <a:off x="633529" y="2025497"/>
            <a:ext cx="5052897" cy="4015649"/>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28" name="Platshållare för bild 27">
            <a:extLst>
              <a:ext uri="{FF2B5EF4-FFF2-40B4-BE49-F238E27FC236}">
                <a16:creationId xmlns:a16="http://schemas.microsoft.com/office/drawing/2014/main" id="{976D0C01-CC2E-282A-9FA6-A5D978963CC3}"/>
              </a:ext>
            </a:extLst>
          </p:cNvPr>
          <p:cNvSpPr>
            <a:spLocks noGrp="1"/>
          </p:cNvSpPr>
          <p:nvPr>
            <p:ph type="pic" sz="quarter" idx="15"/>
          </p:nvPr>
        </p:nvSpPr>
        <p:spPr>
          <a:xfrm>
            <a:off x="6244303" y="1233946"/>
            <a:ext cx="4537997" cy="4807200"/>
          </a:xfrm>
          <a:prstGeom prst="round2DiagRect">
            <a:avLst>
              <a:gd name="adj1" fmla="val 41761"/>
              <a:gd name="adj2" fmla="val 0"/>
            </a:avLst>
          </a:prstGeom>
          <a:noFill/>
        </p:spPr>
        <p:txBody>
          <a:bodyPr/>
          <a:lstStyle/>
          <a:p>
            <a:endParaRPr lang="sv-SE"/>
          </a:p>
        </p:txBody>
      </p:sp>
      <p:sp>
        <p:nvSpPr>
          <p:cNvPr id="22" name="Platshållare för bildnummer 5">
            <a:extLst>
              <a:ext uri="{FF2B5EF4-FFF2-40B4-BE49-F238E27FC236}">
                <a16:creationId xmlns:a16="http://schemas.microsoft.com/office/drawing/2014/main" id="{482E1F2C-2820-71FD-F462-305268E22848}"/>
              </a:ext>
            </a:extLst>
          </p:cNvPr>
          <p:cNvSpPr>
            <a:spLocks noGrp="1"/>
          </p:cNvSpPr>
          <p:nvPr>
            <p:ph type="sldNum" sz="quarter" idx="4"/>
          </p:nvPr>
        </p:nvSpPr>
        <p:spPr>
          <a:xfrm>
            <a:off x="108284" y="6426926"/>
            <a:ext cx="471753" cy="294549"/>
          </a:xfrm>
          <a:prstGeom prst="rect">
            <a:avLst/>
          </a:prstGeom>
        </p:spPr>
        <p:txBody>
          <a:bodyPr vert="horz" lIns="91440" tIns="45720" rIns="91440" bIns="45720" rtlCol="0" anchor="ctr"/>
          <a:lstStyle>
            <a:lvl1pPr algn="r">
              <a:defRPr sz="1200">
                <a:solidFill>
                  <a:schemeClr val="tx1"/>
                </a:solidFill>
              </a:defRPr>
            </a:lvl1pPr>
          </a:lstStyle>
          <a:p>
            <a:fld id="{FDD9FC71-94E5-4C63-83F9-09F1766974D0}" type="slidenum">
              <a:rPr lang="sv-SE" smtClean="0"/>
              <a:pPr/>
              <a:t>‹#›</a:t>
            </a:fld>
            <a:endParaRPr lang="sv-SE"/>
          </a:p>
        </p:txBody>
      </p:sp>
      <p:sp>
        <p:nvSpPr>
          <p:cNvPr id="17" name="Platshållare för datum 3">
            <a:extLst>
              <a:ext uri="{FF2B5EF4-FFF2-40B4-BE49-F238E27FC236}">
                <a16:creationId xmlns:a16="http://schemas.microsoft.com/office/drawing/2014/main" id="{981AD465-A6B2-E97D-4E98-7C31C66E63FB}"/>
              </a:ext>
            </a:extLst>
          </p:cNvPr>
          <p:cNvSpPr>
            <a:spLocks noGrp="1"/>
          </p:cNvSpPr>
          <p:nvPr>
            <p:ph type="dt" sz="half" idx="2"/>
          </p:nvPr>
        </p:nvSpPr>
        <p:spPr>
          <a:xfrm>
            <a:off x="637903" y="6426926"/>
            <a:ext cx="1129937" cy="294549"/>
          </a:xfrm>
          <a:prstGeom prst="rect">
            <a:avLst/>
          </a:prstGeom>
        </p:spPr>
        <p:txBody>
          <a:bodyPr vert="horz" lIns="91440" tIns="45720" rIns="91440" bIns="45720" rtlCol="0" anchor="ctr"/>
          <a:lstStyle>
            <a:lvl1pPr algn="l">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19" name="Platshållare för sidfot 4">
            <a:extLst>
              <a:ext uri="{FF2B5EF4-FFF2-40B4-BE49-F238E27FC236}">
                <a16:creationId xmlns:a16="http://schemas.microsoft.com/office/drawing/2014/main" id="{16FEF121-A9B5-604D-F142-82B62704C6A9}"/>
              </a:ext>
            </a:extLst>
          </p:cNvPr>
          <p:cNvSpPr>
            <a:spLocks noGrp="1"/>
          </p:cNvSpPr>
          <p:nvPr>
            <p:ph type="ftr" sz="quarter" idx="3"/>
          </p:nvPr>
        </p:nvSpPr>
        <p:spPr>
          <a:xfrm>
            <a:off x="4038600" y="6426926"/>
            <a:ext cx="4114800" cy="294549"/>
          </a:xfrm>
          <a:prstGeom prst="rect">
            <a:avLst/>
          </a:prstGeom>
        </p:spPr>
        <p:txBody>
          <a:bodyPr vert="horz" lIns="91440" tIns="45720" rIns="91440" bIns="45720" rtlCol="0" anchor="ctr"/>
          <a:lstStyle>
            <a:lvl1pPr algn="ctr">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pic>
        <p:nvPicPr>
          <p:cNvPr id="11" name="Bildobjekt 10" descr="Region Kronobergs logotyp">
            <a:extLst>
              <a:ext uri="{FF2B5EF4-FFF2-40B4-BE49-F238E27FC236}">
                <a16:creationId xmlns:a16="http://schemas.microsoft.com/office/drawing/2014/main" id="{4C65C9E4-6A18-4E47-AF4A-18AC385A4BE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94" t="11082" r="4760" b="13048"/>
          <a:stretch/>
        </p:blipFill>
        <p:spPr bwMode="white">
          <a:xfrm>
            <a:off x="10299103" y="6130234"/>
            <a:ext cx="1718777" cy="534864"/>
          </a:xfrm>
          <a:prstGeom prst="rect">
            <a:avLst/>
          </a:prstGeom>
        </p:spPr>
      </p:pic>
    </p:spTree>
    <p:extLst>
      <p:ext uri="{BB962C8B-B14F-4D97-AF65-F5344CB8AC3E}">
        <p14:creationId xmlns:p14="http://schemas.microsoft.com/office/powerpoint/2010/main" val="35015241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ild och vinge till höger">
    <p:spTree>
      <p:nvGrpSpPr>
        <p:cNvPr id="1" name=""/>
        <p:cNvGrpSpPr/>
        <p:nvPr/>
      </p:nvGrpSpPr>
      <p:grpSpPr>
        <a:xfrm>
          <a:off x="0" y="0"/>
          <a:ext cx="0" cy="0"/>
          <a:chOff x="0" y="0"/>
          <a:chExt cx="0" cy="0"/>
        </a:xfrm>
      </p:grpSpPr>
      <p:sp>
        <p:nvSpPr>
          <p:cNvPr id="9" name="Rubrik 8">
            <a:extLst>
              <a:ext uri="{FF2B5EF4-FFF2-40B4-BE49-F238E27FC236}">
                <a16:creationId xmlns:a16="http://schemas.microsoft.com/office/drawing/2014/main" id="{2EE59EE3-2143-C1B1-A9C0-AFD1AB684EB2}"/>
              </a:ext>
            </a:extLst>
          </p:cNvPr>
          <p:cNvSpPr>
            <a:spLocks noGrp="1"/>
          </p:cNvSpPr>
          <p:nvPr>
            <p:ph type="title"/>
          </p:nvPr>
        </p:nvSpPr>
        <p:spPr>
          <a:xfrm>
            <a:off x="633531" y="517522"/>
            <a:ext cx="5264852" cy="1325563"/>
          </a:xfrm>
        </p:spPr>
        <p:txBody>
          <a:bodyPr/>
          <a:lstStyle/>
          <a:p>
            <a:r>
              <a:rPr lang="sv-SE" dirty="0"/>
              <a:t>Klicka här för att ändra mall för rubrikformat</a:t>
            </a:r>
          </a:p>
        </p:txBody>
      </p:sp>
      <p:sp>
        <p:nvSpPr>
          <p:cNvPr id="20" name="Platshållare för text 23">
            <a:extLst>
              <a:ext uri="{FF2B5EF4-FFF2-40B4-BE49-F238E27FC236}">
                <a16:creationId xmlns:a16="http://schemas.microsoft.com/office/drawing/2014/main" id="{768531DD-7107-45FB-A5E1-64F1B2F78FA2}"/>
              </a:ext>
            </a:extLst>
          </p:cNvPr>
          <p:cNvSpPr>
            <a:spLocks noGrp="1"/>
          </p:cNvSpPr>
          <p:nvPr>
            <p:ph type="body" sz="quarter" idx="20"/>
          </p:nvPr>
        </p:nvSpPr>
        <p:spPr>
          <a:xfrm>
            <a:off x="633532" y="2025497"/>
            <a:ext cx="5264850" cy="4015649"/>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22" name="Platshållare för bild 16">
            <a:extLst>
              <a:ext uri="{FF2B5EF4-FFF2-40B4-BE49-F238E27FC236}">
                <a16:creationId xmlns:a16="http://schemas.microsoft.com/office/drawing/2014/main" id="{A6653161-3AC6-49BC-67C5-FB5599F51153}"/>
              </a:ext>
            </a:extLst>
          </p:cNvPr>
          <p:cNvSpPr>
            <a:spLocks noGrp="1"/>
          </p:cNvSpPr>
          <p:nvPr>
            <p:ph type="pic" sz="quarter" idx="15"/>
          </p:nvPr>
        </p:nvSpPr>
        <p:spPr>
          <a:xfrm>
            <a:off x="7094483" y="0"/>
            <a:ext cx="5097517" cy="5849007"/>
          </a:xfrm>
          <a:prstGeom prst="round2SameRect">
            <a:avLst>
              <a:gd name="adj1" fmla="val 0"/>
              <a:gd name="adj2" fmla="val 50000"/>
            </a:avLst>
          </a:prstGeom>
          <a:noFill/>
        </p:spPr>
        <p:txBody>
          <a:bodyPr anchor="b"/>
          <a:lstStyle>
            <a:lvl1pPr algn="l">
              <a:defRPr/>
            </a:lvl1pPr>
          </a:lstStyle>
          <a:p>
            <a:endParaRPr lang="sv-SE" dirty="0"/>
          </a:p>
        </p:txBody>
      </p:sp>
      <p:sp>
        <p:nvSpPr>
          <p:cNvPr id="2" name="Platshållare för text 10">
            <a:extLst>
              <a:ext uri="{FF2B5EF4-FFF2-40B4-BE49-F238E27FC236}">
                <a16:creationId xmlns:a16="http://schemas.microsoft.com/office/drawing/2014/main" id="{89BE894C-7FFB-094A-BDD2-295F19358BEC}"/>
              </a:ext>
            </a:extLst>
          </p:cNvPr>
          <p:cNvSpPr>
            <a:spLocks noGrp="1"/>
          </p:cNvSpPr>
          <p:nvPr>
            <p:ph type="body" sz="quarter" idx="25"/>
          </p:nvPr>
        </p:nvSpPr>
        <p:spPr>
          <a:xfrm>
            <a:off x="6194450" y="1691925"/>
            <a:ext cx="2657654" cy="2815311"/>
          </a:xfrm>
          <a:prstGeom prst="round2DiagRect">
            <a:avLst>
              <a:gd name="adj1" fmla="val 0"/>
              <a:gd name="adj2" fmla="val 42021"/>
            </a:avLst>
          </a:prstGeom>
          <a:solidFill>
            <a:schemeClr val="accent1"/>
          </a:solidFill>
        </p:spPr>
        <p:txBody>
          <a:bodyPr anchor="ctr">
            <a:noAutofit/>
          </a:bodyPr>
          <a:lstStyle>
            <a:lvl1pPr marL="0" indent="0" algn="ctr">
              <a:buNone/>
              <a:defRPr sz="2400" b="1">
                <a:solidFill>
                  <a:schemeClr val="tx1"/>
                </a:solidFill>
              </a:defRPr>
            </a:lvl1pPr>
            <a:lvl2pPr marL="244475" indent="0" algn="ctr">
              <a:buNone/>
              <a:defRPr sz="2000" b="1">
                <a:solidFill>
                  <a:schemeClr val="tx1"/>
                </a:solidFill>
              </a:defRPr>
            </a:lvl2pPr>
            <a:lvl3pPr marL="511175" indent="0" algn="ctr">
              <a:buNone/>
              <a:defRPr sz="1800" b="1">
                <a:solidFill>
                  <a:schemeClr val="tx1"/>
                </a:solidFill>
              </a:defRPr>
            </a:lvl3pPr>
            <a:lvl4pPr marL="762000" indent="0" algn="ctr">
              <a:buNone/>
              <a:defRPr sz="1600" b="1">
                <a:solidFill>
                  <a:schemeClr val="tx1"/>
                </a:solidFill>
              </a:defRPr>
            </a:lvl4pPr>
            <a:lvl5pPr marL="1030288" indent="0" algn="ctr">
              <a:buNone/>
              <a:defRPr sz="1400" b="1">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29" name="Platshållare för bildnummer 28">
            <a:extLst>
              <a:ext uri="{FF2B5EF4-FFF2-40B4-BE49-F238E27FC236}">
                <a16:creationId xmlns:a16="http://schemas.microsoft.com/office/drawing/2014/main" id="{7DC0CC2B-BA1D-E748-9270-B5901D12948B}"/>
              </a:ext>
            </a:extLst>
          </p:cNvPr>
          <p:cNvSpPr>
            <a:spLocks noGrp="1"/>
          </p:cNvSpPr>
          <p:nvPr>
            <p:ph type="sldNum" sz="quarter" idx="24"/>
          </p:nvPr>
        </p:nvSpPr>
        <p:spPr/>
        <p:txBody>
          <a:bodyPr/>
          <a:lstStyle/>
          <a:p>
            <a:fld id="{FDD9FC71-94E5-4C63-83F9-09F1766974D0}" type="slidenum">
              <a:rPr lang="sv-SE" smtClean="0"/>
              <a:pPr/>
              <a:t>‹#›</a:t>
            </a:fld>
            <a:endParaRPr lang="sv-SE"/>
          </a:p>
        </p:txBody>
      </p:sp>
      <p:sp>
        <p:nvSpPr>
          <p:cNvPr id="27" name="Platshållare för datum 26">
            <a:extLst>
              <a:ext uri="{FF2B5EF4-FFF2-40B4-BE49-F238E27FC236}">
                <a16:creationId xmlns:a16="http://schemas.microsoft.com/office/drawing/2014/main" id="{439C5372-91A2-AD10-7FDC-6B153E2FEBDD}"/>
              </a:ext>
            </a:extLst>
          </p:cNvPr>
          <p:cNvSpPr>
            <a:spLocks noGrp="1"/>
          </p:cNvSpPr>
          <p:nvPr>
            <p:ph type="dt" sz="half" idx="22"/>
          </p:nvPr>
        </p:nvSpPr>
        <p:spPr/>
        <p:txBody>
          <a:bodyPr/>
          <a:lstStyle/>
          <a:p>
            <a:fld id="{663AC0A1-BF03-4687-BDDD-A787ED1917E4}" type="datetimeFigureOut">
              <a:rPr lang="sv-SE" smtClean="0"/>
              <a:pPr/>
              <a:t>2026-10-27</a:t>
            </a:fld>
            <a:endParaRPr lang="sv-SE" dirty="0"/>
          </a:p>
        </p:txBody>
      </p:sp>
      <p:sp>
        <p:nvSpPr>
          <p:cNvPr id="28" name="Platshållare för sidfot 27">
            <a:extLst>
              <a:ext uri="{FF2B5EF4-FFF2-40B4-BE49-F238E27FC236}">
                <a16:creationId xmlns:a16="http://schemas.microsoft.com/office/drawing/2014/main" id="{48E51396-5C82-1B3F-5E8F-777BBDE1AB90}"/>
              </a:ext>
            </a:extLst>
          </p:cNvPr>
          <p:cNvSpPr>
            <a:spLocks noGrp="1"/>
          </p:cNvSpPr>
          <p:nvPr>
            <p:ph type="ftr" sz="quarter" idx="23"/>
          </p:nvPr>
        </p:nvSpPr>
        <p:spPr/>
        <p:txBody>
          <a:bodyPr/>
          <a:lstStyle/>
          <a:p>
            <a:endParaRPr lang="sv-SE" dirty="0"/>
          </a:p>
        </p:txBody>
      </p:sp>
    </p:spTree>
    <p:extLst>
      <p:ext uri="{BB962C8B-B14F-4D97-AF65-F5344CB8AC3E}">
        <p14:creationId xmlns:p14="http://schemas.microsoft.com/office/powerpoint/2010/main" val="36676461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ratbubbla till höger">
    <p:spTree>
      <p:nvGrpSpPr>
        <p:cNvPr id="1" name=""/>
        <p:cNvGrpSpPr/>
        <p:nvPr/>
      </p:nvGrpSpPr>
      <p:grpSpPr>
        <a:xfrm>
          <a:off x="0" y="0"/>
          <a:ext cx="0" cy="0"/>
          <a:chOff x="0" y="0"/>
          <a:chExt cx="0" cy="0"/>
        </a:xfrm>
      </p:grpSpPr>
      <p:sp>
        <p:nvSpPr>
          <p:cNvPr id="9" name="Rubrik 8">
            <a:extLst>
              <a:ext uri="{FF2B5EF4-FFF2-40B4-BE49-F238E27FC236}">
                <a16:creationId xmlns:a16="http://schemas.microsoft.com/office/drawing/2014/main" id="{2EE59EE3-2143-C1B1-A9C0-AFD1AB684EB2}"/>
              </a:ext>
            </a:extLst>
          </p:cNvPr>
          <p:cNvSpPr>
            <a:spLocks noGrp="1"/>
          </p:cNvSpPr>
          <p:nvPr>
            <p:ph type="title"/>
          </p:nvPr>
        </p:nvSpPr>
        <p:spPr>
          <a:xfrm>
            <a:off x="633529" y="517522"/>
            <a:ext cx="7519872" cy="1325563"/>
          </a:xfrm>
        </p:spPr>
        <p:txBody>
          <a:bodyPr/>
          <a:lstStyle/>
          <a:p>
            <a:r>
              <a:rPr lang="sv-SE" dirty="0"/>
              <a:t>Klicka här för att ändra mall för rubrikformat</a:t>
            </a:r>
          </a:p>
        </p:txBody>
      </p:sp>
      <p:sp>
        <p:nvSpPr>
          <p:cNvPr id="6" name="Platshållare för text 23">
            <a:extLst>
              <a:ext uri="{FF2B5EF4-FFF2-40B4-BE49-F238E27FC236}">
                <a16:creationId xmlns:a16="http://schemas.microsoft.com/office/drawing/2014/main" id="{2B0E109E-854A-2C92-6415-8827F23B78A2}"/>
              </a:ext>
            </a:extLst>
          </p:cNvPr>
          <p:cNvSpPr>
            <a:spLocks noGrp="1"/>
          </p:cNvSpPr>
          <p:nvPr>
            <p:ph type="body" sz="quarter" idx="20"/>
          </p:nvPr>
        </p:nvSpPr>
        <p:spPr>
          <a:xfrm>
            <a:off x="633530" y="2025497"/>
            <a:ext cx="7519870" cy="4015649"/>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text 10">
            <a:extLst>
              <a:ext uri="{FF2B5EF4-FFF2-40B4-BE49-F238E27FC236}">
                <a16:creationId xmlns:a16="http://schemas.microsoft.com/office/drawing/2014/main" id="{291BF0A9-BCD6-7A10-D8DA-E20A25D13F5F}"/>
              </a:ext>
            </a:extLst>
          </p:cNvPr>
          <p:cNvSpPr>
            <a:spLocks noGrp="1"/>
          </p:cNvSpPr>
          <p:nvPr>
            <p:ph type="body" sz="quarter" idx="25"/>
          </p:nvPr>
        </p:nvSpPr>
        <p:spPr>
          <a:xfrm>
            <a:off x="8480608" y="674112"/>
            <a:ext cx="3024466" cy="3203883"/>
          </a:xfrm>
          <a:prstGeom prst="teardrop">
            <a:avLst/>
          </a:prstGeom>
          <a:solidFill>
            <a:schemeClr val="accent2"/>
          </a:solidFill>
        </p:spPr>
        <p:txBody>
          <a:bodyPr anchor="ctr">
            <a:noAutofit/>
          </a:bodyPr>
          <a:lstStyle>
            <a:lvl1pPr marL="0" indent="0" algn="ctr">
              <a:buNone/>
              <a:defRPr sz="2400" b="1">
                <a:solidFill>
                  <a:schemeClr val="tx1"/>
                </a:solidFill>
              </a:defRPr>
            </a:lvl1pPr>
            <a:lvl2pPr marL="244475" indent="0" algn="ctr">
              <a:buNone/>
              <a:defRPr sz="2000" b="1">
                <a:solidFill>
                  <a:schemeClr val="tx1"/>
                </a:solidFill>
              </a:defRPr>
            </a:lvl2pPr>
            <a:lvl3pPr marL="511175" indent="0" algn="ctr">
              <a:buNone/>
              <a:defRPr sz="1800" b="1">
                <a:solidFill>
                  <a:schemeClr val="tx1"/>
                </a:solidFill>
              </a:defRPr>
            </a:lvl3pPr>
            <a:lvl4pPr marL="762000" indent="0" algn="ctr">
              <a:buNone/>
              <a:defRPr sz="1600" b="1">
                <a:solidFill>
                  <a:schemeClr val="tx1"/>
                </a:solidFill>
              </a:defRPr>
            </a:lvl4pPr>
            <a:lvl5pPr marL="1030288" indent="0" algn="ctr">
              <a:buNone/>
              <a:defRPr sz="1400" b="1">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4" name="Platshållare för bildnummer 13">
            <a:extLst>
              <a:ext uri="{FF2B5EF4-FFF2-40B4-BE49-F238E27FC236}">
                <a16:creationId xmlns:a16="http://schemas.microsoft.com/office/drawing/2014/main" id="{F478A2B2-935D-A2B7-DB5E-B89C67E23D69}"/>
              </a:ext>
            </a:extLst>
          </p:cNvPr>
          <p:cNvSpPr>
            <a:spLocks noGrp="1"/>
          </p:cNvSpPr>
          <p:nvPr>
            <p:ph type="sldNum" sz="quarter" idx="18"/>
          </p:nvPr>
        </p:nvSpPr>
        <p:spPr/>
        <p:txBody>
          <a:bodyPr/>
          <a:lstStyle/>
          <a:p>
            <a:fld id="{FDD9FC71-94E5-4C63-83F9-09F1766974D0}" type="slidenum">
              <a:rPr lang="sv-SE" smtClean="0"/>
              <a:pPr/>
              <a:t>‹#›</a:t>
            </a:fld>
            <a:endParaRPr lang="sv-SE"/>
          </a:p>
        </p:txBody>
      </p:sp>
      <p:sp>
        <p:nvSpPr>
          <p:cNvPr id="10" name="Platshållare för datum 9">
            <a:extLst>
              <a:ext uri="{FF2B5EF4-FFF2-40B4-BE49-F238E27FC236}">
                <a16:creationId xmlns:a16="http://schemas.microsoft.com/office/drawing/2014/main" id="{58B928F3-F06C-53B4-8A5C-BFAD3E53449C}"/>
              </a:ext>
            </a:extLst>
          </p:cNvPr>
          <p:cNvSpPr>
            <a:spLocks noGrp="1"/>
          </p:cNvSpPr>
          <p:nvPr>
            <p:ph type="dt" sz="half" idx="16"/>
          </p:nvPr>
        </p:nvSpPr>
        <p:spPr/>
        <p:txBody>
          <a:bodyPr/>
          <a:lstStyle/>
          <a:p>
            <a:fld id="{663AC0A1-BF03-4687-BDDD-A787ED1917E4}" type="datetimeFigureOut">
              <a:rPr lang="sv-SE" smtClean="0"/>
              <a:pPr/>
              <a:t>2026-10-27</a:t>
            </a:fld>
            <a:endParaRPr lang="sv-SE" dirty="0"/>
          </a:p>
        </p:txBody>
      </p:sp>
      <p:sp>
        <p:nvSpPr>
          <p:cNvPr id="11" name="Platshållare för sidfot 10">
            <a:extLst>
              <a:ext uri="{FF2B5EF4-FFF2-40B4-BE49-F238E27FC236}">
                <a16:creationId xmlns:a16="http://schemas.microsoft.com/office/drawing/2014/main" id="{5CB1FC55-8B48-449E-87CC-81CEC5C3B912}"/>
              </a:ext>
            </a:extLst>
          </p:cNvPr>
          <p:cNvSpPr>
            <a:spLocks noGrp="1"/>
          </p:cNvSpPr>
          <p:nvPr>
            <p:ph type="ftr" sz="quarter" idx="17"/>
          </p:nvPr>
        </p:nvSpPr>
        <p:spPr/>
        <p:txBody>
          <a:bodyPr/>
          <a:lstStyle/>
          <a:p>
            <a:endParaRPr lang="sv-SE" dirty="0"/>
          </a:p>
        </p:txBody>
      </p:sp>
    </p:spTree>
    <p:extLst>
      <p:ext uri="{BB962C8B-B14F-4D97-AF65-F5344CB8AC3E}">
        <p14:creationId xmlns:p14="http://schemas.microsoft.com/office/powerpoint/2010/main" val="25500234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1BD3A308-7549-9FA9-D648-1FF66274FDC9}"/>
              </a:ext>
            </a:extLst>
          </p:cNvPr>
          <p:cNvSpPr>
            <a:spLocks noGrp="1"/>
          </p:cNvSpPr>
          <p:nvPr>
            <p:ph type="title"/>
          </p:nvPr>
        </p:nvSpPr>
        <p:spPr/>
        <p:txBody>
          <a:bodyPr/>
          <a:lstStyle/>
          <a:p>
            <a:r>
              <a:rPr lang="sv-SE" dirty="0"/>
              <a:t>Klicka här för att ändra mall för rubrikformat</a:t>
            </a:r>
          </a:p>
        </p:txBody>
      </p:sp>
      <p:sp>
        <p:nvSpPr>
          <p:cNvPr id="8" name="Platshållare för bildnummer 5">
            <a:extLst>
              <a:ext uri="{FF2B5EF4-FFF2-40B4-BE49-F238E27FC236}">
                <a16:creationId xmlns:a16="http://schemas.microsoft.com/office/drawing/2014/main" id="{4EB31791-A8BC-1E33-F99C-CD5EF0F9C045}"/>
              </a:ext>
            </a:extLst>
          </p:cNvPr>
          <p:cNvSpPr>
            <a:spLocks noGrp="1"/>
          </p:cNvSpPr>
          <p:nvPr>
            <p:ph type="sldNum" sz="quarter" idx="4"/>
          </p:nvPr>
        </p:nvSpPr>
        <p:spPr>
          <a:xfrm>
            <a:off x="108284" y="6426926"/>
            <a:ext cx="471753" cy="294549"/>
          </a:xfrm>
          <a:prstGeom prst="rect">
            <a:avLst/>
          </a:prstGeom>
        </p:spPr>
        <p:txBody>
          <a:bodyPr vert="horz" lIns="91440" tIns="45720" rIns="91440" bIns="45720" rtlCol="0" anchor="ctr"/>
          <a:lstStyle>
            <a:lvl1pPr algn="r">
              <a:defRPr sz="1200">
                <a:solidFill>
                  <a:schemeClr val="tx1"/>
                </a:solidFill>
              </a:defRPr>
            </a:lvl1pPr>
          </a:lstStyle>
          <a:p>
            <a:fld id="{FDD9FC71-94E5-4C63-83F9-09F1766974D0}" type="slidenum">
              <a:rPr lang="sv-SE" smtClean="0"/>
              <a:pPr/>
              <a:t>‹#›</a:t>
            </a:fld>
            <a:endParaRPr lang="sv-SE" dirty="0"/>
          </a:p>
        </p:txBody>
      </p:sp>
      <p:sp>
        <p:nvSpPr>
          <p:cNvPr id="6" name="Platshållare för datum 3">
            <a:extLst>
              <a:ext uri="{FF2B5EF4-FFF2-40B4-BE49-F238E27FC236}">
                <a16:creationId xmlns:a16="http://schemas.microsoft.com/office/drawing/2014/main" id="{FF38E539-0181-C3BE-D65D-6D2DA08EB419}"/>
              </a:ext>
            </a:extLst>
          </p:cNvPr>
          <p:cNvSpPr>
            <a:spLocks noGrp="1"/>
          </p:cNvSpPr>
          <p:nvPr>
            <p:ph type="dt" sz="half" idx="2"/>
          </p:nvPr>
        </p:nvSpPr>
        <p:spPr>
          <a:xfrm>
            <a:off x="637903" y="6426926"/>
            <a:ext cx="1129937" cy="294549"/>
          </a:xfrm>
          <a:prstGeom prst="rect">
            <a:avLst/>
          </a:prstGeom>
        </p:spPr>
        <p:txBody>
          <a:bodyPr vert="horz" lIns="91440" tIns="45720" rIns="91440" bIns="45720" rtlCol="0" anchor="ctr"/>
          <a:lstStyle>
            <a:lvl1pPr algn="l">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7" name="Platshållare för sidfot 4">
            <a:extLst>
              <a:ext uri="{FF2B5EF4-FFF2-40B4-BE49-F238E27FC236}">
                <a16:creationId xmlns:a16="http://schemas.microsoft.com/office/drawing/2014/main" id="{2F6CC1F0-0F70-C897-1CBE-7223943F5FF0}"/>
              </a:ext>
            </a:extLst>
          </p:cNvPr>
          <p:cNvSpPr>
            <a:spLocks noGrp="1"/>
          </p:cNvSpPr>
          <p:nvPr>
            <p:ph type="ftr" sz="quarter" idx="3"/>
          </p:nvPr>
        </p:nvSpPr>
        <p:spPr>
          <a:xfrm>
            <a:off x="4038600" y="6426926"/>
            <a:ext cx="4114800" cy="294549"/>
          </a:xfrm>
          <a:prstGeom prst="rect">
            <a:avLst/>
          </a:prstGeom>
        </p:spPr>
        <p:txBody>
          <a:bodyPr vert="horz" lIns="91440" tIns="45720" rIns="91440" bIns="45720" rtlCol="0" anchor="ctr"/>
          <a:lstStyle>
            <a:lvl1pPr algn="ctr">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spTree>
    <p:extLst>
      <p:ext uri="{BB962C8B-B14F-4D97-AF65-F5344CB8AC3E}">
        <p14:creationId xmlns:p14="http://schemas.microsoft.com/office/powerpoint/2010/main" val="19344326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4" name="Platshållare för bildnummer 5">
            <a:extLst>
              <a:ext uri="{FF2B5EF4-FFF2-40B4-BE49-F238E27FC236}">
                <a16:creationId xmlns:a16="http://schemas.microsoft.com/office/drawing/2014/main" id="{F2A93950-5ED0-47AC-DE6E-A06210CA6C52}"/>
              </a:ext>
            </a:extLst>
          </p:cNvPr>
          <p:cNvSpPr>
            <a:spLocks noGrp="1"/>
          </p:cNvSpPr>
          <p:nvPr>
            <p:ph type="sldNum" sz="quarter" idx="4"/>
          </p:nvPr>
        </p:nvSpPr>
        <p:spPr>
          <a:xfrm>
            <a:off x="108284" y="6426926"/>
            <a:ext cx="471753" cy="294549"/>
          </a:xfrm>
          <a:prstGeom prst="rect">
            <a:avLst/>
          </a:prstGeom>
        </p:spPr>
        <p:txBody>
          <a:bodyPr vert="horz" lIns="91440" tIns="45720" rIns="91440" bIns="45720" rtlCol="0" anchor="ctr"/>
          <a:lstStyle>
            <a:lvl1pPr algn="r">
              <a:defRPr sz="1200">
                <a:solidFill>
                  <a:schemeClr val="tx1"/>
                </a:solidFill>
              </a:defRPr>
            </a:lvl1pPr>
          </a:lstStyle>
          <a:p>
            <a:fld id="{FDD9FC71-94E5-4C63-83F9-09F1766974D0}" type="slidenum">
              <a:rPr lang="sv-SE" smtClean="0"/>
              <a:pPr/>
              <a:t>‹#›</a:t>
            </a:fld>
            <a:endParaRPr lang="sv-SE" dirty="0"/>
          </a:p>
        </p:txBody>
      </p:sp>
      <p:sp>
        <p:nvSpPr>
          <p:cNvPr id="2" name="Platshållare för datum 3">
            <a:extLst>
              <a:ext uri="{FF2B5EF4-FFF2-40B4-BE49-F238E27FC236}">
                <a16:creationId xmlns:a16="http://schemas.microsoft.com/office/drawing/2014/main" id="{AD121485-9AA9-0D96-4272-489D6518D6C4}"/>
              </a:ext>
            </a:extLst>
          </p:cNvPr>
          <p:cNvSpPr>
            <a:spLocks noGrp="1"/>
          </p:cNvSpPr>
          <p:nvPr>
            <p:ph type="dt" sz="half" idx="2"/>
          </p:nvPr>
        </p:nvSpPr>
        <p:spPr>
          <a:xfrm>
            <a:off x="637903" y="6426926"/>
            <a:ext cx="1129937" cy="294549"/>
          </a:xfrm>
          <a:prstGeom prst="rect">
            <a:avLst/>
          </a:prstGeom>
        </p:spPr>
        <p:txBody>
          <a:bodyPr vert="horz" lIns="91440" tIns="45720" rIns="91440" bIns="45720" rtlCol="0" anchor="ctr"/>
          <a:lstStyle>
            <a:lvl1pPr algn="l">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3" name="Platshållare för sidfot 4">
            <a:extLst>
              <a:ext uri="{FF2B5EF4-FFF2-40B4-BE49-F238E27FC236}">
                <a16:creationId xmlns:a16="http://schemas.microsoft.com/office/drawing/2014/main" id="{C7647F53-7F9E-5368-783E-DA11170BF433}"/>
              </a:ext>
            </a:extLst>
          </p:cNvPr>
          <p:cNvSpPr>
            <a:spLocks noGrp="1"/>
          </p:cNvSpPr>
          <p:nvPr>
            <p:ph type="ftr" sz="quarter" idx="3"/>
          </p:nvPr>
        </p:nvSpPr>
        <p:spPr>
          <a:xfrm>
            <a:off x="4038600" y="6426926"/>
            <a:ext cx="4114800" cy="294549"/>
          </a:xfrm>
          <a:prstGeom prst="rect">
            <a:avLst/>
          </a:prstGeom>
        </p:spPr>
        <p:txBody>
          <a:bodyPr vert="horz" lIns="91440" tIns="45720" rIns="91440" bIns="45720" rtlCol="0" anchor="ctr"/>
          <a:lstStyle>
            <a:lvl1pPr algn="ctr">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spTree>
    <p:extLst>
      <p:ext uri="{BB962C8B-B14F-4D97-AF65-F5344CB8AC3E}">
        <p14:creationId xmlns:p14="http://schemas.microsoft.com/office/powerpoint/2010/main" val="38283512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Citat">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45F02269-457D-71B6-35A9-850BBE531FD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Freeform 9">
            <a:extLst>
              <a:ext uri="{FF2B5EF4-FFF2-40B4-BE49-F238E27FC236}">
                <a16:creationId xmlns:a16="http://schemas.microsoft.com/office/drawing/2014/main" id="{1709AE4F-DE07-4194-9808-48C512EAA1A1}"/>
              </a:ext>
              <a:ext uri="{C183D7F6-B498-43B3-948B-1728B52AA6E4}">
                <adec:decorative xmlns:adec="http://schemas.microsoft.com/office/drawing/2017/decorative" val="1"/>
              </a:ext>
            </a:extLst>
          </p:cNvPr>
          <p:cNvSpPr>
            <a:spLocks noEditPoints="1"/>
          </p:cNvSpPr>
          <p:nvPr userDrawn="1"/>
        </p:nvSpPr>
        <p:spPr bwMode="auto">
          <a:xfrm>
            <a:off x="2019300" y="1303392"/>
            <a:ext cx="848052" cy="687556"/>
          </a:xfrm>
          <a:custGeom>
            <a:avLst/>
            <a:gdLst>
              <a:gd name="T0" fmla="*/ 212 w 1284"/>
              <a:gd name="T1" fmla="*/ 1035 h 1041"/>
              <a:gd name="T2" fmla="*/ 250 w 1284"/>
              <a:gd name="T3" fmla="*/ 1037 h 1041"/>
              <a:gd name="T4" fmla="*/ 306 w 1284"/>
              <a:gd name="T5" fmla="*/ 995 h 1041"/>
              <a:gd name="T6" fmla="*/ 432 w 1284"/>
              <a:gd name="T7" fmla="*/ 863 h 1041"/>
              <a:gd name="T8" fmla="*/ 532 w 1284"/>
              <a:gd name="T9" fmla="*/ 697 h 1041"/>
              <a:gd name="T10" fmla="*/ 580 w 1284"/>
              <a:gd name="T11" fmla="*/ 533 h 1041"/>
              <a:gd name="T12" fmla="*/ 592 w 1284"/>
              <a:gd name="T13" fmla="*/ 404 h 1041"/>
              <a:gd name="T14" fmla="*/ 574 w 1284"/>
              <a:gd name="T15" fmla="*/ 254 h 1041"/>
              <a:gd name="T16" fmla="*/ 506 w 1284"/>
              <a:gd name="T17" fmla="*/ 114 h 1041"/>
              <a:gd name="T18" fmla="*/ 408 w 1284"/>
              <a:gd name="T19" fmla="*/ 34 h 1041"/>
              <a:gd name="T20" fmla="*/ 300 w 1284"/>
              <a:gd name="T21" fmla="*/ 2 h 1041"/>
              <a:gd name="T22" fmla="*/ 218 w 1284"/>
              <a:gd name="T23" fmla="*/ 6 h 1041"/>
              <a:gd name="T24" fmla="*/ 118 w 1284"/>
              <a:gd name="T25" fmla="*/ 44 h 1041"/>
              <a:gd name="T26" fmla="*/ 46 w 1284"/>
              <a:gd name="T27" fmla="*/ 112 h 1041"/>
              <a:gd name="T28" fmla="*/ 6 w 1284"/>
              <a:gd name="T29" fmla="*/ 202 h 1041"/>
              <a:gd name="T30" fmla="*/ 2 w 1284"/>
              <a:gd name="T31" fmla="*/ 278 h 1041"/>
              <a:gd name="T32" fmla="*/ 32 w 1284"/>
              <a:gd name="T33" fmla="*/ 370 h 1041"/>
              <a:gd name="T34" fmla="*/ 92 w 1284"/>
              <a:gd name="T35" fmla="*/ 442 h 1041"/>
              <a:gd name="T36" fmla="*/ 178 w 1284"/>
              <a:gd name="T37" fmla="*/ 488 h 1041"/>
              <a:gd name="T38" fmla="*/ 250 w 1284"/>
              <a:gd name="T39" fmla="*/ 498 h 1041"/>
              <a:gd name="T40" fmla="*/ 350 w 1284"/>
              <a:gd name="T41" fmla="*/ 486 h 1041"/>
              <a:gd name="T42" fmla="*/ 386 w 1284"/>
              <a:gd name="T43" fmla="*/ 518 h 1041"/>
              <a:gd name="T44" fmla="*/ 338 w 1284"/>
              <a:gd name="T45" fmla="*/ 669 h 1041"/>
              <a:gd name="T46" fmla="*/ 258 w 1284"/>
              <a:gd name="T47" fmla="*/ 785 h 1041"/>
              <a:gd name="T48" fmla="*/ 144 w 1284"/>
              <a:gd name="T49" fmla="*/ 891 h 1041"/>
              <a:gd name="T50" fmla="*/ 126 w 1284"/>
              <a:gd name="T51" fmla="*/ 915 h 1041"/>
              <a:gd name="T52" fmla="*/ 132 w 1284"/>
              <a:gd name="T53" fmla="*/ 957 h 1041"/>
              <a:gd name="T54" fmla="*/ 884 w 1284"/>
              <a:gd name="T55" fmla="*/ 1019 h 1041"/>
              <a:gd name="T56" fmla="*/ 924 w 1284"/>
              <a:gd name="T57" fmla="*/ 1041 h 1041"/>
              <a:gd name="T58" fmla="*/ 960 w 1284"/>
              <a:gd name="T59" fmla="*/ 1025 h 1041"/>
              <a:gd name="T60" fmla="*/ 1070 w 1284"/>
              <a:gd name="T61" fmla="*/ 925 h 1041"/>
              <a:gd name="T62" fmla="*/ 1178 w 1284"/>
              <a:gd name="T63" fmla="*/ 787 h 1041"/>
              <a:gd name="T64" fmla="*/ 1260 w 1284"/>
              <a:gd name="T65" fmla="*/ 591 h 1041"/>
              <a:gd name="T66" fmla="*/ 1280 w 1284"/>
              <a:gd name="T67" fmla="*/ 470 h 1041"/>
              <a:gd name="T68" fmla="*/ 1282 w 1284"/>
              <a:gd name="T69" fmla="*/ 350 h 1041"/>
              <a:gd name="T70" fmla="*/ 1236 w 1284"/>
              <a:gd name="T71" fmla="*/ 176 h 1041"/>
              <a:gd name="T72" fmla="*/ 1150 w 1284"/>
              <a:gd name="T73" fmla="*/ 68 h 1041"/>
              <a:gd name="T74" fmla="*/ 1046 w 1284"/>
              <a:gd name="T75" fmla="*/ 12 h 1041"/>
              <a:gd name="T76" fmla="*/ 968 w 1284"/>
              <a:gd name="T77" fmla="*/ 0 h 1041"/>
              <a:gd name="T78" fmla="*/ 856 w 1284"/>
              <a:gd name="T79" fmla="*/ 22 h 1041"/>
              <a:gd name="T80" fmla="*/ 770 w 1284"/>
              <a:gd name="T81" fmla="*/ 76 h 1041"/>
              <a:gd name="T82" fmla="*/ 712 w 1284"/>
              <a:gd name="T83" fmla="*/ 154 h 1041"/>
              <a:gd name="T84" fmla="*/ 692 w 1284"/>
              <a:gd name="T85" fmla="*/ 252 h 1041"/>
              <a:gd name="T86" fmla="*/ 704 w 1284"/>
              <a:gd name="T87" fmla="*/ 326 h 1041"/>
              <a:gd name="T88" fmla="*/ 750 w 1284"/>
              <a:gd name="T89" fmla="*/ 410 h 1041"/>
              <a:gd name="T90" fmla="*/ 824 w 1284"/>
              <a:gd name="T91" fmla="*/ 468 h 1041"/>
              <a:gd name="T92" fmla="*/ 918 w 1284"/>
              <a:gd name="T93" fmla="*/ 496 h 1041"/>
              <a:gd name="T94" fmla="*/ 998 w 1284"/>
              <a:gd name="T95" fmla="*/ 494 h 1041"/>
              <a:gd name="T96" fmla="*/ 1082 w 1284"/>
              <a:gd name="T97" fmla="*/ 474 h 1041"/>
              <a:gd name="T98" fmla="*/ 1062 w 1284"/>
              <a:gd name="T99" fmla="*/ 597 h 1041"/>
              <a:gd name="T100" fmla="*/ 992 w 1284"/>
              <a:gd name="T101" fmla="*/ 731 h 1041"/>
              <a:gd name="T102" fmla="*/ 890 w 1284"/>
              <a:gd name="T103" fmla="*/ 847 h 1041"/>
              <a:gd name="T104" fmla="*/ 828 w 1284"/>
              <a:gd name="T105" fmla="*/ 897 h 1041"/>
              <a:gd name="T106" fmla="*/ 816 w 1284"/>
              <a:gd name="T107" fmla="*/ 935 h 1041"/>
              <a:gd name="T108" fmla="*/ 884 w 1284"/>
              <a:gd name="T109" fmla="*/ 1019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4" h="1041">
                <a:moveTo>
                  <a:pt x="192" y="1019"/>
                </a:moveTo>
                <a:lnTo>
                  <a:pt x="192" y="1019"/>
                </a:lnTo>
                <a:lnTo>
                  <a:pt x="202" y="1029"/>
                </a:lnTo>
                <a:lnTo>
                  <a:pt x="212" y="1035"/>
                </a:lnTo>
                <a:lnTo>
                  <a:pt x="222" y="1039"/>
                </a:lnTo>
                <a:lnTo>
                  <a:pt x="232" y="1041"/>
                </a:lnTo>
                <a:lnTo>
                  <a:pt x="240" y="1039"/>
                </a:lnTo>
                <a:lnTo>
                  <a:pt x="250" y="1037"/>
                </a:lnTo>
                <a:lnTo>
                  <a:pt x="260" y="1031"/>
                </a:lnTo>
                <a:lnTo>
                  <a:pt x="268" y="1025"/>
                </a:lnTo>
                <a:lnTo>
                  <a:pt x="268" y="1025"/>
                </a:lnTo>
                <a:lnTo>
                  <a:pt x="306" y="995"/>
                </a:lnTo>
                <a:lnTo>
                  <a:pt x="352" y="951"/>
                </a:lnTo>
                <a:lnTo>
                  <a:pt x="378" y="925"/>
                </a:lnTo>
                <a:lnTo>
                  <a:pt x="406" y="895"/>
                </a:lnTo>
                <a:lnTo>
                  <a:pt x="432" y="863"/>
                </a:lnTo>
                <a:lnTo>
                  <a:pt x="460" y="827"/>
                </a:lnTo>
                <a:lnTo>
                  <a:pt x="486" y="787"/>
                </a:lnTo>
                <a:lnTo>
                  <a:pt x="510" y="743"/>
                </a:lnTo>
                <a:lnTo>
                  <a:pt x="532" y="697"/>
                </a:lnTo>
                <a:lnTo>
                  <a:pt x="552" y="645"/>
                </a:lnTo>
                <a:lnTo>
                  <a:pt x="568" y="591"/>
                </a:lnTo>
                <a:lnTo>
                  <a:pt x="576" y="561"/>
                </a:lnTo>
                <a:lnTo>
                  <a:pt x="580" y="533"/>
                </a:lnTo>
                <a:lnTo>
                  <a:pt x="586" y="502"/>
                </a:lnTo>
                <a:lnTo>
                  <a:pt x="588" y="470"/>
                </a:lnTo>
                <a:lnTo>
                  <a:pt x="590" y="438"/>
                </a:lnTo>
                <a:lnTo>
                  <a:pt x="592" y="404"/>
                </a:lnTo>
                <a:lnTo>
                  <a:pt x="592" y="404"/>
                </a:lnTo>
                <a:lnTo>
                  <a:pt x="590" y="350"/>
                </a:lnTo>
                <a:lnTo>
                  <a:pt x="584" y="300"/>
                </a:lnTo>
                <a:lnTo>
                  <a:pt x="574" y="254"/>
                </a:lnTo>
                <a:lnTo>
                  <a:pt x="560" y="214"/>
                </a:lnTo>
                <a:lnTo>
                  <a:pt x="544" y="176"/>
                </a:lnTo>
                <a:lnTo>
                  <a:pt x="526" y="144"/>
                </a:lnTo>
                <a:lnTo>
                  <a:pt x="506" y="114"/>
                </a:lnTo>
                <a:lnTo>
                  <a:pt x="482" y="90"/>
                </a:lnTo>
                <a:lnTo>
                  <a:pt x="458" y="68"/>
                </a:lnTo>
                <a:lnTo>
                  <a:pt x="434" y="48"/>
                </a:lnTo>
                <a:lnTo>
                  <a:pt x="408" y="34"/>
                </a:lnTo>
                <a:lnTo>
                  <a:pt x="380" y="22"/>
                </a:lnTo>
                <a:lnTo>
                  <a:pt x="354" y="12"/>
                </a:lnTo>
                <a:lnTo>
                  <a:pt x="326" y="6"/>
                </a:lnTo>
                <a:lnTo>
                  <a:pt x="300" y="2"/>
                </a:lnTo>
                <a:lnTo>
                  <a:pt x="276" y="0"/>
                </a:lnTo>
                <a:lnTo>
                  <a:pt x="276" y="0"/>
                </a:lnTo>
                <a:lnTo>
                  <a:pt x="246" y="2"/>
                </a:lnTo>
                <a:lnTo>
                  <a:pt x="218" y="6"/>
                </a:lnTo>
                <a:lnTo>
                  <a:pt x="190" y="12"/>
                </a:lnTo>
                <a:lnTo>
                  <a:pt x="164" y="22"/>
                </a:lnTo>
                <a:lnTo>
                  <a:pt x="140" y="32"/>
                </a:lnTo>
                <a:lnTo>
                  <a:pt x="118" y="44"/>
                </a:lnTo>
                <a:lnTo>
                  <a:pt x="98" y="58"/>
                </a:lnTo>
                <a:lnTo>
                  <a:pt x="78" y="76"/>
                </a:lnTo>
                <a:lnTo>
                  <a:pt x="60" y="94"/>
                </a:lnTo>
                <a:lnTo>
                  <a:pt x="46" y="112"/>
                </a:lnTo>
                <a:lnTo>
                  <a:pt x="32" y="134"/>
                </a:lnTo>
                <a:lnTo>
                  <a:pt x="20" y="154"/>
                </a:lnTo>
                <a:lnTo>
                  <a:pt x="12" y="178"/>
                </a:lnTo>
                <a:lnTo>
                  <a:pt x="6" y="202"/>
                </a:lnTo>
                <a:lnTo>
                  <a:pt x="2" y="226"/>
                </a:lnTo>
                <a:lnTo>
                  <a:pt x="0" y="252"/>
                </a:lnTo>
                <a:lnTo>
                  <a:pt x="0" y="252"/>
                </a:lnTo>
                <a:lnTo>
                  <a:pt x="2" y="278"/>
                </a:lnTo>
                <a:lnTo>
                  <a:pt x="6" y="302"/>
                </a:lnTo>
                <a:lnTo>
                  <a:pt x="12" y="326"/>
                </a:lnTo>
                <a:lnTo>
                  <a:pt x="20" y="348"/>
                </a:lnTo>
                <a:lnTo>
                  <a:pt x="32" y="370"/>
                </a:lnTo>
                <a:lnTo>
                  <a:pt x="44" y="390"/>
                </a:lnTo>
                <a:lnTo>
                  <a:pt x="58" y="410"/>
                </a:lnTo>
                <a:lnTo>
                  <a:pt x="74" y="426"/>
                </a:lnTo>
                <a:lnTo>
                  <a:pt x="92" y="442"/>
                </a:lnTo>
                <a:lnTo>
                  <a:pt x="112" y="456"/>
                </a:lnTo>
                <a:lnTo>
                  <a:pt x="132" y="468"/>
                </a:lnTo>
                <a:lnTo>
                  <a:pt x="154" y="480"/>
                </a:lnTo>
                <a:lnTo>
                  <a:pt x="178" y="488"/>
                </a:lnTo>
                <a:lnTo>
                  <a:pt x="202" y="494"/>
                </a:lnTo>
                <a:lnTo>
                  <a:pt x="226" y="496"/>
                </a:lnTo>
                <a:lnTo>
                  <a:pt x="250" y="498"/>
                </a:lnTo>
                <a:lnTo>
                  <a:pt x="250" y="498"/>
                </a:lnTo>
                <a:lnTo>
                  <a:pt x="280" y="498"/>
                </a:lnTo>
                <a:lnTo>
                  <a:pt x="306" y="494"/>
                </a:lnTo>
                <a:lnTo>
                  <a:pt x="330" y="490"/>
                </a:lnTo>
                <a:lnTo>
                  <a:pt x="350" y="486"/>
                </a:lnTo>
                <a:lnTo>
                  <a:pt x="380" y="478"/>
                </a:lnTo>
                <a:lnTo>
                  <a:pt x="390" y="474"/>
                </a:lnTo>
                <a:lnTo>
                  <a:pt x="390" y="474"/>
                </a:lnTo>
                <a:lnTo>
                  <a:pt x="386" y="518"/>
                </a:lnTo>
                <a:lnTo>
                  <a:pt x="380" y="557"/>
                </a:lnTo>
                <a:lnTo>
                  <a:pt x="370" y="597"/>
                </a:lnTo>
                <a:lnTo>
                  <a:pt x="356" y="633"/>
                </a:lnTo>
                <a:lnTo>
                  <a:pt x="338" y="669"/>
                </a:lnTo>
                <a:lnTo>
                  <a:pt x="320" y="701"/>
                </a:lnTo>
                <a:lnTo>
                  <a:pt x="300" y="731"/>
                </a:lnTo>
                <a:lnTo>
                  <a:pt x="280" y="759"/>
                </a:lnTo>
                <a:lnTo>
                  <a:pt x="258" y="785"/>
                </a:lnTo>
                <a:lnTo>
                  <a:pt x="238" y="809"/>
                </a:lnTo>
                <a:lnTo>
                  <a:pt x="198" y="847"/>
                </a:lnTo>
                <a:lnTo>
                  <a:pt x="164" y="873"/>
                </a:lnTo>
                <a:lnTo>
                  <a:pt x="144" y="891"/>
                </a:lnTo>
                <a:lnTo>
                  <a:pt x="144" y="891"/>
                </a:lnTo>
                <a:lnTo>
                  <a:pt x="136" y="897"/>
                </a:lnTo>
                <a:lnTo>
                  <a:pt x="130" y="905"/>
                </a:lnTo>
                <a:lnTo>
                  <a:pt x="126" y="915"/>
                </a:lnTo>
                <a:lnTo>
                  <a:pt x="124" y="925"/>
                </a:lnTo>
                <a:lnTo>
                  <a:pt x="124" y="935"/>
                </a:lnTo>
                <a:lnTo>
                  <a:pt x="126" y="945"/>
                </a:lnTo>
                <a:lnTo>
                  <a:pt x="132" y="957"/>
                </a:lnTo>
                <a:lnTo>
                  <a:pt x="140" y="967"/>
                </a:lnTo>
                <a:lnTo>
                  <a:pt x="192" y="1019"/>
                </a:lnTo>
                <a:close/>
                <a:moveTo>
                  <a:pt x="884" y="1019"/>
                </a:moveTo>
                <a:lnTo>
                  <a:pt x="884" y="1019"/>
                </a:lnTo>
                <a:lnTo>
                  <a:pt x="894" y="1029"/>
                </a:lnTo>
                <a:lnTo>
                  <a:pt x="904" y="1035"/>
                </a:lnTo>
                <a:lnTo>
                  <a:pt x="914" y="1039"/>
                </a:lnTo>
                <a:lnTo>
                  <a:pt x="924" y="1041"/>
                </a:lnTo>
                <a:lnTo>
                  <a:pt x="932" y="1039"/>
                </a:lnTo>
                <a:lnTo>
                  <a:pt x="942" y="1037"/>
                </a:lnTo>
                <a:lnTo>
                  <a:pt x="952" y="1031"/>
                </a:lnTo>
                <a:lnTo>
                  <a:pt x="960" y="1025"/>
                </a:lnTo>
                <a:lnTo>
                  <a:pt x="960" y="1025"/>
                </a:lnTo>
                <a:lnTo>
                  <a:pt x="998" y="995"/>
                </a:lnTo>
                <a:lnTo>
                  <a:pt x="1044" y="951"/>
                </a:lnTo>
                <a:lnTo>
                  <a:pt x="1070" y="925"/>
                </a:lnTo>
                <a:lnTo>
                  <a:pt x="1098" y="895"/>
                </a:lnTo>
                <a:lnTo>
                  <a:pt x="1124" y="863"/>
                </a:lnTo>
                <a:lnTo>
                  <a:pt x="1152" y="827"/>
                </a:lnTo>
                <a:lnTo>
                  <a:pt x="1178" y="787"/>
                </a:lnTo>
                <a:lnTo>
                  <a:pt x="1202" y="743"/>
                </a:lnTo>
                <a:lnTo>
                  <a:pt x="1224" y="697"/>
                </a:lnTo>
                <a:lnTo>
                  <a:pt x="1244" y="645"/>
                </a:lnTo>
                <a:lnTo>
                  <a:pt x="1260" y="591"/>
                </a:lnTo>
                <a:lnTo>
                  <a:pt x="1268" y="561"/>
                </a:lnTo>
                <a:lnTo>
                  <a:pt x="1272" y="533"/>
                </a:lnTo>
                <a:lnTo>
                  <a:pt x="1278" y="502"/>
                </a:lnTo>
                <a:lnTo>
                  <a:pt x="1280" y="470"/>
                </a:lnTo>
                <a:lnTo>
                  <a:pt x="1282" y="438"/>
                </a:lnTo>
                <a:lnTo>
                  <a:pt x="1284" y="404"/>
                </a:lnTo>
                <a:lnTo>
                  <a:pt x="1284" y="404"/>
                </a:lnTo>
                <a:lnTo>
                  <a:pt x="1282" y="350"/>
                </a:lnTo>
                <a:lnTo>
                  <a:pt x="1276" y="300"/>
                </a:lnTo>
                <a:lnTo>
                  <a:pt x="1266" y="254"/>
                </a:lnTo>
                <a:lnTo>
                  <a:pt x="1252" y="214"/>
                </a:lnTo>
                <a:lnTo>
                  <a:pt x="1236" y="176"/>
                </a:lnTo>
                <a:lnTo>
                  <a:pt x="1218" y="144"/>
                </a:lnTo>
                <a:lnTo>
                  <a:pt x="1198" y="114"/>
                </a:lnTo>
                <a:lnTo>
                  <a:pt x="1174" y="90"/>
                </a:lnTo>
                <a:lnTo>
                  <a:pt x="1150" y="68"/>
                </a:lnTo>
                <a:lnTo>
                  <a:pt x="1126" y="48"/>
                </a:lnTo>
                <a:lnTo>
                  <a:pt x="1100" y="34"/>
                </a:lnTo>
                <a:lnTo>
                  <a:pt x="1072" y="22"/>
                </a:lnTo>
                <a:lnTo>
                  <a:pt x="1046" y="12"/>
                </a:lnTo>
                <a:lnTo>
                  <a:pt x="1018" y="6"/>
                </a:lnTo>
                <a:lnTo>
                  <a:pt x="992" y="2"/>
                </a:lnTo>
                <a:lnTo>
                  <a:pt x="968" y="0"/>
                </a:lnTo>
                <a:lnTo>
                  <a:pt x="968" y="0"/>
                </a:lnTo>
                <a:lnTo>
                  <a:pt x="938" y="2"/>
                </a:lnTo>
                <a:lnTo>
                  <a:pt x="910" y="6"/>
                </a:lnTo>
                <a:lnTo>
                  <a:pt x="882" y="12"/>
                </a:lnTo>
                <a:lnTo>
                  <a:pt x="856" y="22"/>
                </a:lnTo>
                <a:lnTo>
                  <a:pt x="832" y="32"/>
                </a:lnTo>
                <a:lnTo>
                  <a:pt x="810" y="44"/>
                </a:lnTo>
                <a:lnTo>
                  <a:pt x="788" y="58"/>
                </a:lnTo>
                <a:lnTo>
                  <a:pt x="770" y="76"/>
                </a:lnTo>
                <a:lnTo>
                  <a:pt x="752" y="94"/>
                </a:lnTo>
                <a:lnTo>
                  <a:pt x="738" y="112"/>
                </a:lnTo>
                <a:lnTo>
                  <a:pt x="724" y="134"/>
                </a:lnTo>
                <a:lnTo>
                  <a:pt x="712" y="154"/>
                </a:lnTo>
                <a:lnTo>
                  <a:pt x="704" y="178"/>
                </a:lnTo>
                <a:lnTo>
                  <a:pt x="698" y="202"/>
                </a:lnTo>
                <a:lnTo>
                  <a:pt x="694" y="226"/>
                </a:lnTo>
                <a:lnTo>
                  <a:pt x="692" y="252"/>
                </a:lnTo>
                <a:lnTo>
                  <a:pt x="692" y="252"/>
                </a:lnTo>
                <a:lnTo>
                  <a:pt x="694" y="278"/>
                </a:lnTo>
                <a:lnTo>
                  <a:pt x="698" y="302"/>
                </a:lnTo>
                <a:lnTo>
                  <a:pt x="704" y="326"/>
                </a:lnTo>
                <a:lnTo>
                  <a:pt x="712" y="348"/>
                </a:lnTo>
                <a:lnTo>
                  <a:pt x="724" y="370"/>
                </a:lnTo>
                <a:lnTo>
                  <a:pt x="736" y="390"/>
                </a:lnTo>
                <a:lnTo>
                  <a:pt x="750" y="410"/>
                </a:lnTo>
                <a:lnTo>
                  <a:pt x="766" y="426"/>
                </a:lnTo>
                <a:lnTo>
                  <a:pt x="784" y="442"/>
                </a:lnTo>
                <a:lnTo>
                  <a:pt x="804" y="456"/>
                </a:lnTo>
                <a:lnTo>
                  <a:pt x="824" y="468"/>
                </a:lnTo>
                <a:lnTo>
                  <a:pt x="846" y="480"/>
                </a:lnTo>
                <a:lnTo>
                  <a:pt x="870" y="488"/>
                </a:lnTo>
                <a:lnTo>
                  <a:pt x="894" y="494"/>
                </a:lnTo>
                <a:lnTo>
                  <a:pt x="918" y="496"/>
                </a:lnTo>
                <a:lnTo>
                  <a:pt x="942" y="498"/>
                </a:lnTo>
                <a:lnTo>
                  <a:pt x="942" y="498"/>
                </a:lnTo>
                <a:lnTo>
                  <a:pt x="972" y="498"/>
                </a:lnTo>
                <a:lnTo>
                  <a:pt x="998" y="494"/>
                </a:lnTo>
                <a:lnTo>
                  <a:pt x="1022" y="490"/>
                </a:lnTo>
                <a:lnTo>
                  <a:pt x="1042" y="486"/>
                </a:lnTo>
                <a:lnTo>
                  <a:pt x="1072" y="478"/>
                </a:lnTo>
                <a:lnTo>
                  <a:pt x="1082" y="474"/>
                </a:lnTo>
                <a:lnTo>
                  <a:pt x="1082" y="474"/>
                </a:lnTo>
                <a:lnTo>
                  <a:pt x="1078" y="518"/>
                </a:lnTo>
                <a:lnTo>
                  <a:pt x="1072" y="557"/>
                </a:lnTo>
                <a:lnTo>
                  <a:pt x="1062" y="597"/>
                </a:lnTo>
                <a:lnTo>
                  <a:pt x="1048" y="633"/>
                </a:lnTo>
                <a:lnTo>
                  <a:pt x="1030" y="669"/>
                </a:lnTo>
                <a:lnTo>
                  <a:pt x="1012" y="701"/>
                </a:lnTo>
                <a:lnTo>
                  <a:pt x="992" y="731"/>
                </a:lnTo>
                <a:lnTo>
                  <a:pt x="972" y="759"/>
                </a:lnTo>
                <a:lnTo>
                  <a:pt x="950" y="785"/>
                </a:lnTo>
                <a:lnTo>
                  <a:pt x="928" y="809"/>
                </a:lnTo>
                <a:lnTo>
                  <a:pt x="890" y="847"/>
                </a:lnTo>
                <a:lnTo>
                  <a:pt x="856" y="873"/>
                </a:lnTo>
                <a:lnTo>
                  <a:pt x="834" y="891"/>
                </a:lnTo>
                <a:lnTo>
                  <a:pt x="834" y="891"/>
                </a:lnTo>
                <a:lnTo>
                  <a:pt x="828" y="897"/>
                </a:lnTo>
                <a:lnTo>
                  <a:pt x="822" y="905"/>
                </a:lnTo>
                <a:lnTo>
                  <a:pt x="818" y="915"/>
                </a:lnTo>
                <a:lnTo>
                  <a:pt x="816" y="925"/>
                </a:lnTo>
                <a:lnTo>
                  <a:pt x="816" y="935"/>
                </a:lnTo>
                <a:lnTo>
                  <a:pt x="818" y="945"/>
                </a:lnTo>
                <a:lnTo>
                  <a:pt x="824" y="957"/>
                </a:lnTo>
                <a:lnTo>
                  <a:pt x="832" y="967"/>
                </a:lnTo>
                <a:lnTo>
                  <a:pt x="884" y="1019"/>
                </a:lnTo>
                <a:close/>
              </a:path>
            </a:pathLst>
          </a:custGeom>
          <a:solidFill>
            <a:srgbClr val="B5D9AF"/>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8" name="Rubrik 1">
            <a:extLst>
              <a:ext uri="{FF2B5EF4-FFF2-40B4-BE49-F238E27FC236}">
                <a16:creationId xmlns:a16="http://schemas.microsoft.com/office/drawing/2014/main" id="{3CCAE72D-F891-F7EC-0A60-881018CEEEAE}"/>
              </a:ext>
            </a:extLst>
          </p:cNvPr>
          <p:cNvSpPr>
            <a:spLocks noGrp="1"/>
          </p:cNvSpPr>
          <p:nvPr>
            <p:ph type="ctrTitle" hasCustomPrompt="1"/>
          </p:nvPr>
        </p:nvSpPr>
        <p:spPr>
          <a:xfrm>
            <a:off x="2019300" y="2322786"/>
            <a:ext cx="8153400" cy="2354145"/>
          </a:xfrm>
          <a:prstGeom prst="rect">
            <a:avLst/>
          </a:prstGeom>
        </p:spPr>
        <p:txBody>
          <a:bodyPr anchor="ctr" anchorCtr="0"/>
          <a:lstStyle>
            <a:lvl1pPr algn="l">
              <a:lnSpc>
                <a:spcPts val="6800"/>
              </a:lnSpc>
              <a:defRPr sz="5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sv-SE" dirty="0"/>
              <a:t>Citat</a:t>
            </a:r>
          </a:p>
        </p:txBody>
      </p:sp>
      <p:sp>
        <p:nvSpPr>
          <p:cNvPr id="7" name="Platshållare för bildnummer 5">
            <a:extLst>
              <a:ext uri="{FF2B5EF4-FFF2-40B4-BE49-F238E27FC236}">
                <a16:creationId xmlns:a16="http://schemas.microsoft.com/office/drawing/2014/main" id="{3B4830F9-A051-2AAE-E0FF-9BA9538D3F23}"/>
              </a:ext>
            </a:extLst>
          </p:cNvPr>
          <p:cNvSpPr>
            <a:spLocks noGrp="1"/>
          </p:cNvSpPr>
          <p:nvPr>
            <p:ph type="sldNum" sz="quarter" idx="4"/>
          </p:nvPr>
        </p:nvSpPr>
        <p:spPr>
          <a:xfrm>
            <a:off x="108284" y="6426926"/>
            <a:ext cx="471753" cy="294549"/>
          </a:xfrm>
          <a:prstGeom prst="rect">
            <a:avLst/>
          </a:prstGeom>
        </p:spPr>
        <p:txBody>
          <a:bodyPr vert="horz" lIns="91440" tIns="45720" rIns="91440" bIns="45720" rtlCol="0" anchor="ctr"/>
          <a:lstStyle>
            <a:lvl1pPr algn="r">
              <a:defRPr sz="1200">
                <a:solidFill>
                  <a:schemeClr val="tx1"/>
                </a:solidFill>
              </a:defRPr>
            </a:lvl1pPr>
          </a:lstStyle>
          <a:p>
            <a:fld id="{FDD9FC71-94E5-4C63-83F9-09F1766974D0}" type="slidenum">
              <a:rPr lang="sv-SE" smtClean="0"/>
              <a:pPr/>
              <a:t>‹#›</a:t>
            </a:fld>
            <a:endParaRPr lang="sv-SE"/>
          </a:p>
        </p:txBody>
      </p:sp>
      <p:sp>
        <p:nvSpPr>
          <p:cNvPr id="5" name="Platshållare för datum 3">
            <a:extLst>
              <a:ext uri="{FF2B5EF4-FFF2-40B4-BE49-F238E27FC236}">
                <a16:creationId xmlns:a16="http://schemas.microsoft.com/office/drawing/2014/main" id="{260B711B-581C-C7B9-9F13-7716E8C827BA}"/>
              </a:ext>
            </a:extLst>
          </p:cNvPr>
          <p:cNvSpPr>
            <a:spLocks noGrp="1"/>
          </p:cNvSpPr>
          <p:nvPr>
            <p:ph type="dt" sz="half" idx="2"/>
          </p:nvPr>
        </p:nvSpPr>
        <p:spPr>
          <a:xfrm>
            <a:off x="637903" y="6426926"/>
            <a:ext cx="1129937" cy="294549"/>
          </a:xfrm>
          <a:prstGeom prst="rect">
            <a:avLst/>
          </a:prstGeom>
        </p:spPr>
        <p:txBody>
          <a:bodyPr vert="horz" lIns="91440" tIns="45720" rIns="91440" bIns="45720" rtlCol="0" anchor="ctr"/>
          <a:lstStyle>
            <a:lvl1pPr algn="l">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6" name="Platshållare för sidfot 4">
            <a:extLst>
              <a:ext uri="{FF2B5EF4-FFF2-40B4-BE49-F238E27FC236}">
                <a16:creationId xmlns:a16="http://schemas.microsoft.com/office/drawing/2014/main" id="{003CB0C0-0880-078B-8BE7-DC07972BB80B}"/>
              </a:ext>
            </a:extLst>
          </p:cNvPr>
          <p:cNvSpPr>
            <a:spLocks noGrp="1"/>
          </p:cNvSpPr>
          <p:nvPr>
            <p:ph type="ftr" sz="quarter" idx="3"/>
          </p:nvPr>
        </p:nvSpPr>
        <p:spPr>
          <a:xfrm>
            <a:off x="4038600" y="6426926"/>
            <a:ext cx="4114800" cy="294549"/>
          </a:xfrm>
          <a:prstGeom prst="rect">
            <a:avLst/>
          </a:prstGeom>
        </p:spPr>
        <p:txBody>
          <a:bodyPr vert="horz" lIns="91440" tIns="45720" rIns="91440" bIns="45720" rtlCol="0" anchor="ctr"/>
          <a:lstStyle>
            <a:lvl1pPr algn="ctr">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pic>
        <p:nvPicPr>
          <p:cNvPr id="9" name="Bildobjekt 8" descr="Region Kronobergs logotyp">
            <a:extLst>
              <a:ext uri="{FF2B5EF4-FFF2-40B4-BE49-F238E27FC236}">
                <a16:creationId xmlns:a16="http://schemas.microsoft.com/office/drawing/2014/main" id="{1BCF48E4-2D2A-F0C6-11B4-36A1A5D5C22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094" t="11082" r="4760" b="13048"/>
          <a:stretch/>
        </p:blipFill>
        <p:spPr bwMode="black">
          <a:xfrm>
            <a:off x="10301607" y="6128077"/>
            <a:ext cx="1718777" cy="534864"/>
          </a:xfrm>
          <a:prstGeom prst="rect">
            <a:avLst/>
          </a:prstGeom>
          <a:noFill/>
          <a:ln>
            <a:noFill/>
          </a:ln>
        </p:spPr>
      </p:pic>
    </p:spTree>
    <p:extLst>
      <p:ext uri="{BB962C8B-B14F-4D97-AF65-F5344CB8AC3E}">
        <p14:creationId xmlns:p14="http://schemas.microsoft.com/office/powerpoint/2010/main" val="19254984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Citat_2">
    <p:bg>
      <p:bgPr>
        <a:solidFill>
          <a:srgbClr val="004131"/>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45F02269-457D-71B6-35A9-850BBE531FD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Freeform 9">
            <a:extLst>
              <a:ext uri="{FF2B5EF4-FFF2-40B4-BE49-F238E27FC236}">
                <a16:creationId xmlns:a16="http://schemas.microsoft.com/office/drawing/2014/main" id="{1709AE4F-DE07-4194-9808-48C512EAA1A1}"/>
              </a:ext>
              <a:ext uri="{C183D7F6-B498-43B3-948B-1728B52AA6E4}">
                <adec:decorative xmlns:adec="http://schemas.microsoft.com/office/drawing/2017/decorative" val="1"/>
              </a:ext>
            </a:extLst>
          </p:cNvPr>
          <p:cNvSpPr>
            <a:spLocks noEditPoints="1"/>
          </p:cNvSpPr>
          <p:nvPr userDrawn="1"/>
        </p:nvSpPr>
        <p:spPr bwMode="auto">
          <a:xfrm>
            <a:off x="2019300" y="1303392"/>
            <a:ext cx="848052" cy="687556"/>
          </a:xfrm>
          <a:custGeom>
            <a:avLst/>
            <a:gdLst>
              <a:gd name="T0" fmla="*/ 212 w 1284"/>
              <a:gd name="T1" fmla="*/ 1035 h 1041"/>
              <a:gd name="T2" fmla="*/ 250 w 1284"/>
              <a:gd name="T3" fmla="*/ 1037 h 1041"/>
              <a:gd name="T4" fmla="*/ 306 w 1284"/>
              <a:gd name="T5" fmla="*/ 995 h 1041"/>
              <a:gd name="T6" fmla="*/ 432 w 1284"/>
              <a:gd name="T7" fmla="*/ 863 h 1041"/>
              <a:gd name="T8" fmla="*/ 532 w 1284"/>
              <a:gd name="T9" fmla="*/ 697 h 1041"/>
              <a:gd name="T10" fmla="*/ 580 w 1284"/>
              <a:gd name="T11" fmla="*/ 533 h 1041"/>
              <a:gd name="T12" fmla="*/ 592 w 1284"/>
              <a:gd name="T13" fmla="*/ 404 h 1041"/>
              <a:gd name="T14" fmla="*/ 574 w 1284"/>
              <a:gd name="T15" fmla="*/ 254 h 1041"/>
              <a:gd name="T16" fmla="*/ 506 w 1284"/>
              <a:gd name="T17" fmla="*/ 114 h 1041"/>
              <a:gd name="T18" fmla="*/ 408 w 1284"/>
              <a:gd name="T19" fmla="*/ 34 h 1041"/>
              <a:gd name="T20" fmla="*/ 300 w 1284"/>
              <a:gd name="T21" fmla="*/ 2 h 1041"/>
              <a:gd name="T22" fmla="*/ 218 w 1284"/>
              <a:gd name="T23" fmla="*/ 6 h 1041"/>
              <a:gd name="T24" fmla="*/ 118 w 1284"/>
              <a:gd name="T25" fmla="*/ 44 h 1041"/>
              <a:gd name="T26" fmla="*/ 46 w 1284"/>
              <a:gd name="T27" fmla="*/ 112 h 1041"/>
              <a:gd name="T28" fmla="*/ 6 w 1284"/>
              <a:gd name="T29" fmla="*/ 202 h 1041"/>
              <a:gd name="T30" fmla="*/ 2 w 1284"/>
              <a:gd name="T31" fmla="*/ 278 h 1041"/>
              <a:gd name="T32" fmla="*/ 32 w 1284"/>
              <a:gd name="T33" fmla="*/ 370 h 1041"/>
              <a:gd name="T34" fmla="*/ 92 w 1284"/>
              <a:gd name="T35" fmla="*/ 442 h 1041"/>
              <a:gd name="T36" fmla="*/ 178 w 1284"/>
              <a:gd name="T37" fmla="*/ 488 h 1041"/>
              <a:gd name="T38" fmla="*/ 250 w 1284"/>
              <a:gd name="T39" fmla="*/ 498 h 1041"/>
              <a:gd name="T40" fmla="*/ 350 w 1284"/>
              <a:gd name="T41" fmla="*/ 486 h 1041"/>
              <a:gd name="T42" fmla="*/ 386 w 1284"/>
              <a:gd name="T43" fmla="*/ 518 h 1041"/>
              <a:gd name="T44" fmla="*/ 338 w 1284"/>
              <a:gd name="T45" fmla="*/ 669 h 1041"/>
              <a:gd name="T46" fmla="*/ 258 w 1284"/>
              <a:gd name="T47" fmla="*/ 785 h 1041"/>
              <a:gd name="T48" fmla="*/ 144 w 1284"/>
              <a:gd name="T49" fmla="*/ 891 h 1041"/>
              <a:gd name="T50" fmla="*/ 126 w 1284"/>
              <a:gd name="T51" fmla="*/ 915 h 1041"/>
              <a:gd name="T52" fmla="*/ 132 w 1284"/>
              <a:gd name="T53" fmla="*/ 957 h 1041"/>
              <a:gd name="T54" fmla="*/ 884 w 1284"/>
              <a:gd name="T55" fmla="*/ 1019 h 1041"/>
              <a:gd name="T56" fmla="*/ 924 w 1284"/>
              <a:gd name="T57" fmla="*/ 1041 h 1041"/>
              <a:gd name="T58" fmla="*/ 960 w 1284"/>
              <a:gd name="T59" fmla="*/ 1025 h 1041"/>
              <a:gd name="T60" fmla="*/ 1070 w 1284"/>
              <a:gd name="T61" fmla="*/ 925 h 1041"/>
              <a:gd name="T62" fmla="*/ 1178 w 1284"/>
              <a:gd name="T63" fmla="*/ 787 h 1041"/>
              <a:gd name="T64" fmla="*/ 1260 w 1284"/>
              <a:gd name="T65" fmla="*/ 591 h 1041"/>
              <a:gd name="T66" fmla="*/ 1280 w 1284"/>
              <a:gd name="T67" fmla="*/ 470 h 1041"/>
              <a:gd name="T68" fmla="*/ 1282 w 1284"/>
              <a:gd name="T69" fmla="*/ 350 h 1041"/>
              <a:gd name="T70" fmla="*/ 1236 w 1284"/>
              <a:gd name="T71" fmla="*/ 176 h 1041"/>
              <a:gd name="T72" fmla="*/ 1150 w 1284"/>
              <a:gd name="T73" fmla="*/ 68 h 1041"/>
              <a:gd name="T74" fmla="*/ 1046 w 1284"/>
              <a:gd name="T75" fmla="*/ 12 h 1041"/>
              <a:gd name="T76" fmla="*/ 968 w 1284"/>
              <a:gd name="T77" fmla="*/ 0 h 1041"/>
              <a:gd name="T78" fmla="*/ 856 w 1284"/>
              <a:gd name="T79" fmla="*/ 22 h 1041"/>
              <a:gd name="T80" fmla="*/ 770 w 1284"/>
              <a:gd name="T81" fmla="*/ 76 h 1041"/>
              <a:gd name="T82" fmla="*/ 712 w 1284"/>
              <a:gd name="T83" fmla="*/ 154 h 1041"/>
              <a:gd name="T84" fmla="*/ 692 w 1284"/>
              <a:gd name="T85" fmla="*/ 252 h 1041"/>
              <a:gd name="T86" fmla="*/ 704 w 1284"/>
              <a:gd name="T87" fmla="*/ 326 h 1041"/>
              <a:gd name="T88" fmla="*/ 750 w 1284"/>
              <a:gd name="T89" fmla="*/ 410 h 1041"/>
              <a:gd name="T90" fmla="*/ 824 w 1284"/>
              <a:gd name="T91" fmla="*/ 468 h 1041"/>
              <a:gd name="T92" fmla="*/ 918 w 1284"/>
              <a:gd name="T93" fmla="*/ 496 h 1041"/>
              <a:gd name="T94" fmla="*/ 998 w 1284"/>
              <a:gd name="T95" fmla="*/ 494 h 1041"/>
              <a:gd name="T96" fmla="*/ 1082 w 1284"/>
              <a:gd name="T97" fmla="*/ 474 h 1041"/>
              <a:gd name="T98" fmla="*/ 1062 w 1284"/>
              <a:gd name="T99" fmla="*/ 597 h 1041"/>
              <a:gd name="T100" fmla="*/ 992 w 1284"/>
              <a:gd name="T101" fmla="*/ 731 h 1041"/>
              <a:gd name="T102" fmla="*/ 890 w 1284"/>
              <a:gd name="T103" fmla="*/ 847 h 1041"/>
              <a:gd name="T104" fmla="*/ 828 w 1284"/>
              <a:gd name="T105" fmla="*/ 897 h 1041"/>
              <a:gd name="T106" fmla="*/ 816 w 1284"/>
              <a:gd name="T107" fmla="*/ 935 h 1041"/>
              <a:gd name="T108" fmla="*/ 884 w 1284"/>
              <a:gd name="T109" fmla="*/ 1019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4" h="1041">
                <a:moveTo>
                  <a:pt x="192" y="1019"/>
                </a:moveTo>
                <a:lnTo>
                  <a:pt x="192" y="1019"/>
                </a:lnTo>
                <a:lnTo>
                  <a:pt x="202" y="1029"/>
                </a:lnTo>
                <a:lnTo>
                  <a:pt x="212" y="1035"/>
                </a:lnTo>
                <a:lnTo>
                  <a:pt x="222" y="1039"/>
                </a:lnTo>
                <a:lnTo>
                  <a:pt x="232" y="1041"/>
                </a:lnTo>
                <a:lnTo>
                  <a:pt x="240" y="1039"/>
                </a:lnTo>
                <a:lnTo>
                  <a:pt x="250" y="1037"/>
                </a:lnTo>
                <a:lnTo>
                  <a:pt x="260" y="1031"/>
                </a:lnTo>
                <a:lnTo>
                  <a:pt x="268" y="1025"/>
                </a:lnTo>
                <a:lnTo>
                  <a:pt x="268" y="1025"/>
                </a:lnTo>
                <a:lnTo>
                  <a:pt x="306" y="995"/>
                </a:lnTo>
                <a:lnTo>
                  <a:pt x="352" y="951"/>
                </a:lnTo>
                <a:lnTo>
                  <a:pt x="378" y="925"/>
                </a:lnTo>
                <a:lnTo>
                  <a:pt x="406" y="895"/>
                </a:lnTo>
                <a:lnTo>
                  <a:pt x="432" y="863"/>
                </a:lnTo>
                <a:lnTo>
                  <a:pt x="460" y="827"/>
                </a:lnTo>
                <a:lnTo>
                  <a:pt x="486" y="787"/>
                </a:lnTo>
                <a:lnTo>
                  <a:pt x="510" y="743"/>
                </a:lnTo>
                <a:lnTo>
                  <a:pt x="532" y="697"/>
                </a:lnTo>
                <a:lnTo>
                  <a:pt x="552" y="645"/>
                </a:lnTo>
                <a:lnTo>
                  <a:pt x="568" y="591"/>
                </a:lnTo>
                <a:lnTo>
                  <a:pt x="576" y="561"/>
                </a:lnTo>
                <a:lnTo>
                  <a:pt x="580" y="533"/>
                </a:lnTo>
                <a:lnTo>
                  <a:pt x="586" y="502"/>
                </a:lnTo>
                <a:lnTo>
                  <a:pt x="588" y="470"/>
                </a:lnTo>
                <a:lnTo>
                  <a:pt x="590" y="438"/>
                </a:lnTo>
                <a:lnTo>
                  <a:pt x="592" y="404"/>
                </a:lnTo>
                <a:lnTo>
                  <a:pt x="592" y="404"/>
                </a:lnTo>
                <a:lnTo>
                  <a:pt x="590" y="350"/>
                </a:lnTo>
                <a:lnTo>
                  <a:pt x="584" y="300"/>
                </a:lnTo>
                <a:lnTo>
                  <a:pt x="574" y="254"/>
                </a:lnTo>
                <a:lnTo>
                  <a:pt x="560" y="214"/>
                </a:lnTo>
                <a:lnTo>
                  <a:pt x="544" y="176"/>
                </a:lnTo>
                <a:lnTo>
                  <a:pt x="526" y="144"/>
                </a:lnTo>
                <a:lnTo>
                  <a:pt x="506" y="114"/>
                </a:lnTo>
                <a:lnTo>
                  <a:pt x="482" y="90"/>
                </a:lnTo>
                <a:lnTo>
                  <a:pt x="458" y="68"/>
                </a:lnTo>
                <a:lnTo>
                  <a:pt x="434" y="48"/>
                </a:lnTo>
                <a:lnTo>
                  <a:pt x="408" y="34"/>
                </a:lnTo>
                <a:lnTo>
                  <a:pt x="380" y="22"/>
                </a:lnTo>
                <a:lnTo>
                  <a:pt x="354" y="12"/>
                </a:lnTo>
                <a:lnTo>
                  <a:pt x="326" y="6"/>
                </a:lnTo>
                <a:lnTo>
                  <a:pt x="300" y="2"/>
                </a:lnTo>
                <a:lnTo>
                  <a:pt x="276" y="0"/>
                </a:lnTo>
                <a:lnTo>
                  <a:pt x="276" y="0"/>
                </a:lnTo>
                <a:lnTo>
                  <a:pt x="246" y="2"/>
                </a:lnTo>
                <a:lnTo>
                  <a:pt x="218" y="6"/>
                </a:lnTo>
                <a:lnTo>
                  <a:pt x="190" y="12"/>
                </a:lnTo>
                <a:lnTo>
                  <a:pt x="164" y="22"/>
                </a:lnTo>
                <a:lnTo>
                  <a:pt x="140" y="32"/>
                </a:lnTo>
                <a:lnTo>
                  <a:pt x="118" y="44"/>
                </a:lnTo>
                <a:lnTo>
                  <a:pt x="98" y="58"/>
                </a:lnTo>
                <a:lnTo>
                  <a:pt x="78" y="76"/>
                </a:lnTo>
                <a:lnTo>
                  <a:pt x="60" y="94"/>
                </a:lnTo>
                <a:lnTo>
                  <a:pt x="46" y="112"/>
                </a:lnTo>
                <a:lnTo>
                  <a:pt x="32" y="134"/>
                </a:lnTo>
                <a:lnTo>
                  <a:pt x="20" y="154"/>
                </a:lnTo>
                <a:lnTo>
                  <a:pt x="12" y="178"/>
                </a:lnTo>
                <a:lnTo>
                  <a:pt x="6" y="202"/>
                </a:lnTo>
                <a:lnTo>
                  <a:pt x="2" y="226"/>
                </a:lnTo>
                <a:lnTo>
                  <a:pt x="0" y="252"/>
                </a:lnTo>
                <a:lnTo>
                  <a:pt x="0" y="252"/>
                </a:lnTo>
                <a:lnTo>
                  <a:pt x="2" y="278"/>
                </a:lnTo>
                <a:lnTo>
                  <a:pt x="6" y="302"/>
                </a:lnTo>
                <a:lnTo>
                  <a:pt x="12" y="326"/>
                </a:lnTo>
                <a:lnTo>
                  <a:pt x="20" y="348"/>
                </a:lnTo>
                <a:lnTo>
                  <a:pt x="32" y="370"/>
                </a:lnTo>
                <a:lnTo>
                  <a:pt x="44" y="390"/>
                </a:lnTo>
                <a:lnTo>
                  <a:pt x="58" y="410"/>
                </a:lnTo>
                <a:lnTo>
                  <a:pt x="74" y="426"/>
                </a:lnTo>
                <a:lnTo>
                  <a:pt x="92" y="442"/>
                </a:lnTo>
                <a:lnTo>
                  <a:pt x="112" y="456"/>
                </a:lnTo>
                <a:lnTo>
                  <a:pt x="132" y="468"/>
                </a:lnTo>
                <a:lnTo>
                  <a:pt x="154" y="480"/>
                </a:lnTo>
                <a:lnTo>
                  <a:pt x="178" y="488"/>
                </a:lnTo>
                <a:lnTo>
                  <a:pt x="202" y="494"/>
                </a:lnTo>
                <a:lnTo>
                  <a:pt x="226" y="496"/>
                </a:lnTo>
                <a:lnTo>
                  <a:pt x="250" y="498"/>
                </a:lnTo>
                <a:lnTo>
                  <a:pt x="250" y="498"/>
                </a:lnTo>
                <a:lnTo>
                  <a:pt x="280" y="498"/>
                </a:lnTo>
                <a:lnTo>
                  <a:pt x="306" y="494"/>
                </a:lnTo>
                <a:lnTo>
                  <a:pt x="330" y="490"/>
                </a:lnTo>
                <a:lnTo>
                  <a:pt x="350" y="486"/>
                </a:lnTo>
                <a:lnTo>
                  <a:pt x="380" y="478"/>
                </a:lnTo>
                <a:lnTo>
                  <a:pt x="390" y="474"/>
                </a:lnTo>
                <a:lnTo>
                  <a:pt x="390" y="474"/>
                </a:lnTo>
                <a:lnTo>
                  <a:pt x="386" y="518"/>
                </a:lnTo>
                <a:lnTo>
                  <a:pt x="380" y="557"/>
                </a:lnTo>
                <a:lnTo>
                  <a:pt x="370" y="597"/>
                </a:lnTo>
                <a:lnTo>
                  <a:pt x="356" y="633"/>
                </a:lnTo>
                <a:lnTo>
                  <a:pt x="338" y="669"/>
                </a:lnTo>
                <a:lnTo>
                  <a:pt x="320" y="701"/>
                </a:lnTo>
                <a:lnTo>
                  <a:pt x="300" y="731"/>
                </a:lnTo>
                <a:lnTo>
                  <a:pt x="280" y="759"/>
                </a:lnTo>
                <a:lnTo>
                  <a:pt x="258" y="785"/>
                </a:lnTo>
                <a:lnTo>
                  <a:pt x="238" y="809"/>
                </a:lnTo>
                <a:lnTo>
                  <a:pt x="198" y="847"/>
                </a:lnTo>
                <a:lnTo>
                  <a:pt x="164" y="873"/>
                </a:lnTo>
                <a:lnTo>
                  <a:pt x="144" y="891"/>
                </a:lnTo>
                <a:lnTo>
                  <a:pt x="144" y="891"/>
                </a:lnTo>
                <a:lnTo>
                  <a:pt x="136" y="897"/>
                </a:lnTo>
                <a:lnTo>
                  <a:pt x="130" y="905"/>
                </a:lnTo>
                <a:lnTo>
                  <a:pt x="126" y="915"/>
                </a:lnTo>
                <a:lnTo>
                  <a:pt x="124" y="925"/>
                </a:lnTo>
                <a:lnTo>
                  <a:pt x="124" y="935"/>
                </a:lnTo>
                <a:lnTo>
                  <a:pt x="126" y="945"/>
                </a:lnTo>
                <a:lnTo>
                  <a:pt x="132" y="957"/>
                </a:lnTo>
                <a:lnTo>
                  <a:pt x="140" y="967"/>
                </a:lnTo>
                <a:lnTo>
                  <a:pt x="192" y="1019"/>
                </a:lnTo>
                <a:close/>
                <a:moveTo>
                  <a:pt x="884" y="1019"/>
                </a:moveTo>
                <a:lnTo>
                  <a:pt x="884" y="1019"/>
                </a:lnTo>
                <a:lnTo>
                  <a:pt x="894" y="1029"/>
                </a:lnTo>
                <a:lnTo>
                  <a:pt x="904" y="1035"/>
                </a:lnTo>
                <a:lnTo>
                  <a:pt x="914" y="1039"/>
                </a:lnTo>
                <a:lnTo>
                  <a:pt x="924" y="1041"/>
                </a:lnTo>
                <a:lnTo>
                  <a:pt x="932" y="1039"/>
                </a:lnTo>
                <a:lnTo>
                  <a:pt x="942" y="1037"/>
                </a:lnTo>
                <a:lnTo>
                  <a:pt x="952" y="1031"/>
                </a:lnTo>
                <a:lnTo>
                  <a:pt x="960" y="1025"/>
                </a:lnTo>
                <a:lnTo>
                  <a:pt x="960" y="1025"/>
                </a:lnTo>
                <a:lnTo>
                  <a:pt x="998" y="995"/>
                </a:lnTo>
                <a:lnTo>
                  <a:pt x="1044" y="951"/>
                </a:lnTo>
                <a:lnTo>
                  <a:pt x="1070" y="925"/>
                </a:lnTo>
                <a:lnTo>
                  <a:pt x="1098" y="895"/>
                </a:lnTo>
                <a:lnTo>
                  <a:pt x="1124" y="863"/>
                </a:lnTo>
                <a:lnTo>
                  <a:pt x="1152" y="827"/>
                </a:lnTo>
                <a:lnTo>
                  <a:pt x="1178" y="787"/>
                </a:lnTo>
                <a:lnTo>
                  <a:pt x="1202" y="743"/>
                </a:lnTo>
                <a:lnTo>
                  <a:pt x="1224" y="697"/>
                </a:lnTo>
                <a:lnTo>
                  <a:pt x="1244" y="645"/>
                </a:lnTo>
                <a:lnTo>
                  <a:pt x="1260" y="591"/>
                </a:lnTo>
                <a:lnTo>
                  <a:pt x="1268" y="561"/>
                </a:lnTo>
                <a:lnTo>
                  <a:pt x="1272" y="533"/>
                </a:lnTo>
                <a:lnTo>
                  <a:pt x="1278" y="502"/>
                </a:lnTo>
                <a:lnTo>
                  <a:pt x="1280" y="470"/>
                </a:lnTo>
                <a:lnTo>
                  <a:pt x="1282" y="438"/>
                </a:lnTo>
                <a:lnTo>
                  <a:pt x="1284" y="404"/>
                </a:lnTo>
                <a:lnTo>
                  <a:pt x="1284" y="404"/>
                </a:lnTo>
                <a:lnTo>
                  <a:pt x="1282" y="350"/>
                </a:lnTo>
                <a:lnTo>
                  <a:pt x="1276" y="300"/>
                </a:lnTo>
                <a:lnTo>
                  <a:pt x="1266" y="254"/>
                </a:lnTo>
                <a:lnTo>
                  <a:pt x="1252" y="214"/>
                </a:lnTo>
                <a:lnTo>
                  <a:pt x="1236" y="176"/>
                </a:lnTo>
                <a:lnTo>
                  <a:pt x="1218" y="144"/>
                </a:lnTo>
                <a:lnTo>
                  <a:pt x="1198" y="114"/>
                </a:lnTo>
                <a:lnTo>
                  <a:pt x="1174" y="90"/>
                </a:lnTo>
                <a:lnTo>
                  <a:pt x="1150" y="68"/>
                </a:lnTo>
                <a:lnTo>
                  <a:pt x="1126" y="48"/>
                </a:lnTo>
                <a:lnTo>
                  <a:pt x="1100" y="34"/>
                </a:lnTo>
                <a:lnTo>
                  <a:pt x="1072" y="22"/>
                </a:lnTo>
                <a:lnTo>
                  <a:pt x="1046" y="12"/>
                </a:lnTo>
                <a:lnTo>
                  <a:pt x="1018" y="6"/>
                </a:lnTo>
                <a:lnTo>
                  <a:pt x="992" y="2"/>
                </a:lnTo>
                <a:lnTo>
                  <a:pt x="968" y="0"/>
                </a:lnTo>
                <a:lnTo>
                  <a:pt x="968" y="0"/>
                </a:lnTo>
                <a:lnTo>
                  <a:pt x="938" y="2"/>
                </a:lnTo>
                <a:lnTo>
                  <a:pt x="910" y="6"/>
                </a:lnTo>
                <a:lnTo>
                  <a:pt x="882" y="12"/>
                </a:lnTo>
                <a:lnTo>
                  <a:pt x="856" y="22"/>
                </a:lnTo>
                <a:lnTo>
                  <a:pt x="832" y="32"/>
                </a:lnTo>
                <a:lnTo>
                  <a:pt x="810" y="44"/>
                </a:lnTo>
                <a:lnTo>
                  <a:pt x="788" y="58"/>
                </a:lnTo>
                <a:lnTo>
                  <a:pt x="770" y="76"/>
                </a:lnTo>
                <a:lnTo>
                  <a:pt x="752" y="94"/>
                </a:lnTo>
                <a:lnTo>
                  <a:pt x="738" y="112"/>
                </a:lnTo>
                <a:lnTo>
                  <a:pt x="724" y="134"/>
                </a:lnTo>
                <a:lnTo>
                  <a:pt x="712" y="154"/>
                </a:lnTo>
                <a:lnTo>
                  <a:pt x="704" y="178"/>
                </a:lnTo>
                <a:lnTo>
                  <a:pt x="698" y="202"/>
                </a:lnTo>
                <a:lnTo>
                  <a:pt x="694" y="226"/>
                </a:lnTo>
                <a:lnTo>
                  <a:pt x="692" y="252"/>
                </a:lnTo>
                <a:lnTo>
                  <a:pt x="692" y="252"/>
                </a:lnTo>
                <a:lnTo>
                  <a:pt x="694" y="278"/>
                </a:lnTo>
                <a:lnTo>
                  <a:pt x="698" y="302"/>
                </a:lnTo>
                <a:lnTo>
                  <a:pt x="704" y="326"/>
                </a:lnTo>
                <a:lnTo>
                  <a:pt x="712" y="348"/>
                </a:lnTo>
                <a:lnTo>
                  <a:pt x="724" y="370"/>
                </a:lnTo>
                <a:lnTo>
                  <a:pt x="736" y="390"/>
                </a:lnTo>
                <a:lnTo>
                  <a:pt x="750" y="410"/>
                </a:lnTo>
                <a:lnTo>
                  <a:pt x="766" y="426"/>
                </a:lnTo>
                <a:lnTo>
                  <a:pt x="784" y="442"/>
                </a:lnTo>
                <a:lnTo>
                  <a:pt x="804" y="456"/>
                </a:lnTo>
                <a:lnTo>
                  <a:pt x="824" y="468"/>
                </a:lnTo>
                <a:lnTo>
                  <a:pt x="846" y="480"/>
                </a:lnTo>
                <a:lnTo>
                  <a:pt x="870" y="488"/>
                </a:lnTo>
                <a:lnTo>
                  <a:pt x="894" y="494"/>
                </a:lnTo>
                <a:lnTo>
                  <a:pt x="918" y="496"/>
                </a:lnTo>
                <a:lnTo>
                  <a:pt x="942" y="498"/>
                </a:lnTo>
                <a:lnTo>
                  <a:pt x="942" y="498"/>
                </a:lnTo>
                <a:lnTo>
                  <a:pt x="972" y="498"/>
                </a:lnTo>
                <a:lnTo>
                  <a:pt x="998" y="494"/>
                </a:lnTo>
                <a:lnTo>
                  <a:pt x="1022" y="490"/>
                </a:lnTo>
                <a:lnTo>
                  <a:pt x="1042" y="486"/>
                </a:lnTo>
                <a:lnTo>
                  <a:pt x="1072" y="478"/>
                </a:lnTo>
                <a:lnTo>
                  <a:pt x="1082" y="474"/>
                </a:lnTo>
                <a:lnTo>
                  <a:pt x="1082" y="474"/>
                </a:lnTo>
                <a:lnTo>
                  <a:pt x="1078" y="518"/>
                </a:lnTo>
                <a:lnTo>
                  <a:pt x="1072" y="557"/>
                </a:lnTo>
                <a:lnTo>
                  <a:pt x="1062" y="597"/>
                </a:lnTo>
                <a:lnTo>
                  <a:pt x="1048" y="633"/>
                </a:lnTo>
                <a:lnTo>
                  <a:pt x="1030" y="669"/>
                </a:lnTo>
                <a:lnTo>
                  <a:pt x="1012" y="701"/>
                </a:lnTo>
                <a:lnTo>
                  <a:pt x="992" y="731"/>
                </a:lnTo>
                <a:lnTo>
                  <a:pt x="972" y="759"/>
                </a:lnTo>
                <a:lnTo>
                  <a:pt x="950" y="785"/>
                </a:lnTo>
                <a:lnTo>
                  <a:pt x="928" y="809"/>
                </a:lnTo>
                <a:lnTo>
                  <a:pt x="890" y="847"/>
                </a:lnTo>
                <a:lnTo>
                  <a:pt x="856" y="873"/>
                </a:lnTo>
                <a:lnTo>
                  <a:pt x="834" y="891"/>
                </a:lnTo>
                <a:lnTo>
                  <a:pt x="834" y="891"/>
                </a:lnTo>
                <a:lnTo>
                  <a:pt x="828" y="897"/>
                </a:lnTo>
                <a:lnTo>
                  <a:pt x="822" y="905"/>
                </a:lnTo>
                <a:lnTo>
                  <a:pt x="818" y="915"/>
                </a:lnTo>
                <a:lnTo>
                  <a:pt x="816" y="925"/>
                </a:lnTo>
                <a:lnTo>
                  <a:pt x="816" y="935"/>
                </a:lnTo>
                <a:lnTo>
                  <a:pt x="818" y="945"/>
                </a:lnTo>
                <a:lnTo>
                  <a:pt x="824" y="957"/>
                </a:lnTo>
                <a:lnTo>
                  <a:pt x="832" y="967"/>
                </a:lnTo>
                <a:lnTo>
                  <a:pt x="884" y="1019"/>
                </a:lnTo>
                <a:close/>
              </a:path>
            </a:pathLst>
          </a:custGeom>
          <a:solidFill>
            <a:srgbClr val="B5D9AF"/>
          </a:solidFill>
          <a:ln>
            <a:noFill/>
          </a:ln>
        </p:spPr>
        <p:txBody>
          <a:bodyPr vert="horz" wrap="square" lIns="91440" tIns="45720" rIns="91440" bIns="45720" numCol="1" anchor="t" anchorCtr="0" compatLnSpc="1">
            <a:prstTxWarp prst="textNoShape">
              <a:avLst/>
            </a:prstTxWarp>
          </a:bodyPr>
          <a:lstStyle/>
          <a:p>
            <a:endParaRPr lang="sv-SE" dirty="0"/>
          </a:p>
        </p:txBody>
      </p:sp>
      <p:sp>
        <p:nvSpPr>
          <p:cNvPr id="2" name="Rubrik 1">
            <a:extLst>
              <a:ext uri="{FF2B5EF4-FFF2-40B4-BE49-F238E27FC236}">
                <a16:creationId xmlns:a16="http://schemas.microsoft.com/office/drawing/2014/main" id="{4EA76ECA-CF40-4A60-B309-60280244B606}"/>
              </a:ext>
            </a:extLst>
          </p:cNvPr>
          <p:cNvSpPr>
            <a:spLocks noGrp="1"/>
          </p:cNvSpPr>
          <p:nvPr userDrawn="1">
            <p:ph type="ctrTitle" hasCustomPrompt="1"/>
          </p:nvPr>
        </p:nvSpPr>
        <p:spPr>
          <a:xfrm>
            <a:off x="2019300" y="2322786"/>
            <a:ext cx="8153400" cy="2354145"/>
          </a:xfrm>
          <a:prstGeom prst="rect">
            <a:avLst/>
          </a:prstGeom>
        </p:spPr>
        <p:txBody>
          <a:bodyPr anchor="ctr" anchorCtr="0"/>
          <a:lstStyle>
            <a:lvl1pPr algn="l">
              <a:lnSpc>
                <a:spcPts val="6800"/>
              </a:lnSpc>
              <a:defRPr sz="5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sv-SE" dirty="0"/>
              <a:t>Citat</a:t>
            </a:r>
          </a:p>
        </p:txBody>
      </p:sp>
      <p:sp>
        <p:nvSpPr>
          <p:cNvPr id="6" name="Platshållare för bildnummer 5">
            <a:extLst>
              <a:ext uri="{FF2B5EF4-FFF2-40B4-BE49-F238E27FC236}">
                <a16:creationId xmlns:a16="http://schemas.microsoft.com/office/drawing/2014/main" id="{203C5CDB-1A46-C16E-45B0-3A7401F57953}"/>
              </a:ext>
            </a:extLst>
          </p:cNvPr>
          <p:cNvSpPr>
            <a:spLocks noGrp="1"/>
          </p:cNvSpPr>
          <p:nvPr>
            <p:ph type="sldNum" sz="quarter" idx="4"/>
          </p:nvPr>
        </p:nvSpPr>
        <p:spPr>
          <a:xfrm>
            <a:off x="108284" y="6426926"/>
            <a:ext cx="471753" cy="294549"/>
          </a:xfrm>
          <a:prstGeom prst="rect">
            <a:avLst/>
          </a:prstGeom>
        </p:spPr>
        <p:txBody>
          <a:bodyPr vert="horz" lIns="91440" tIns="45720" rIns="91440" bIns="45720" rtlCol="0" anchor="ctr"/>
          <a:lstStyle>
            <a:lvl1pPr algn="r">
              <a:defRPr sz="1200">
                <a:solidFill>
                  <a:schemeClr val="tx1"/>
                </a:solidFill>
              </a:defRPr>
            </a:lvl1pPr>
          </a:lstStyle>
          <a:p>
            <a:fld id="{FDD9FC71-94E5-4C63-83F9-09F1766974D0}" type="slidenum">
              <a:rPr lang="sv-SE" smtClean="0"/>
              <a:pPr/>
              <a:t>‹#›</a:t>
            </a:fld>
            <a:endParaRPr lang="sv-SE"/>
          </a:p>
        </p:txBody>
      </p:sp>
      <p:sp>
        <p:nvSpPr>
          <p:cNvPr id="3" name="Platshållare för datum 3">
            <a:extLst>
              <a:ext uri="{FF2B5EF4-FFF2-40B4-BE49-F238E27FC236}">
                <a16:creationId xmlns:a16="http://schemas.microsoft.com/office/drawing/2014/main" id="{BF65B4B6-9E14-4B74-5571-49A0ECE84252}"/>
              </a:ext>
            </a:extLst>
          </p:cNvPr>
          <p:cNvSpPr>
            <a:spLocks noGrp="1"/>
          </p:cNvSpPr>
          <p:nvPr>
            <p:ph type="dt" sz="half" idx="2"/>
          </p:nvPr>
        </p:nvSpPr>
        <p:spPr>
          <a:xfrm>
            <a:off x="637903" y="6426926"/>
            <a:ext cx="1129937" cy="294549"/>
          </a:xfrm>
          <a:prstGeom prst="rect">
            <a:avLst/>
          </a:prstGeom>
        </p:spPr>
        <p:txBody>
          <a:bodyPr vert="horz" lIns="91440" tIns="45720" rIns="91440" bIns="45720" rtlCol="0" anchor="ctr"/>
          <a:lstStyle>
            <a:lvl1pPr algn="l">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5" name="Platshållare för sidfot 4">
            <a:extLst>
              <a:ext uri="{FF2B5EF4-FFF2-40B4-BE49-F238E27FC236}">
                <a16:creationId xmlns:a16="http://schemas.microsoft.com/office/drawing/2014/main" id="{2AF5E637-68B2-975F-0AB8-6103F58F7030}"/>
              </a:ext>
            </a:extLst>
          </p:cNvPr>
          <p:cNvSpPr>
            <a:spLocks noGrp="1"/>
          </p:cNvSpPr>
          <p:nvPr>
            <p:ph type="ftr" sz="quarter" idx="3"/>
          </p:nvPr>
        </p:nvSpPr>
        <p:spPr>
          <a:xfrm>
            <a:off x="4038600" y="6426926"/>
            <a:ext cx="4114800" cy="294549"/>
          </a:xfrm>
          <a:prstGeom prst="rect">
            <a:avLst/>
          </a:prstGeom>
        </p:spPr>
        <p:txBody>
          <a:bodyPr vert="horz" lIns="91440" tIns="45720" rIns="91440" bIns="45720" rtlCol="0" anchor="ctr"/>
          <a:lstStyle>
            <a:lvl1pPr algn="ctr">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pic>
        <p:nvPicPr>
          <p:cNvPr id="7" name="Bildobjekt 6" descr="Region Kronobergs logotyp">
            <a:extLst>
              <a:ext uri="{FF2B5EF4-FFF2-40B4-BE49-F238E27FC236}">
                <a16:creationId xmlns:a16="http://schemas.microsoft.com/office/drawing/2014/main" id="{2A24C050-2A7E-9D77-4DDD-F8A83EB7B7E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094" t="11082" r="4760" b="13048"/>
          <a:stretch/>
        </p:blipFill>
        <p:spPr bwMode="black">
          <a:xfrm>
            <a:off x="10301607" y="6128077"/>
            <a:ext cx="1718777" cy="534864"/>
          </a:xfrm>
          <a:prstGeom prst="rect">
            <a:avLst/>
          </a:prstGeom>
          <a:noFill/>
          <a:ln>
            <a:noFill/>
          </a:ln>
        </p:spPr>
      </p:pic>
    </p:spTree>
    <p:extLst>
      <p:ext uri="{BB962C8B-B14F-4D97-AF65-F5344CB8AC3E}">
        <p14:creationId xmlns:p14="http://schemas.microsoft.com/office/powerpoint/2010/main" val="4477779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Avsnitt_Mörkblå">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45F02269-457D-71B6-35A9-850BBE531FD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ubrik 2">
            <a:extLst>
              <a:ext uri="{FF2B5EF4-FFF2-40B4-BE49-F238E27FC236}">
                <a16:creationId xmlns:a16="http://schemas.microsoft.com/office/drawing/2014/main" id="{9304E0E5-6541-AB7F-7614-3EBE51B625F4}"/>
              </a:ext>
            </a:extLst>
          </p:cNvPr>
          <p:cNvSpPr>
            <a:spLocks noGrp="1"/>
          </p:cNvSpPr>
          <p:nvPr>
            <p:ph type="title"/>
          </p:nvPr>
        </p:nvSpPr>
        <p:spPr>
          <a:xfrm>
            <a:off x="1927849" y="1954923"/>
            <a:ext cx="8336301" cy="2086671"/>
          </a:xfrm>
        </p:spPr>
        <p:txBody>
          <a:bodyPr anchor="ctr">
            <a:noAutofit/>
          </a:bodyPr>
          <a:lstStyle>
            <a:lvl1pPr algn="ctr">
              <a:defRPr sz="5400"/>
            </a:lvl1pPr>
          </a:lstStyle>
          <a:p>
            <a:r>
              <a:rPr lang="sv-SE" dirty="0"/>
              <a:t>Klicka här för att ändra mall för rubrikformat</a:t>
            </a:r>
          </a:p>
        </p:txBody>
      </p:sp>
      <p:sp>
        <p:nvSpPr>
          <p:cNvPr id="5" name="Underrubrik 2">
            <a:extLst>
              <a:ext uri="{FF2B5EF4-FFF2-40B4-BE49-F238E27FC236}">
                <a16:creationId xmlns:a16="http://schemas.microsoft.com/office/drawing/2014/main" id="{1E434150-9D3A-3924-2208-1068EDB4831F}"/>
              </a:ext>
            </a:extLst>
          </p:cNvPr>
          <p:cNvSpPr>
            <a:spLocks noGrp="1"/>
          </p:cNvSpPr>
          <p:nvPr>
            <p:ph type="subTitle" idx="1" hasCustomPrompt="1"/>
          </p:nvPr>
        </p:nvSpPr>
        <p:spPr>
          <a:xfrm>
            <a:off x="2218212" y="4284267"/>
            <a:ext cx="7755574" cy="1207758"/>
          </a:xfrm>
        </p:spPr>
        <p:txBody>
          <a:bodyPr>
            <a:normAutofit/>
          </a:bodyPr>
          <a:lstStyle>
            <a:lvl1pPr marL="0" indent="0" algn="ctr">
              <a:buNone/>
              <a:defRPr sz="2400" cap="none"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a:t>
            </a:r>
          </a:p>
        </p:txBody>
      </p:sp>
      <p:sp>
        <p:nvSpPr>
          <p:cNvPr id="8" name="Platshållare för bildnummer 5">
            <a:extLst>
              <a:ext uri="{FF2B5EF4-FFF2-40B4-BE49-F238E27FC236}">
                <a16:creationId xmlns:a16="http://schemas.microsoft.com/office/drawing/2014/main" id="{BF785853-D5FC-5D6F-4080-BE226062A69F}"/>
              </a:ext>
            </a:extLst>
          </p:cNvPr>
          <p:cNvSpPr>
            <a:spLocks noGrp="1"/>
          </p:cNvSpPr>
          <p:nvPr>
            <p:ph type="sldNum" sz="quarter" idx="4"/>
          </p:nvPr>
        </p:nvSpPr>
        <p:spPr>
          <a:xfrm>
            <a:off x="108284" y="6426926"/>
            <a:ext cx="471753" cy="294549"/>
          </a:xfrm>
          <a:prstGeom prst="rect">
            <a:avLst/>
          </a:prstGeom>
        </p:spPr>
        <p:txBody>
          <a:bodyPr vert="horz" lIns="91440" tIns="45720" rIns="91440" bIns="45720" rtlCol="0" anchor="ctr"/>
          <a:lstStyle>
            <a:lvl1pPr algn="r">
              <a:defRPr sz="1200">
                <a:solidFill>
                  <a:schemeClr val="tx1"/>
                </a:solidFill>
              </a:defRPr>
            </a:lvl1pPr>
          </a:lstStyle>
          <a:p>
            <a:fld id="{FDD9FC71-94E5-4C63-83F9-09F1766974D0}" type="slidenum">
              <a:rPr lang="sv-SE" smtClean="0"/>
              <a:pPr/>
              <a:t>‹#›</a:t>
            </a:fld>
            <a:endParaRPr lang="sv-SE"/>
          </a:p>
        </p:txBody>
      </p:sp>
      <p:sp>
        <p:nvSpPr>
          <p:cNvPr id="6" name="Platshållare för datum 3">
            <a:extLst>
              <a:ext uri="{FF2B5EF4-FFF2-40B4-BE49-F238E27FC236}">
                <a16:creationId xmlns:a16="http://schemas.microsoft.com/office/drawing/2014/main" id="{C0D64608-E567-A380-2507-6F7BE5416B98}"/>
              </a:ext>
            </a:extLst>
          </p:cNvPr>
          <p:cNvSpPr>
            <a:spLocks noGrp="1"/>
          </p:cNvSpPr>
          <p:nvPr>
            <p:ph type="dt" sz="half" idx="2"/>
          </p:nvPr>
        </p:nvSpPr>
        <p:spPr>
          <a:xfrm>
            <a:off x="637903" y="6426926"/>
            <a:ext cx="1129937" cy="294549"/>
          </a:xfrm>
          <a:prstGeom prst="rect">
            <a:avLst/>
          </a:prstGeom>
        </p:spPr>
        <p:txBody>
          <a:bodyPr vert="horz" lIns="91440" tIns="45720" rIns="91440" bIns="45720" rtlCol="0" anchor="ctr"/>
          <a:lstStyle>
            <a:lvl1pPr algn="l">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7" name="Platshållare för sidfot 4">
            <a:extLst>
              <a:ext uri="{FF2B5EF4-FFF2-40B4-BE49-F238E27FC236}">
                <a16:creationId xmlns:a16="http://schemas.microsoft.com/office/drawing/2014/main" id="{F91447F9-AD75-4018-24B0-8A81F9B418D4}"/>
              </a:ext>
            </a:extLst>
          </p:cNvPr>
          <p:cNvSpPr>
            <a:spLocks noGrp="1"/>
          </p:cNvSpPr>
          <p:nvPr>
            <p:ph type="ftr" sz="quarter" idx="3"/>
          </p:nvPr>
        </p:nvSpPr>
        <p:spPr>
          <a:xfrm>
            <a:off x="4038600" y="6426926"/>
            <a:ext cx="4114800" cy="294549"/>
          </a:xfrm>
          <a:prstGeom prst="rect">
            <a:avLst/>
          </a:prstGeom>
        </p:spPr>
        <p:txBody>
          <a:bodyPr vert="horz" lIns="91440" tIns="45720" rIns="91440" bIns="45720" rtlCol="0" anchor="ctr"/>
          <a:lstStyle>
            <a:lvl1pPr algn="ctr">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pic>
        <p:nvPicPr>
          <p:cNvPr id="9" name="Bildobjekt 8" descr="Region Kronobergs logotyp">
            <a:extLst>
              <a:ext uri="{FF2B5EF4-FFF2-40B4-BE49-F238E27FC236}">
                <a16:creationId xmlns:a16="http://schemas.microsoft.com/office/drawing/2014/main" id="{6B1CBEAB-2F9F-AF1D-27EC-625F300A090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094" t="11082" r="4760" b="13048"/>
          <a:stretch/>
        </p:blipFill>
        <p:spPr bwMode="black">
          <a:xfrm>
            <a:off x="10301607" y="6128077"/>
            <a:ext cx="1718777" cy="534864"/>
          </a:xfrm>
          <a:prstGeom prst="rect">
            <a:avLst/>
          </a:prstGeom>
          <a:noFill/>
          <a:ln>
            <a:noFill/>
          </a:ln>
        </p:spPr>
      </p:pic>
    </p:spTree>
    <p:extLst>
      <p:ext uri="{BB962C8B-B14F-4D97-AF65-F5344CB8AC3E}">
        <p14:creationId xmlns:p14="http://schemas.microsoft.com/office/powerpoint/2010/main" val="19715013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Avsnitt_Mörkgrön">
    <p:bg>
      <p:bgPr>
        <a:solidFill>
          <a:srgbClr val="004131"/>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45F02269-457D-71B6-35A9-850BBE531FD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ubrik 2">
            <a:extLst>
              <a:ext uri="{FF2B5EF4-FFF2-40B4-BE49-F238E27FC236}">
                <a16:creationId xmlns:a16="http://schemas.microsoft.com/office/drawing/2014/main" id="{3807393C-14C5-817F-0FB7-0BCDC99C30B2}"/>
              </a:ext>
            </a:extLst>
          </p:cNvPr>
          <p:cNvSpPr>
            <a:spLocks noGrp="1"/>
          </p:cNvSpPr>
          <p:nvPr>
            <p:ph type="title"/>
          </p:nvPr>
        </p:nvSpPr>
        <p:spPr>
          <a:xfrm>
            <a:off x="1927849" y="1954923"/>
            <a:ext cx="8336301" cy="2086671"/>
          </a:xfrm>
        </p:spPr>
        <p:txBody>
          <a:bodyPr anchor="ctr">
            <a:noAutofit/>
          </a:bodyPr>
          <a:lstStyle>
            <a:lvl1pPr algn="ctr">
              <a:defRPr sz="5400"/>
            </a:lvl1pPr>
          </a:lstStyle>
          <a:p>
            <a:r>
              <a:rPr lang="sv-SE" dirty="0"/>
              <a:t>Klicka här för att ändra mall för rubrikformat</a:t>
            </a:r>
          </a:p>
        </p:txBody>
      </p:sp>
      <p:sp>
        <p:nvSpPr>
          <p:cNvPr id="5" name="Underrubrik 2">
            <a:extLst>
              <a:ext uri="{FF2B5EF4-FFF2-40B4-BE49-F238E27FC236}">
                <a16:creationId xmlns:a16="http://schemas.microsoft.com/office/drawing/2014/main" id="{1E434150-9D3A-3924-2208-1068EDB4831F}"/>
              </a:ext>
            </a:extLst>
          </p:cNvPr>
          <p:cNvSpPr>
            <a:spLocks noGrp="1"/>
          </p:cNvSpPr>
          <p:nvPr>
            <p:ph type="subTitle" idx="1" hasCustomPrompt="1"/>
          </p:nvPr>
        </p:nvSpPr>
        <p:spPr>
          <a:xfrm>
            <a:off x="2218212" y="4284267"/>
            <a:ext cx="7755574" cy="1207758"/>
          </a:xfrm>
        </p:spPr>
        <p:txBody>
          <a:bodyPr>
            <a:normAutofit/>
          </a:bodyPr>
          <a:lstStyle>
            <a:lvl1pPr marL="0" indent="0" algn="ctr">
              <a:buNone/>
              <a:defRPr sz="2400" cap="none"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a:t>
            </a:r>
          </a:p>
        </p:txBody>
      </p:sp>
      <p:sp>
        <p:nvSpPr>
          <p:cNvPr id="7" name="Platshållare för bildnummer 5">
            <a:extLst>
              <a:ext uri="{FF2B5EF4-FFF2-40B4-BE49-F238E27FC236}">
                <a16:creationId xmlns:a16="http://schemas.microsoft.com/office/drawing/2014/main" id="{65F0A775-D430-03FA-0E80-939547111B4D}"/>
              </a:ext>
            </a:extLst>
          </p:cNvPr>
          <p:cNvSpPr>
            <a:spLocks noGrp="1"/>
          </p:cNvSpPr>
          <p:nvPr>
            <p:ph type="sldNum" sz="quarter" idx="4"/>
          </p:nvPr>
        </p:nvSpPr>
        <p:spPr>
          <a:xfrm>
            <a:off x="108284" y="6426926"/>
            <a:ext cx="471753" cy="294549"/>
          </a:xfrm>
          <a:prstGeom prst="rect">
            <a:avLst/>
          </a:prstGeom>
        </p:spPr>
        <p:txBody>
          <a:bodyPr vert="horz" lIns="91440" tIns="45720" rIns="91440" bIns="45720" rtlCol="0" anchor="ctr"/>
          <a:lstStyle>
            <a:lvl1pPr algn="r">
              <a:defRPr sz="1200">
                <a:solidFill>
                  <a:schemeClr val="tx1"/>
                </a:solidFill>
              </a:defRPr>
            </a:lvl1pPr>
          </a:lstStyle>
          <a:p>
            <a:fld id="{FDD9FC71-94E5-4C63-83F9-09F1766974D0}" type="slidenum">
              <a:rPr lang="sv-SE" smtClean="0"/>
              <a:pPr/>
              <a:t>‹#›</a:t>
            </a:fld>
            <a:endParaRPr lang="sv-SE"/>
          </a:p>
        </p:txBody>
      </p:sp>
      <p:sp>
        <p:nvSpPr>
          <p:cNvPr id="2" name="Platshållare för datum 3">
            <a:extLst>
              <a:ext uri="{FF2B5EF4-FFF2-40B4-BE49-F238E27FC236}">
                <a16:creationId xmlns:a16="http://schemas.microsoft.com/office/drawing/2014/main" id="{15BBD14D-1797-314B-496A-71DEF29E00DF}"/>
              </a:ext>
            </a:extLst>
          </p:cNvPr>
          <p:cNvSpPr>
            <a:spLocks noGrp="1"/>
          </p:cNvSpPr>
          <p:nvPr>
            <p:ph type="dt" sz="half" idx="2"/>
          </p:nvPr>
        </p:nvSpPr>
        <p:spPr>
          <a:xfrm>
            <a:off x="637903" y="6426926"/>
            <a:ext cx="1129937" cy="294549"/>
          </a:xfrm>
          <a:prstGeom prst="rect">
            <a:avLst/>
          </a:prstGeom>
        </p:spPr>
        <p:txBody>
          <a:bodyPr vert="horz" lIns="91440" tIns="45720" rIns="91440" bIns="45720" rtlCol="0" anchor="ctr"/>
          <a:lstStyle>
            <a:lvl1pPr algn="l">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6" name="Platshållare för sidfot 4">
            <a:extLst>
              <a:ext uri="{FF2B5EF4-FFF2-40B4-BE49-F238E27FC236}">
                <a16:creationId xmlns:a16="http://schemas.microsoft.com/office/drawing/2014/main" id="{E2C9097C-BFA2-08AC-1533-85BF710AE597}"/>
              </a:ext>
            </a:extLst>
          </p:cNvPr>
          <p:cNvSpPr>
            <a:spLocks noGrp="1"/>
          </p:cNvSpPr>
          <p:nvPr>
            <p:ph type="ftr" sz="quarter" idx="3"/>
          </p:nvPr>
        </p:nvSpPr>
        <p:spPr>
          <a:xfrm>
            <a:off x="4038600" y="6426926"/>
            <a:ext cx="4114800" cy="294549"/>
          </a:xfrm>
          <a:prstGeom prst="rect">
            <a:avLst/>
          </a:prstGeom>
        </p:spPr>
        <p:txBody>
          <a:bodyPr vert="horz" lIns="91440" tIns="45720" rIns="91440" bIns="45720" rtlCol="0" anchor="ctr"/>
          <a:lstStyle>
            <a:lvl1pPr algn="ctr">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pic>
        <p:nvPicPr>
          <p:cNvPr id="8" name="Bildobjekt 7" descr="Region Kronobergs logotyp">
            <a:extLst>
              <a:ext uri="{FF2B5EF4-FFF2-40B4-BE49-F238E27FC236}">
                <a16:creationId xmlns:a16="http://schemas.microsoft.com/office/drawing/2014/main" id="{97D2BF5A-4596-9DF0-0AC2-33CE1AC93DF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094" t="11082" r="4760" b="13048"/>
          <a:stretch/>
        </p:blipFill>
        <p:spPr bwMode="black">
          <a:xfrm>
            <a:off x="10301607" y="6128077"/>
            <a:ext cx="1718777" cy="534864"/>
          </a:xfrm>
          <a:prstGeom prst="rect">
            <a:avLst/>
          </a:prstGeom>
          <a:noFill/>
          <a:ln>
            <a:noFill/>
          </a:ln>
        </p:spPr>
      </p:pic>
    </p:spTree>
    <p:extLst>
      <p:ext uri="{BB962C8B-B14F-4D97-AF65-F5344CB8AC3E}">
        <p14:creationId xmlns:p14="http://schemas.microsoft.com/office/powerpoint/2010/main" val="6283097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Avsnitt_Mörkrosa">
    <p:bg>
      <p:bgPr>
        <a:solidFill>
          <a:srgbClr val="700545"/>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45F02269-457D-71B6-35A9-850BBE531FD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ubrik 2">
            <a:extLst>
              <a:ext uri="{FF2B5EF4-FFF2-40B4-BE49-F238E27FC236}">
                <a16:creationId xmlns:a16="http://schemas.microsoft.com/office/drawing/2014/main" id="{BF154BB3-81AC-7FCF-9AA7-3FFA545321ED}"/>
              </a:ext>
            </a:extLst>
          </p:cNvPr>
          <p:cNvSpPr>
            <a:spLocks noGrp="1"/>
          </p:cNvSpPr>
          <p:nvPr>
            <p:ph type="title"/>
          </p:nvPr>
        </p:nvSpPr>
        <p:spPr>
          <a:xfrm>
            <a:off x="1927849" y="1954923"/>
            <a:ext cx="8336301" cy="2086671"/>
          </a:xfrm>
        </p:spPr>
        <p:txBody>
          <a:bodyPr anchor="ctr">
            <a:noAutofit/>
          </a:bodyPr>
          <a:lstStyle>
            <a:lvl1pPr algn="ctr">
              <a:defRPr sz="5400"/>
            </a:lvl1pPr>
          </a:lstStyle>
          <a:p>
            <a:r>
              <a:rPr lang="sv-SE" dirty="0"/>
              <a:t>Klicka här för att ändra mall för rubrikformat</a:t>
            </a:r>
          </a:p>
        </p:txBody>
      </p:sp>
      <p:sp>
        <p:nvSpPr>
          <p:cNvPr id="5" name="Underrubrik 2">
            <a:extLst>
              <a:ext uri="{FF2B5EF4-FFF2-40B4-BE49-F238E27FC236}">
                <a16:creationId xmlns:a16="http://schemas.microsoft.com/office/drawing/2014/main" id="{1E434150-9D3A-3924-2208-1068EDB4831F}"/>
              </a:ext>
            </a:extLst>
          </p:cNvPr>
          <p:cNvSpPr>
            <a:spLocks noGrp="1"/>
          </p:cNvSpPr>
          <p:nvPr>
            <p:ph type="subTitle" idx="1" hasCustomPrompt="1"/>
          </p:nvPr>
        </p:nvSpPr>
        <p:spPr>
          <a:xfrm>
            <a:off x="2218212" y="4284267"/>
            <a:ext cx="7755574" cy="1207758"/>
          </a:xfrm>
        </p:spPr>
        <p:txBody>
          <a:bodyPr>
            <a:normAutofit/>
          </a:bodyPr>
          <a:lstStyle>
            <a:lvl1pPr marL="0" indent="0" algn="ctr">
              <a:buNone/>
              <a:defRPr sz="2400" cap="none"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a:t>
            </a:r>
          </a:p>
        </p:txBody>
      </p:sp>
      <p:sp>
        <p:nvSpPr>
          <p:cNvPr id="7" name="Platshållare för bildnummer 5">
            <a:extLst>
              <a:ext uri="{FF2B5EF4-FFF2-40B4-BE49-F238E27FC236}">
                <a16:creationId xmlns:a16="http://schemas.microsoft.com/office/drawing/2014/main" id="{1A065A83-AA1E-5F57-0ACB-667631FF1300}"/>
              </a:ext>
            </a:extLst>
          </p:cNvPr>
          <p:cNvSpPr>
            <a:spLocks noGrp="1"/>
          </p:cNvSpPr>
          <p:nvPr>
            <p:ph type="sldNum" sz="quarter" idx="4"/>
          </p:nvPr>
        </p:nvSpPr>
        <p:spPr>
          <a:xfrm>
            <a:off x="108284" y="6426926"/>
            <a:ext cx="471753" cy="294549"/>
          </a:xfrm>
          <a:prstGeom prst="rect">
            <a:avLst/>
          </a:prstGeom>
        </p:spPr>
        <p:txBody>
          <a:bodyPr vert="horz" lIns="91440" tIns="45720" rIns="91440" bIns="45720" rtlCol="0" anchor="ctr"/>
          <a:lstStyle>
            <a:lvl1pPr algn="r">
              <a:defRPr sz="1200">
                <a:solidFill>
                  <a:schemeClr val="tx1"/>
                </a:solidFill>
              </a:defRPr>
            </a:lvl1pPr>
          </a:lstStyle>
          <a:p>
            <a:fld id="{FDD9FC71-94E5-4C63-83F9-09F1766974D0}" type="slidenum">
              <a:rPr lang="sv-SE" smtClean="0"/>
              <a:pPr/>
              <a:t>‹#›</a:t>
            </a:fld>
            <a:endParaRPr lang="sv-SE"/>
          </a:p>
        </p:txBody>
      </p:sp>
      <p:sp>
        <p:nvSpPr>
          <p:cNvPr id="2" name="Platshållare för datum 3">
            <a:extLst>
              <a:ext uri="{FF2B5EF4-FFF2-40B4-BE49-F238E27FC236}">
                <a16:creationId xmlns:a16="http://schemas.microsoft.com/office/drawing/2014/main" id="{DC6FED08-65E3-1863-C1B7-F35BDE01AE31}"/>
              </a:ext>
            </a:extLst>
          </p:cNvPr>
          <p:cNvSpPr>
            <a:spLocks noGrp="1"/>
          </p:cNvSpPr>
          <p:nvPr>
            <p:ph type="dt" sz="half" idx="2"/>
          </p:nvPr>
        </p:nvSpPr>
        <p:spPr>
          <a:xfrm>
            <a:off x="637903" y="6426926"/>
            <a:ext cx="1129937" cy="294549"/>
          </a:xfrm>
          <a:prstGeom prst="rect">
            <a:avLst/>
          </a:prstGeom>
        </p:spPr>
        <p:txBody>
          <a:bodyPr vert="horz" lIns="91440" tIns="45720" rIns="91440" bIns="45720" rtlCol="0" anchor="ctr"/>
          <a:lstStyle>
            <a:lvl1pPr algn="l">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6" name="Platshållare för sidfot 4">
            <a:extLst>
              <a:ext uri="{FF2B5EF4-FFF2-40B4-BE49-F238E27FC236}">
                <a16:creationId xmlns:a16="http://schemas.microsoft.com/office/drawing/2014/main" id="{92D948F9-5C99-C750-9EA9-E6D60B6E9C6B}"/>
              </a:ext>
            </a:extLst>
          </p:cNvPr>
          <p:cNvSpPr>
            <a:spLocks noGrp="1"/>
          </p:cNvSpPr>
          <p:nvPr>
            <p:ph type="ftr" sz="quarter" idx="3"/>
          </p:nvPr>
        </p:nvSpPr>
        <p:spPr>
          <a:xfrm>
            <a:off x="4038600" y="6426926"/>
            <a:ext cx="4114800" cy="294549"/>
          </a:xfrm>
          <a:prstGeom prst="rect">
            <a:avLst/>
          </a:prstGeom>
        </p:spPr>
        <p:txBody>
          <a:bodyPr vert="horz" lIns="91440" tIns="45720" rIns="91440" bIns="45720" rtlCol="0" anchor="ctr"/>
          <a:lstStyle>
            <a:lvl1pPr algn="ctr">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pic>
        <p:nvPicPr>
          <p:cNvPr id="8" name="Bildobjekt 7" descr="Region Kronobergs logotyp">
            <a:extLst>
              <a:ext uri="{FF2B5EF4-FFF2-40B4-BE49-F238E27FC236}">
                <a16:creationId xmlns:a16="http://schemas.microsoft.com/office/drawing/2014/main" id="{3BBAEC73-A09F-7C8D-F202-96148CC7BBA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094" t="11082" r="4760" b="13048"/>
          <a:stretch/>
        </p:blipFill>
        <p:spPr bwMode="black">
          <a:xfrm>
            <a:off x="10301607" y="6128077"/>
            <a:ext cx="1718777" cy="534864"/>
          </a:xfrm>
          <a:prstGeom prst="rect">
            <a:avLst/>
          </a:prstGeom>
          <a:noFill/>
          <a:ln>
            <a:noFill/>
          </a:ln>
        </p:spPr>
      </p:pic>
    </p:spTree>
    <p:extLst>
      <p:ext uri="{BB962C8B-B14F-4D97-AF65-F5344CB8AC3E}">
        <p14:creationId xmlns:p14="http://schemas.microsoft.com/office/powerpoint/2010/main" val="27921134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Avsnitt_Rosa">
    <p:bg>
      <p:bgPr>
        <a:solidFill>
          <a:schemeClr val="accent2"/>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45F02269-457D-71B6-35A9-850BBE531FD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ubrik 2">
            <a:extLst>
              <a:ext uri="{FF2B5EF4-FFF2-40B4-BE49-F238E27FC236}">
                <a16:creationId xmlns:a16="http://schemas.microsoft.com/office/drawing/2014/main" id="{4AA424CA-FCDC-245E-15FC-E36E748B7BF9}"/>
              </a:ext>
            </a:extLst>
          </p:cNvPr>
          <p:cNvSpPr>
            <a:spLocks noGrp="1"/>
          </p:cNvSpPr>
          <p:nvPr>
            <p:ph type="title"/>
          </p:nvPr>
        </p:nvSpPr>
        <p:spPr>
          <a:xfrm>
            <a:off x="1927849" y="1954923"/>
            <a:ext cx="8336301" cy="2086671"/>
          </a:xfrm>
        </p:spPr>
        <p:txBody>
          <a:bodyPr anchor="ctr">
            <a:noAutofit/>
          </a:bodyPr>
          <a:lstStyle>
            <a:lvl1pPr algn="ctr">
              <a:defRPr sz="5400"/>
            </a:lvl1pPr>
          </a:lstStyle>
          <a:p>
            <a:r>
              <a:rPr lang="sv-SE" dirty="0"/>
              <a:t>Klicka här för att ändra mall för rubrikformat</a:t>
            </a:r>
          </a:p>
        </p:txBody>
      </p:sp>
      <p:sp>
        <p:nvSpPr>
          <p:cNvPr id="5" name="Underrubrik 2">
            <a:extLst>
              <a:ext uri="{FF2B5EF4-FFF2-40B4-BE49-F238E27FC236}">
                <a16:creationId xmlns:a16="http://schemas.microsoft.com/office/drawing/2014/main" id="{1E434150-9D3A-3924-2208-1068EDB4831F}"/>
              </a:ext>
            </a:extLst>
          </p:cNvPr>
          <p:cNvSpPr>
            <a:spLocks noGrp="1"/>
          </p:cNvSpPr>
          <p:nvPr>
            <p:ph type="subTitle" idx="1" hasCustomPrompt="1"/>
          </p:nvPr>
        </p:nvSpPr>
        <p:spPr>
          <a:xfrm>
            <a:off x="2218212" y="4284267"/>
            <a:ext cx="7755574" cy="1207758"/>
          </a:xfrm>
        </p:spPr>
        <p:txBody>
          <a:bodyPr>
            <a:normAutofit/>
          </a:bodyPr>
          <a:lstStyle>
            <a:lvl1pPr marL="0" indent="0" algn="ctr">
              <a:buNone/>
              <a:defRPr sz="2400" cap="none"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a:t>
            </a:r>
          </a:p>
        </p:txBody>
      </p:sp>
      <p:sp>
        <p:nvSpPr>
          <p:cNvPr id="7" name="Platshållare för bildnummer 5">
            <a:extLst>
              <a:ext uri="{FF2B5EF4-FFF2-40B4-BE49-F238E27FC236}">
                <a16:creationId xmlns:a16="http://schemas.microsoft.com/office/drawing/2014/main" id="{9F59BC06-BE1E-50F8-CFBF-81D75CB54DE3}"/>
              </a:ext>
            </a:extLst>
          </p:cNvPr>
          <p:cNvSpPr>
            <a:spLocks noGrp="1"/>
          </p:cNvSpPr>
          <p:nvPr>
            <p:ph type="sldNum" sz="quarter" idx="4"/>
          </p:nvPr>
        </p:nvSpPr>
        <p:spPr>
          <a:xfrm>
            <a:off x="108284" y="6426926"/>
            <a:ext cx="471753" cy="294549"/>
          </a:xfrm>
          <a:prstGeom prst="rect">
            <a:avLst/>
          </a:prstGeom>
        </p:spPr>
        <p:txBody>
          <a:bodyPr vert="horz" lIns="91440" tIns="45720" rIns="91440" bIns="45720" rtlCol="0" anchor="ctr"/>
          <a:lstStyle>
            <a:lvl1pPr algn="r">
              <a:defRPr sz="1200">
                <a:solidFill>
                  <a:schemeClr val="tx1"/>
                </a:solidFill>
              </a:defRPr>
            </a:lvl1pPr>
          </a:lstStyle>
          <a:p>
            <a:fld id="{FDD9FC71-94E5-4C63-83F9-09F1766974D0}" type="slidenum">
              <a:rPr lang="sv-SE" smtClean="0"/>
              <a:pPr/>
              <a:t>‹#›</a:t>
            </a:fld>
            <a:endParaRPr lang="sv-SE" dirty="0"/>
          </a:p>
        </p:txBody>
      </p:sp>
      <p:sp>
        <p:nvSpPr>
          <p:cNvPr id="2" name="Platshållare för datum 3">
            <a:extLst>
              <a:ext uri="{FF2B5EF4-FFF2-40B4-BE49-F238E27FC236}">
                <a16:creationId xmlns:a16="http://schemas.microsoft.com/office/drawing/2014/main" id="{3775C409-E6E6-8340-B1FF-A7171D839781}"/>
              </a:ext>
            </a:extLst>
          </p:cNvPr>
          <p:cNvSpPr>
            <a:spLocks noGrp="1"/>
          </p:cNvSpPr>
          <p:nvPr>
            <p:ph type="dt" sz="half" idx="2"/>
          </p:nvPr>
        </p:nvSpPr>
        <p:spPr>
          <a:xfrm>
            <a:off x="637903" y="6426926"/>
            <a:ext cx="1129937" cy="294549"/>
          </a:xfrm>
          <a:prstGeom prst="rect">
            <a:avLst/>
          </a:prstGeom>
        </p:spPr>
        <p:txBody>
          <a:bodyPr vert="horz" lIns="91440" tIns="45720" rIns="91440" bIns="45720" rtlCol="0" anchor="ctr"/>
          <a:lstStyle>
            <a:lvl1pPr algn="l">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6" name="Platshållare för sidfot 4">
            <a:extLst>
              <a:ext uri="{FF2B5EF4-FFF2-40B4-BE49-F238E27FC236}">
                <a16:creationId xmlns:a16="http://schemas.microsoft.com/office/drawing/2014/main" id="{86492A95-E3DE-744A-DC1E-24AC20D4C57E}"/>
              </a:ext>
            </a:extLst>
          </p:cNvPr>
          <p:cNvSpPr>
            <a:spLocks noGrp="1"/>
          </p:cNvSpPr>
          <p:nvPr>
            <p:ph type="ftr" sz="quarter" idx="3"/>
          </p:nvPr>
        </p:nvSpPr>
        <p:spPr>
          <a:xfrm>
            <a:off x="4038600" y="6426926"/>
            <a:ext cx="4114800" cy="294549"/>
          </a:xfrm>
          <a:prstGeom prst="rect">
            <a:avLst/>
          </a:prstGeom>
        </p:spPr>
        <p:txBody>
          <a:bodyPr vert="horz" lIns="91440" tIns="45720" rIns="91440" bIns="45720" rtlCol="0" anchor="ctr"/>
          <a:lstStyle>
            <a:lvl1pPr algn="ctr">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pic>
        <p:nvPicPr>
          <p:cNvPr id="8" name="Bildobjekt 7" descr="Region Kronobergs logotyp">
            <a:extLst>
              <a:ext uri="{FF2B5EF4-FFF2-40B4-BE49-F238E27FC236}">
                <a16:creationId xmlns:a16="http://schemas.microsoft.com/office/drawing/2014/main" id="{9D78E102-C7CD-1129-5DB5-73339A11AB5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094" t="11082" r="4760" b="13048"/>
          <a:stretch/>
        </p:blipFill>
        <p:spPr bwMode="black">
          <a:xfrm>
            <a:off x="10301607" y="6128077"/>
            <a:ext cx="1718777" cy="534864"/>
          </a:xfrm>
          <a:prstGeom prst="rect">
            <a:avLst/>
          </a:prstGeom>
          <a:noFill/>
          <a:ln>
            <a:noFill/>
          </a:ln>
        </p:spPr>
      </p:pic>
    </p:spTree>
    <p:extLst>
      <p:ext uri="{BB962C8B-B14F-4D97-AF65-F5344CB8AC3E}">
        <p14:creationId xmlns:p14="http://schemas.microsoft.com/office/powerpoint/2010/main" val="36731799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vådelat innehåll_Grön">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CBDEC135-66DF-CEC9-615D-56171E81A97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r="50000"/>
          <a:stretch/>
        </p:blipFill>
        <p:spPr>
          <a:xfrm>
            <a:off x="0" y="-7497"/>
            <a:ext cx="6096000" cy="6858000"/>
          </a:xfrm>
          <a:prstGeom prst="rect">
            <a:avLst/>
          </a:prstGeom>
          <a:solidFill>
            <a:schemeClr val="accent1"/>
          </a:solidFill>
        </p:spPr>
      </p:pic>
      <p:sp>
        <p:nvSpPr>
          <p:cNvPr id="3" name="Rubrik 2">
            <a:extLst>
              <a:ext uri="{FF2B5EF4-FFF2-40B4-BE49-F238E27FC236}">
                <a16:creationId xmlns:a16="http://schemas.microsoft.com/office/drawing/2014/main" id="{3807393C-14C5-817F-0FB7-0BCDC99C30B2}"/>
              </a:ext>
            </a:extLst>
          </p:cNvPr>
          <p:cNvSpPr>
            <a:spLocks noGrp="1"/>
          </p:cNvSpPr>
          <p:nvPr>
            <p:ph type="title"/>
          </p:nvPr>
        </p:nvSpPr>
        <p:spPr bwMode="white">
          <a:xfrm>
            <a:off x="963924" y="1894115"/>
            <a:ext cx="4168151" cy="3069770"/>
          </a:xfrm>
        </p:spPr>
        <p:txBody>
          <a:bodyPr>
            <a:noAutofit/>
          </a:bodyPr>
          <a:lstStyle>
            <a:lvl1pPr algn="ctr">
              <a:defRPr sz="4400">
                <a:solidFill>
                  <a:schemeClr val="tx1"/>
                </a:solidFill>
              </a:defRPr>
            </a:lvl1pPr>
          </a:lstStyle>
          <a:p>
            <a:r>
              <a:rPr lang="sv-SE" dirty="0"/>
              <a:t>Klicka här för att ändra mall för rubrikformat</a:t>
            </a:r>
          </a:p>
        </p:txBody>
      </p:sp>
      <p:sp>
        <p:nvSpPr>
          <p:cNvPr id="7" name="Platshållare för text 11">
            <a:extLst>
              <a:ext uri="{FF2B5EF4-FFF2-40B4-BE49-F238E27FC236}">
                <a16:creationId xmlns:a16="http://schemas.microsoft.com/office/drawing/2014/main" id="{AB69E867-06EA-137D-F928-667746C1A6C2}"/>
              </a:ext>
            </a:extLst>
          </p:cNvPr>
          <p:cNvSpPr>
            <a:spLocks noGrp="1"/>
          </p:cNvSpPr>
          <p:nvPr>
            <p:ph type="body" sz="quarter" idx="10"/>
          </p:nvPr>
        </p:nvSpPr>
        <p:spPr>
          <a:xfrm>
            <a:off x="6749934" y="781397"/>
            <a:ext cx="4880091" cy="4995876"/>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bildnummer 5">
            <a:extLst>
              <a:ext uri="{FF2B5EF4-FFF2-40B4-BE49-F238E27FC236}">
                <a16:creationId xmlns:a16="http://schemas.microsoft.com/office/drawing/2014/main" id="{A164EF78-DEEC-6388-FACB-C26790AF8334}"/>
              </a:ext>
            </a:extLst>
          </p:cNvPr>
          <p:cNvSpPr>
            <a:spLocks noGrp="1"/>
          </p:cNvSpPr>
          <p:nvPr>
            <p:ph type="sldNum" sz="quarter" idx="4"/>
          </p:nvPr>
        </p:nvSpPr>
        <p:spPr bwMode="white">
          <a:xfrm>
            <a:off x="108284" y="6426926"/>
            <a:ext cx="471753" cy="294549"/>
          </a:xfrm>
          <a:prstGeom prst="rect">
            <a:avLst/>
          </a:prstGeom>
        </p:spPr>
        <p:txBody>
          <a:bodyPr vert="horz" lIns="91440" tIns="45720" rIns="91440" bIns="45720" rtlCol="0" anchor="ctr"/>
          <a:lstStyle>
            <a:lvl1pPr algn="r">
              <a:defRPr sz="1200">
                <a:solidFill>
                  <a:schemeClr val="tx1"/>
                </a:solidFill>
              </a:defRPr>
            </a:lvl1pPr>
          </a:lstStyle>
          <a:p>
            <a:fld id="{FDD9FC71-94E5-4C63-83F9-09F1766974D0}" type="slidenum">
              <a:rPr lang="sv-SE" smtClean="0"/>
              <a:pPr/>
              <a:t>‹#›</a:t>
            </a:fld>
            <a:endParaRPr lang="sv-SE" dirty="0"/>
          </a:p>
        </p:txBody>
      </p:sp>
      <p:sp>
        <p:nvSpPr>
          <p:cNvPr id="2" name="Platshållare för datum 3">
            <a:extLst>
              <a:ext uri="{FF2B5EF4-FFF2-40B4-BE49-F238E27FC236}">
                <a16:creationId xmlns:a16="http://schemas.microsoft.com/office/drawing/2014/main" id="{3B684164-7CDF-B192-9F03-5ED1A1105727}"/>
              </a:ext>
            </a:extLst>
          </p:cNvPr>
          <p:cNvSpPr>
            <a:spLocks noGrp="1"/>
          </p:cNvSpPr>
          <p:nvPr>
            <p:ph type="dt" sz="half" idx="2"/>
          </p:nvPr>
        </p:nvSpPr>
        <p:spPr bwMode="white">
          <a:xfrm>
            <a:off x="637903" y="6426926"/>
            <a:ext cx="1129937" cy="294549"/>
          </a:xfrm>
          <a:prstGeom prst="rect">
            <a:avLst/>
          </a:prstGeom>
        </p:spPr>
        <p:txBody>
          <a:bodyPr vert="horz" lIns="91440" tIns="45720" rIns="91440" bIns="45720" rtlCol="0" anchor="ctr"/>
          <a:lstStyle>
            <a:lvl1pPr algn="l">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4" name="Platshållare för sidfot 4">
            <a:extLst>
              <a:ext uri="{FF2B5EF4-FFF2-40B4-BE49-F238E27FC236}">
                <a16:creationId xmlns:a16="http://schemas.microsoft.com/office/drawing/2014/main" id="{2C9FA2B6-4370-0FAC-64A2-925191566060}"/>
              </a:ext>
            </a:extLst>
          </p:cNvPr>
          <p:cNvSpPr>
            <a:spLocks noGrp="1"/>
          </p:cNvSpPr>
          <p:nvPr>
            <p:ph type="ftr" sz="quarter" idx="3"/>
          </p:nvPr>
        </p:nvSpPr>
        <p:spPr bwMode="white">
          <a:xfrm>
            <a:off x="2087880" y="6426926"/>
            <a:ext cx="3844569" cy="294549"/>
          </a:xfrm>
          <a:prstGeom prst="rect">
            <a:avLst/>
          </a:prstGeom>
        </p:spPr>
        <p:txBody>
          <a:bodyPr vert="horz" lIns="91440" tIns="45720" rIns="91440" bIns="45720" rtlCol="0" anchor="ctr"/>
          <a:lstStyle>
            <a:lvl1pPr algn="r">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spTree>
    <p:extLst>
      <p:ext uri="{BB962C8B-B14F-4D97-AF65-F5344CB8AC3E}">
        <p14:creationId xmlns:p14="http://schemas.microsoft.com/office/powerpoint/2010/main" val="344850114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vådelat innehåll_Rosa">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CBDEC135-66DF-CEC9-615D-56171E81A97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r="50000"/>
          <a:stretch/>
        </p:blipFill>
        <p:spPr>
          <a:xfrm>
            <a:off x="0" y="-7497"/>
            <a:ext cx="6096000" cy="6858000"/>
          </a:xfrm>
          <a:prstGeom prst="rect">
            <a:avLst/>
          </a:prstGeom>
          <a:solidFill>
            <a:schemeClr val="accent2"/>
          </a:solidFill>
        </p:spPr>
      </p:pic>
      <p:sp>
        <p:nvSpPr>
          <p:cNvPr id="3" name="Rubrik 2">
            <a:extLst>
              <a:ext uri="{FF2B5EF4-FFF2-40B4-BE49-F238E27FC236}">
                <a16:creationId xmlns:a16="http://schemas.microsoft.com/office/drawing/2014/main" id="{3807393C-14C5-817F-0FB7-0BCDC99C30B2}"/>
              </a:ext>
            </a:extLst>
          </p:cNvPr>
          <p:cNvSpPr>
            <a:spLocks noGrp="1"/>
          </p:cNvSpPr>
          <p:nvPr>
            <p:ph type="title"/>
          </p:nvPr>
        </p:nvSpPr>
        <p:spPr bwMode="white">
          <a:xfrm>
            <a:off x="963924" y="1894115"/>
            <a:ext cx="4168151" cy="3069770"/>
          </a:xfrm>
        </p:spPr>
        <p:txBody>
          <a:bodyPr>
            <a:noAutofit/>
          </a:bodyPr>
          <a:lstStyle>
            <a:lvl1pPr algn="ctr">
              <a:defRPr sz="4400">
                <a:solidFill>
                  <a:schemeClr val="tx1"/>
                </a:solidFill>
              </a:defRPr>
            </a:lvl1pPr>
          </a:lstStyle>
          <a:p>
            <a:r>
              <a:rPr lang="sv-SE" dirty="0"/>
              <a:t>Klicka här för att ändra mall för rubrikformat</a:t>
            </a:r>
          </a:p>
        </p:txBody>
      </p:sp>
      <p:sp>
        <p:nvSpPr>
          <p:cNvPr id="7" name="Platshållare för text 11">
            <a:extLst>
              <a:ext uri="{FF2B5EF4-FFF2-40B4-BE49-F238E27FC236}">
                <a16:creationId xmlns:a16="http://schemas.microsoft.com/office/drawing/2014/main" id="{AB69E867-06EA-137D-F928-667746C1A6C2}"/>
              </a:ext>
            </a:extLst>
          </p:cNvPr>
          <p:cNvSpPr>
            <a:spLocks noGrp="1"/>
          </p:cNvSpPr>
          <p:nvPr>
            <p:ph type="body" sz="quarter" idx="10"/>
          </p:nvPr>
        </p:nvSpPr>
        <p:spPr>
          <a:xfrm>
            <a:off x="6749934" y="781397"/>
            <a:ext cx="4880091" cy="4995876"/>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bildnummer 5">
            <a:extLst>
              <a:ext uri="{FF2B5EF4-FFF2-40B4-BE49-F238E27FC236}">
                <a16:creationId xmlns:a16="http://schemas.microsoft.com/office/drawing/2014/main" id="{A164EF78-DEEC-6388-FACB-C26790AF8334}"/>
              </a:ext>
            </a:extLst>
          </p:cNvPr>
          <p:cNvSpPr>
            <a:spLocks noGrp="1"/>
          </p:cNvSpPr>
          <p:nvPr>
            <p:ph type="sldNum" sz="quarter" idx="4"/>
          </p:nvPr>
        </p:nvSpPr>
        <p:spPr bwMode="white">
          <a:xfrm>
            <a:off x="108284" y="6426926"/>
            <a:ext cx="471753" cy="294549"/>
          </a:xfrm>
          <a:prstGeom prst="rect">
            <a:avLst/>
          </a:prstGeom>
        </p:spPr>
        <p:txBody>
          <a:bodyPr vert="horz" lIns="91440" tIns="45720" rIns="91440" bIns="45720" rtlCol="0" anchor="ctr"/>
          <a:lstStyle>
            <a:lvl1pPr algn="r">
              <a:defRPr sz="1200">
                <a:solidFill>
                  <a:schemeClr val="bg1"/>
                </a:solidFill>
              </a:defRPr>
            </a:lvl1pPr>
          </a:lstStyle>
          <a:p>
            <a:fld id="{FDD9FC71-94E5-4C63-83F9-09F1766974D0}" type="slidenum">
              <a:rPr lang="sv-SE" smtClean="0"/>
              <a:pPr/>
              <a:t>‹#›</a:t>
            </a:fld>
            <a:endParaRPr lang="sv-SE" dirty="0"/>
          </a:p>
        </p:txBody>
      </p:sp>
      <p:sp>
        <p:nvSpPr>
          <p:cNvPr id="2" name="Platshållare för datum 3">
            <a:extLst>
              <a:ext uri="{FF2B5EF4-FFF2-40B4-BE49-F238E27FC236}">
                <a16:creationId xmlns:a16="http://schemas.microsoft.com/office/drawing/2014/main" id="{3B684164-7CDF-B192-9F03-5ED1A1105727}"/>
              </a:ext>
            </a:extLst>
          </p:cNvPr>
          <p:cNvSpPr>
            <a:spLocks noGrp="1"/>
          </p:cNvSpPr>
          <p:nvPr>
            <p:ph type="dt" sz="half" idx="2"/>
          </p:nvPr>
        </p:nvSpPr>
        <p:spPr bwMode="white">
          <a:xfrm>
            <a:off x="637903" y="6426926"/>
            <a:ext cx="1129937" cy="294549"/>
          </a:xfrm>
          <a:prstGeom prst="rect">
            <a:avLst/>
          </a:prstGeom>
        </p:spPr>
        <p:txBody>
          <a:bodyPr vert="horz" lIns="91440" tIns="45720" rIns="91440" bIns="45720" rtlCol="0" anchor="ctr"/>
          <a:lstStyle>
            <a:lvl1pPr algn="l">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4" name="Platshållare för sidfot 4">
            <a:extLst>
              <a:ext uri="{FF2B5EF4-FFF2-40B4-BE49-F238E27FC236}">
                <a16:creationId xmlns:a16="http://schemas.microsoft.com/office/drawing/2014/main" id="{2C9FA2B6-4370-0FAC-64A2-925191566060}"/>
              </a:ext>
            </a:extLst>
          </p:cNvPr>
          <p:cNvSpPr>
            <a:spLocks noGrp="1"/>
          </p:cNvSpPr>
          <p:nvPr>
            <p:ph type="ftr" sz="quarter" idx="3"/>
          </p:nvPr>
        </p:nvSpPr>
        <p:spPr bwMode="white">
          <a:xfrm>
            <a:off x="2087880" y="6426926"/>
            <a:ext cx="3844569" cy="294549"/>
          </a:xfrm>
          <a:prstGeom prst="rect">
            <a:avLst/>
          </a:prstGeom>
        </p:spPr>
        <p:txBody>
          <a:bodyPr vert="horz" lIns="91440" tIns="45720" rIns="91440" bIns="45720" rtlCol="0" anchor="ctr"/>
          <a:lstStyle>
            <a:lvl1pPr algn="r">
              <a:defRPr sz="1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spTree>
    <p:extLst>
      <p:ext uri="{BB962C8B-B14F-4D97-AF65-F5344CB8AC3E}">
        <p14:creationId xmlns:p14="http://schemas.microsoft.com/office/powerpoint/2010/main" val="41655465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Avslutningsbild">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3241DCC-EF83-BA75-77E2-666C4BAED7BA}"/>
              </a:ext>
              <a:ext uri="{C183D7F6-B498-43B3-948B-1728B52AA6E4}">
                <adec:decorative xmlns:adec="http://schemas.microsoft.com/office/drawing/2017/decorative" val="1"/>
              </a:ext>
            </a:extLst>
          </p:cNvPr>
          <p:cNvSpPr/>
          <p:nvPr userDrawn="1"/>
        </p:nvSpPr>
        <p:spPr>
          <a:xfrm>
            <a:off x="-1" y="3429000"/>
            <a:ext cx="12192000" cy="3429000"/>
          </a:xfrm>
          <a:prstGeom prst="rect">
            <a:avLst/>
          </a:prstGeom>
          <a:solidFill>
            <a:srgbClr val="0041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pic>
        <p:nvPicPr>
          <p:cNvPr id="2" name="Bildobjekt 1">
            <a:extLst>
              <a:ext uri="{FF2B5EF4-FFF2-40B4-BE49-F238E27FC236}">
                <a16:creationId xmlns:a16="http://schemas.microsoft.com/office/drawing/2014/main" id="{DCABAA49-B847-E534-66D8-9342DE1766F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5038" t="-506" r="4923" b="69"/>
          <a:stretch/>
        </p:blipFill>
        <p:spPr>
          <a:xfrm>
            <a:off x="-1" y="294214"/>
            <a:ext cx="12192001" cy="6419017"/>
          </a:xfrm>
          <a:prstGeom prst="rect">
            <a:avLst/>
          </a:prstGeom>
        </p:spPr>
      </p:pic>
      <p:pic>
        <p:nvPicPr>
          <p:cNvPr id="3" name="Bildobjekt 2" descr="Region Kronobergs logotyp">
            <a:extLst>
              <a:ext uri="{FF2B5EF4-FFF2-40B4-BE49-F238E27FC236}">
                <a16:creationId xmlns:a16="http://schemas.microsoft.com/office/drawing/2014/main" id="{3C0F82EB-5ACD-C7CA-05AD-B96BC9CDB03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5101680" y="2255506"/>
            <a:ext cx="1988638" cy="2346987"/>
          </a:xfrm>
          <a:prstGeom prst="rect">
            <a:avLst/>
          </a:prstGeom>
        </p:spPr>
      </p:pic>
      <p:sp>
        <p:nvSpPr>
          <p:cNvPr id="17" name="Rubrik 16">
            <a:extLst>
              <a:ext uri="{FF2B5EF4-FFF2-40B4-BE49-F238E27FC236}">
                <a16:creationId xmlns:a16="http://schemas.microsoft.com/office/drawing/2014/main" id="{A17BA132-B236-B5C8-8E0E-6E209B945A23}"/>
              </a:ext>
            </a:extLst>
          </p:cNvPr>
          <p:cNvSpPr>
            <a:spLocks noGrp="1"/>
          </p:cNvSpPr>
          <p:nvPr>
            <p:ph type="title" hasCustomPrompt="1"/>
          </p:nvPr>
        </p:nvSpPr>
        <p:spPr>
          <a:xfrm>
            <a:off x="4065915" y="4938771"/>
            <a:ext cx="4060168" cy="582133"/>
          </a:xfrm>
        </p:spPr>
        <p:txBody>
          <a:bodyPr>
            <a:normAutofit/>
          </a:bodyPr>
          <a:lstStyle>
            <a:lvl1pPr algn="ctr">
              <a:defRPr sz="1600" b="0" i="0">
                <a:solidFill>
                  <a:schemeClr val="bg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sv-SE" dirty="0"/>
              <a:t>Lägg till webbadress</a:t>
            </a:r>
          </a:p>
        </p:txBody>
      </p:sp>
    </p:spTree>
    <p:extLst>
      <p:ext uri="{BB962C8B-B14F-4D97-AF65-F5344CB8AC3E}">
        <p14:creationId xmlns:p14="http://schemas.microsoft.com/office/powerpoint/2010/main" val="38573240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Avslutningsbild_2">
    <p:bg>
      <p:bgPr>
        <a:solidFill>
          <a:srgbClr val="004131"/>
        </a:solidFill>
        <a:effectLst/>
      </p:bgPr>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CA3558A6-D80F-9805-281E-5B97F9A0A9C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t="8837" b="5077"/>
          <a:stretch/>
        </p:blipFill>
        <p:spPr>
          <a:xfrm>
            <a:off x="1974449" y="0"/>
            <a:ext cx="8243100" cy="6858000"/>
          </a:xfrm>
          <a:prstGeom prst="rect">
            <a:avLst/>
          </a:prstGeom>
        </p:spPr>
      </p:pic>
      <p:pic>
        <p:nvPicPr>
          <p:cNvPr id="3" name="Bildobjekt 2" descr="Region Kronobergs logotyp">
            <a:extLst>
              <a:ext uri="{FF2B5EF4-FFF2-40B4-BE49-F238E27FC236}">
                <a16:creationId xmlns:a16="http://schemas.microsoft.com/office/drawing/2014/main" id="{EDD5676D-7486-6BF0-3060-3690D28E94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5081877" y="2231968"/>
            <a:ext cx="2028246" cy="2394063"/>
          </a:xfrm>
          <a:prstGeom prst="rect">
            <a:avLst/>
          </a:prstGeom>
        </p:spPr>
      </p:pic>
      <p:sp>
        <p:nvSpPr>
          <p:cNvPr id="17" name="Rubrik 16">
            <a:extLst>
              <a:ext uri="{FF2B5EF4-FFF2-40B4-BE49-F238E27FC236}">
                <a16:creationId xmlns:a16="http://schemas.microsoft.com/office/drawing/2014/main" id="{A17BA132-B236-B5C8-8E0E-6E209B945A23}"/>
              </a:ext>
            </a:extLst>
          </p:cNvPr>
          <p:cNvSpPr>
            <a:spLocks noGrp="1"/>
          </p:cNvSpPr>
          <p:nvPr>
            <p:ph type="title" hasCustomPrompt="1"/>
          </p:nvPr>
        </p:nvSpPr>
        <p:spPr>
          <a:xfrm>
            <a:off x="3423555" y="5319890"/>
            <a:ext cx="5344888" cy="582133"/>
          </a:xfrm>
        </p:spPr>
        <p:txBody>
          <a:bodyPr>
            <a:normAutofit/>
          </a:bodyPr>
          <a:lstStyle>
            <a:lvl1pPr algn="ctr">
              <a:defRPr sz="20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sv-SE" dirty="0"/>
              <a:t>Lägg till webbadress</a:t>
            </a:r>
          </a:p>
        </p:txBody>
      </p:sp>
    </p:spTree>
    <p:extLst>
      <p:ext uri="{BB962C8B-B14F-4D97-AF65-F5344CB8AC3E}">
        <p14:creationId xmlns:p14="http://schemas.microsoft.com/office/powerpoint/2010/main" val="13262143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Avslutningsbild_Text_Grön">
    <p:bg>
      <p:bgPr>
        <a:solidFill>
          <a:schemeClr val="accent1"/>
        </a:soli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A5E67BAE-5378-A2B3-DCDA-3A8067B4774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500" t="9062" r="71690" b="14627"/>
          <a:stretch/>
        </p:blipFill>
        <p:spPr>
          <a:xfrm>
            <a:off x="6706601" y="-1"/>
            <a:ext cx="5485398" cy="6857999"/>
          </a:xfrm>
          <a:prstGeom prst="rect">
            <a:avLst/>
          </a:prstGeom>
        </p:spPr>
      </p:pic>
      <p:pic>
        <p:nvPicPr>
          <p:cNvPr id="2" name="Bildobjekt 1" descr="Region Kronobergs logotyp">
            <a:extLst>
              <a:ext uri="{FF2B5EF4-FFF2-40B4-BE49-F238E27FC236}">
                <a16:creationId xmlns:a16="http://schemas.microsoft.com/office/drawing/2014/main" id="{7F25A052-AB9F-0133-DEB4-B5A74D6B97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9253990" y="3158068"/>
            <a:ext cx="1820640" cy="2148714"/>
          </a:xfrm>
          <a:prstGeom prst="rect">
            <a:avLst/>
          </a:prstGeom>
        </p:spPr>
      </p:pic>
      <p:sp>
        <p:nvSpPr>
          <p:cNvPr id="13" name="Rubrik 8">
            <a:extLst>
              <a:ext uri="{FF2B5EF4-FFF2-40B4-BE49-F238E27FC236}">
                <a16:creationId xmlns:a16="http://schemas.microsoft.com/office/drawing/2014/main" id="{68A95451-3858-D0F1-2E01-C8409482E820}"/>
              </a:ext>
            </a:extLst>
          </p:cNvPr>
          <p:cNvSpPr>
            <a:spLocks noGrp="1"/>
          </p:cNvSpPr>
          <p:nvPr>
            <p:ph type="title" hasCustomPrompt="1"/>
          </p:nvPr>
        </p:nvSpPr>
        <p:spPr>
          <a:xfrm>
            <a:off x="633530" y="1130064"/>
            <a:ext cx="5711548" cy="2929285"/>
          </a:xfrm>
        </p:spPr>
        <p:txBody>
          <a:bodyPr anchor="b">
            <a:noAutofit/>
          </a:bodyPr>
          <a:lstStyle>
            <a:lvl1pPr>
              <a:defRPr sz="5200">
                <a:latin typeface="+mj-lt"/>
              </a:defRPr>
            </a:lvl1pPr>
          </a:lstStyle>
          <a:p>
            <a:pPr lvl="0"/>
            <a:r>
              <a:rPr lang="sv-SE" dirty="0"/>
              <a:t>Avslutning eller kontakt</a:t>
            </a:r>
          </a:p>
        </p:txBody>
      </p:sp>
      <p:sp>
        <p:nvSpPr>
          <p:cNvPr id="14" name="Underrubrik 2">
            <a:extLst>
              <a:ext uri="{FF2B5EF4-FFF2-40B4-BE49-F238E27FC236}">
                <a16:creationId xmlns:a16="http://schemas.microsoft.com/office/drawing/2014/main" id="{89EB1D23-790B-FFF2-213B-EE9E4F185956}"/>
              </a:ext>
            </a:extLst>
          </p:cNvPr>
          <p:cNvSpPr>
            <a:spLocks noGrp="1"/>
          </p:cNvSpPr>
          <p:nvPr>
            <p:ph type="subTitle" idx="1" hasCustomPrompt="1"/>
          </p:nvPr>
        </p:nvSpPr>
        <p:spPr>
          <a:xfrm>
            <a:off x="633529" y="4238964"/>
            <a:ext cx="5711548" cy="1747769"/>
          </a:xfrm>
        </p:spPr>
        <p:txBody>
          <a:bodyPr anchor="t">
            <a:normAutofit/>
          </a:bodyPr>
          <a:lstStyle>
            <a:lvl1pPr marL="0" indent="0" algn="l">
              <a:buNone/>
              <a:defRPr sz="2400" cap="none" baseline="0">
                <a:solidFill>
                  <a:schemeClr val="tx1"/>
                </a:solidFill>
                <a:latin typeface="+mn-lt"/>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Lägg till text</a:t>
            </a:r>
          </a:p>
        </p:txBody>
      </p:sp>
    </p:spTree>
    <p:extLst>
      <p:ext uri="{BB962C8B-B14F-4D97-AF65-F5344CB8AC3E}">
        <p14:creationId xmlns:p14="http://schemas.microsoft.com/office/powerpoint/2010/main" val="27167385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Avslutningsbild_Text_Rosa">
    <p:bg>
      <p:bgPr>
        <a:solidFill>
          <a:schemeClr val="accent2"/>
        </a:soli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FC63BFF-6B4C-BC38-47EC-F7FCD69E6E2F}"/>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500" t="9062" r="71690" b="14627"/>
          <a:stretch/>
        </p:blipFill>
        <p:spPr>
          <a:xfrm>
            <a:off x="6706601" y="-1"/>
            <a:ext cx="5485398" cy="6857999"/>
          </a:xfrm>
          <a:prstGeom prst="rect">
            <a:avLst/>
          </a:prstGeom>
        </p:spPr>
      </p:pic>
      <p:pic>
        <p:nvPicPr>
          <p:cNvPr id="2" name="Bildobjekt 1" descr="Region Kronobergs logotyp">
            <a:extLst>
              <a:ext uri="{FF2B5EF4-FFF2-40B4-BE49-F238E27FC236}">
                <a16:creationId xmlns:a16="http://schemas.microsoft.com/office/drawing/2014/main" id="{97C8BF8A-DC13-5EFE-8932-91F85958462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black">
          <a:xfrm>
            <a:off x="9253990" y="3158068"/>
            <a:ext cx="1820640" cy="2148714"/>
          </a:xfrm>
          <a:prstGeom prst="rect">
            <a:avLst/>
          </a:prstGeom>
        </p:spPr>
      </p:pic>
      <p:sp>
        <p:nvSpPr>
          <p:cNvPr id="9" name="Rubrik 8">
            <a:extLst>
              <a:ext uri="{FF2B5EF4-FFF2-40B4-BE49-F238E27FC236}">
                <a16:creationId xmlns:a16="http://schemas.microsoft.com/office/drawing/2014/main" id="{69EE33FE-F484-2AF6-5C44-24CE79007602}"/>
              </a:ext>
            </a:extLst>
          </p:cNvPr>
          <p:cNvSpPr>
            <a:spLocks noGrp="1"/>
          </p:cNvSpPr>
          <p:nvPr>
            <p:ph type="title" hasCustomPrompt="1"/>
          </p:nvPr>
        </p:nvSpPr>
        <p:spPr>
          <a:xfrm>
            <a:off x="633530" y="1130064"/>
            <a:ext cx="5711548" cy="2929285"/>
          </a:xfrm>
        </p:spPr>
        <p:txBody>
          <a:bodyPr anchor="b">
            <a:noAutofit/>
          </a:bodyPr>
          <a:lstStyle>
            <a:lvl1pPr>
              <a:defRPr sz="5200">
                <a:latin typeface="+mj-lt"/>
              </a:defRPr>
            </a:lvl1pPr>
          </a:lstStyle>
          <a:p>
            <a:pPr lvl="0"/>
            <a:r>
              <a:rPr lang="sv-SE" noProof="0" dirty="0"/>
              <a:t>Avslutning eller kontakt</a:t>
            </a:r>
          </a:p>
        </p:txBody>
      </p:sp>
      <p:sp>
        <p:nvSpPr>
          <p:cNvPr id="12" name="Underrubrik 2">
            <a:extLst>
              <a:ext uri="{FF2B5EF4-FFF2-40B4-BE49-F238E27FC236}">
                <a16:creationId xmlns:a16="http://schemas.microsoft.com/office/drawing/2014/main" id="{6F52D620-F16A-6BB7-3456-DCA46CEAFD27}"/>
              </a:ext>
            </a:extLst>
          </p:cNvPr>
          <p:cNvSpPr>
            <a:spLocks noGrp="1"/>
          </p:cNvSpPr>
          <p:nvPr>
            <p:ph type="subTitle" idx="1" hasCustomPrompt="1"/>
          </p:nvPr>
        </p:nvSpPr>
        <p:spPr>
          <a:xfrm>
            <a:off x="633529" y="4238964"/>
            <a:ext cx="5711548" cy="1747769"/>
          </a:xfrm>
        </p:spPr>
        <p:txBody>
          <a:bodyPr anchor="t">
            <a:normAutofit/>
          </a:bodyPr>
          <a:lstStyle>
            <a:lvl1pPr marL="0" indent="0" algn="l">
              <a:buNone/>
              <a:defRPr sz="2400" cap="none"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noProof="0" dirty="0"/>
              <a:t>Lägg till text</a:t>
            </a:r>
          </a:p>
        </p:txBody>
      </p:sp>
    </p:spTree>
    <p:extLst>
      <p:ext uri="{BB962C8B-B14F-4D97-AF65-F5344CB8AC3E}">
        <p14:creationId xmlns:p14="http://schemas.microsoft.com/office/powerpoint/2010/main" val="3442466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theme" Target="../theme/theme2.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Platshållare för rubrik 10">
            <a:extLst>
              <a:ext uri="{FF2B5EF4-FFF2-40B4-BE49-F238E27FC236}">
                <a16:creationId xmlns:a16="http://schemas.microsoft.com/office/drawing/2014/main" id="{E2F4B709-8EFF-28BF-199E-C0BC81A855AC}"/>
              </a:ext>
            </a:extLst>
          </p:cNvPr>
          <p:cNvSpPr>
            <a:spLocks noGrp="1"/>
          </p:cNvSpPr>
          <p:nvPr>
            <p:ph type="title"/>
          </p:nvPr>
        </p:nvSpPr>
        <p:spPr>
          <a:xfrm>
            <a:off x="633528" y="517522"/>
            <a:ext cx="8336301"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207BD704-AF7B-4C4D-89DD-734EF63C33E6}"/>
              </a:ext>
            </a:extLst>
          </p:cNvPr>
          <p:cNvSpPr>
            <a:spLocks noGrp="1"/>
          </p:cNvSpPr>
          <p:nvPr>
            <p:ph type="body" idx="1"/>
          </p:nvPr>
        </p:nvSpPr>
        <p:spPr>
          <a:xfrm>
            <a:off x="633528" y="2025496"/>
            <a:ext cx="8336301" cy="401565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a:extLst>
              <a:ext uri="{FF2B5EF4-FFF2-40B4-BE49-F238E27FC236}">
                <a16:creationId xmlns:a16="http://schemas.microsoft.com/office/drawing/2014/main" id="{78009161-4D9F-4935-A23F-27979DED39A6}"/>
              </a:ext>
            </a:extLst>
          </p:cNvPr>
          <p:cNvSpPr>
            <a:spLocks noGrp="1"/>
          </p:cNvSpPr>
          <p:nvPr>
            <p:ph type="sldNum" sz="quarter" idx="4"/>
          </p:nvPr>
        </p:nvSpPr>
        <p:spPr>
          <a:xfrm>
            <a:off x="108284" y="6426926"/>
            <a:ext cx="471753" cy="294549"/>
          </a:xfrm>
          <a:prstGeom prst="rect">
            <a:avLst/>
          </a:prstGeom>
        </p:spPr>
        <p:txBody>
          <a:bodyPr vert="horz" lIns="91440" tIns="45720" rIns="91440" bIns="45720" rtlCol="0" anchor="ctr"/>
          <a:lstStyle>
            <a:lvl1pPr algn="r">
              <a:defRPr sz="1200">
                <a:solidFill>
                  <a:schemeClr val="tx1"/>
                </a:solidFill>
              </a:defRPr>
            </a:lvl1pPr>
          </a:lstStyle>
          <a:p>
            <a:fld id="{FDD9FC71-94E5-4C63-83F9-09F1766974D0}" type="slidenum">
              <a:rPr lang="sv-SE" smtClean="0"/>
              <a:pPr/>
              <a:t>‹#›</a:t>
            </a:fld>
            <a:endParaRPr lang="sv-SE"/>
          </a:p>
        </p:txBody>
      </p:sp>
      <p:sp>
        <p:nvSpPr>
          <p:cNvPr id="4" name="Platshållare för datum 3">
            <a:extLst>
              <a:ext uri="{FF2B5EF4-FFF2-40B4-BE49-F238E27FC236}">
                <a16:creationId xmlns:a16="http://schemas.microsoft.com/office/drawing/2014/main" id="{2AB3ED49-D6DB-4F2F-81FB-724525E89D67}"/>
              </a:ext>
            </a:extLst>
          </p:cNvPr>
          <p:cNvSpPr>
            <a:spLocks noGrp="1"/>
          </p:cNvSpPr>
          <p:nvPr>
            <p:ph type="dt" sz="half" idx="2"/>
          </p:nvPr>
        </p:nvSpPr>
        <p:spPr>
          <a:xfrm>
            <a:off x="637903" y="6426926"/>
            <a:ext cx="1129937" cy="294549"/>
          </a:xfrm>
          <a:prstGeom prst="rect">
            <a:avLst/>
          </a:prstGeom>
        </p:spPr>
        <p:txBody>
          <a:bodyPr vert="horz" lIns="91440" tIns="45720" rIns="91440" bIns="45720" rtlCol="0" anchor="ctr"/>
          <a:lstStyle>
            <a:lvl1pPr algn="l">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5" name="Platshållare för sidfot 4">
            <a:extLst>
              <a:ext uri="{FF2B5EF4-FFF2-40B4-BE49-F238E27FC236}">
                <a16:creationId xmlns:a16="http://schemas.microsoft.com/office/drawing/2014/main" id="{875F03B2-91DA-4A48-AB8F-E227C991CB60}"/>
              </a:ext>
            </a:extLst>
          </p:cNvPr>
          <p:cNvSpPr>
            <a:spLocks noGrp="1"/>
          </p:cNvSpPr>
          <p:nvPr>
            <p:ph type="ftr" sz="quarter" idx="3"/>
          </p:nvPr>
        </p:nvSpPr>
        <p:spPr>
          <a:xfrm>
            <a:off x="4038600" y="6426926"/>
            <a:ext cx="4114800" cy="294549"/>
          </a:xfrm>
          <a:prstGeom prst="rect">
            <a:avLst/>
          </a:prstGeom>
        </p:spPr>
        <p:txBody>
          <a:bodyPr vert="horz" lIns="91440" tIns="45720" rIns="91440" bIns="45720" rtlCol="0" anchor="ctr"/>
          <a:lstStyle>
            <a:lvl1pPr algn="ctr">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pic>
        <p:nvPicPr>
          <p:cNvPr id="2" name="Bildobjekt 1" descr="Region Kronobergs logotyp">
            <a:extLst>
              <a:ext uri="{FF2B5EF4-FFF2-40B4-BE49-F238E27FC236}">
                <a16:creationId xmlns:a16="http://schemas.microsoft.com/office/drawing/2014/main" id="{2BE57839-76ED-6B82-DAF4-52F5CB5FBFFB}"/>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bwMode="black">
          <a:xfrm>
            <a:off x="10360278" y="6181314"/>
            <a:ext cx="1583106" cy="443127"/>
          </a:xfrm>
          <a:prstGeom prst="rect">
            <a:avLst/>
          </a:prstGeom>
        </p:spPr>
      </p:pic>
    </p:spTree>
    <p:extLst>
      <p:ext uri="{BB962C8B-B14F-4D97-AF65-F5344CB8AC3E}">
        <p14:creationId xmlns:p14="http://schemas.microsoft.com/office/powerpoint/2010/main" val="2379078289"/>
      </p:ext>
    </p:extLst>
  </p:cSld>
  <p:clrMap bg1="lt1" tx1="dk1" bg2="lt2" tx2="dk2" accent1="accent1" accent2="accent2" accent3="accent3" accent4="accent4" accent5="accent5" accent6="accent6" hlink="hlink" folHlink="folHlink"/>
  <p:sldLayoutIdLst>
    <p:sldLayoutId id="2147483741" r:id="rId1"/>
    <p:sldLayoutId id="2147483743" r:id="rId2"/>
    <p:sldLayoutId id="2147483744" r:id="rId3"/>
    <p:sldLayoutId id="2147483745" r:id="rId4"/>
    <p:sldLayoutId id="2147483748" r:id="rId5"/>
    <p:sldLayoutId id="2147483746" r:id="rId6"/>
    <p:sldLayoutId id="2147483747" r:id="rId7"/>
    <p:sldLayoutId id="2147483749" r:id="rId8"/>
    <p:sldLayoutId id="2147483773" r:id="rId9"/>
    <p:sldLayoutId id="2147483752" r:id="rId10"/>
    <p:sldLayoutId id="2147483774" r:id="rId11"/>
    <p:sldLayoutId id="2147483751" r:id="rId12"/>
    <p:sldLayoutId id="2147483753" r:id="rId13"/>
    <p:sldLayoutId id="2147483754" r:id="rId14"/>
    <p:sldLayoutId id="2147483755" r:id="rId15"/>
    <p:sldLayoutId id="2147483768" r:id="rId16"/>
    <p:sldLayoutId id="2147483757" r:id="rId17"/>
    <p:sldLayoutId id="2147483769" r:id="rId18"/>
    <p:sldLayoutId id="2147483761" r:id="rId19"/>
    <p:sldLayoutId id="2147483771" r:id="rId20"/>
    <p:sldLayoutId id="2147483770" r:id="rId21"/>
    <p:sldLayoutId id="2147483764" r:id="rId22"/>
    <p:sldLayoutId id="2147483765" r:id="rId23"/>
    <p:sldLayoutId id="2147483766" r:id="rId24"/>
    <p:sldLayoutId id="2147483767" r:id="rId25"/>
  </p:sldLayoutIdLst>
  <p:txStyles>
    <p:titleStyle>
      <a:lvl1pPr algn="l" defTabSz="914400" rtl="0" eaLnBrk="1" latinLnBrk="0" hangingPunct="1">
        <a:lnSpc>
          <a:spcPct val="125000"/>
        </a:lnSpc>
        <a:spcBef>
          <a:spcPct val="0"/>
        </a:spcBef>
        <a:buNone/>
        <a:defRPr lang="sv-SE" sz="3600" b="1" i="0" kern="1200" cap="none" spc="0" baseline="0" dirty="0">
          <a:solidFill>
            <a:schemeClr val="accent1"/>
          </a:solidFill>
          <a:latin typeface="+mj-lt"/>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1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93713" indent="-249238" algn="l" defTabSz="914400" rtl="0" eaLnBrk="1" latinLnBrk="0" hangingPunct="1">
        <a:lnSpc>
          <a:spcPct val="150000"/>
        </a:lnSpc>
        <a:spcBef>
          <a:spcPts val="500"/>
        </a:spcBef>
        <a:buFont typeface="Arial" panose="020B0604020202020204" pitchFamily="34" charset="0"/>
        <a:buChar char="•"/>
        <a:defRPr sz="19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758825" indent="-247650" algn="l" defTabSz="914400" rtl="0" eaLnBrk="1" latinLnBrk="0" hangingPunct="1">
        <a:lnSpc>
          <a:spcPct val="150000"/>
        </a:lnSpc>
        <a:spcBef>
          <a:spcPts val="500"/>
        </a:spcBef>
        <a:buFont typeface="Arial" panose="020B0604020202020204" pitchFamily="34" charset="0"/>
        <a:buChar char="•"/>
        <a:tabLst/>
        <a:defRPr sz="17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009650" indent="-247650" algn="l" defTabSz="914400" rtl="0" eaLnBrk="1" latinLnBrk="0" hangingPunct="1">
        <a:lnSpc>
          <a:spcPct val="150000"/>
        </a:lnSpc>
        <a:spcBef>
          <a:spcPts val="500"/>
        </a:spcBef>
        <a:buFont typeface="Arial" panose="020B0604020202020204" pitchFamily="34" charset="0"/>
        <a:buChar char="•"/>
        <a:defRPr sz="15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290638" indent="-260350" algn="l" defTabSz="914400" rtl="0" eaLnBrk="1" latinLnBrk="0" hangingPunct="1">
        <a:lnSpc>
          <a:spcPct val="150000"/>
        </a:lnSpc>
        <a:spcBef>
          <a:spcPts val="500"/>
        </a:spcBef>
        <a:buFont typeface="Arial" panose="020B0604020202020204" pitchFamily="34" charset="0"/>
        <a:buChar char="•"/>
        <a:defRPr sz="13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59" userDrawn="1">
          <p15:clr>
            <a:srgbClr val="F26B43"/>
          </p15:clr>
        </p15:guide>
        <p15:guide id="2" orient="horz" pos="1277" userDrawn="1">
          <p15:clr>
            <a:srgbClr val="F26B43"/>
          </p15:clr>
        </p15:guide>
        <p15:guide id="3" orient="horz" pos="365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11" name="Platshållare för rubrik 10">
            <a:extLst>
              <a:ext uri="{FF2B5EF4-FFF2-40B4-BE49-F238E27FC236}">
                <a16:creationId xmlns:a16="http://schemas.microsoft.com/office/drawing/2014/main" id="{E2F4B709-8EFF-28BF-199E-C0BC81A855AC}"/>
              </a:ext>
            </a:extLst>
          </p:cNvPr>
          <p:cNvSpPr>
            <a:spLocks noGrp="1"/>
          </p:cNvSpPr>
          <p:nvPr>
            <p:ph type="title"/>
          </p:nvPr>
        </p:nvSpPr>
        <p:spPr>
          <a:xfrm>
            <a:off x="633528" y="517522"/>
            <a:ext cx="8336301"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207BD704-AF7B-4C4D-89DD-734EF63C33E6}"/>
              </a:ext>
            </a:extLst>
          </p:cNvPr>
          <p:cNvSpPr>
            <a:spLocks noGrp="1"/>
          </p:cNvSpPr>
          <p:nvPr>
            <p:ph type="body" idx="1"/>
          </p:nvPr>
        </p:nvSpPr>
        <p:spPr>
          <a:xfrm>
            <a:off x="633528" y="2025496"/>
            <a:ext cx="8336301" cy="401565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a:extLst>
              <a:ext uri="{FF2B5EF4-FFF2-40B4-BE49-F238E27FC236}">
                <a16:creationId xmlns:a16="http://schemas.microsoft.com/office/drawing/2014/main" id="{78009161-4D9F-4935-A23F-27979DED39A6}"/>
              </a:ext>
            </a:extLst>
          </p:cNvPr>
          <p:cNvSpPr>
            <a:spLocks noGrp="1"/>
          </p:cNvSpPr>
          <p:nvPr>
            <p:ph type="sldNum" sz="quarter" idx="4"/>
          </p:nvPr>
        </p:nvSpPr>
        <p:spPr>
          <a:xfrm>
            <a:off x="108284" y="6426926"/>
            <a:ext cx="471753" cy="294549"/>
          </a:xfrm>
          <a:prstGeom prst="rect">
            <a:avLst/>
          </a:prstGeom>
        </p:spPr>
        <p:txBody>
          <a:bodyPr vert="horz" lIns="91440" tIns="45720" rIns="91440" bIns="45720" rtlCol="0" anchor="ctr"/>
          <a:lstStyle>
            <a:lvl1pPr algn="r">
              <a:defRPr sz="1200">
                <a:solidFill>
                  <a:schemeClr val="tx1"/>
                </a:solidFill>
              </a:defRPr>
            </a:lvl1pPr>
          </a:lstStyle>
          <a:p>
            <a:fld id="{FDD9FC71-94E5-4C63-83F9-09F1766974D0}" type="slidenum">
              <a:rPr lang="sv-SE" smtClean="0"/>
              <a:pPr/>
              <a:t>‹#›</a:t>
            </a:fld>
            <a:endParaRPr lang="sv-SE"/>
          </a:p>
        </p:txBody>
      </p:sp>
      <p:sp>
        <p:nvSpPr>
          <p:cNvPr id="4" name="Platshållare för datum 3">
            <a:extLst>
              <a:ext uri="{FF2B5EF4-FFF2-40B4-BE49-F238E27FC236}">
                <a16:creationId xmlns:a16="http://schemas.microsoft.com/office/drawing/2014/main" id="{2AB3ED49-D6DB-4F2F-81FB-724525E89D67}"/>
              </a:ext>
            </a:extLst>
          </p:cNvPr>
          <p:cNvSpPr>
            <a:spLocks noGrp="1"/>
          </p:cNvSpPr>
          <p:nvPr>
            <p:ph type="dt" sz="half" idx="2"/>
          </p:nvPr>
        </p:nvSpPr>
        <p:spPr>
          <a:xfrm>
            <a:off x="637903" y="6426926"/>
            <a:ext cx="1129937" cy="294549"/>
          </a:xfrm>
          <a:prstGeom prst="rect">
            <a:avLst/>
          </a:prstGeom>
        </p:spPr>
        <p:txBody>
          <a:bodyPr vert="horz" lIns="91440" tIns="45720" rIns="91440" bIns="45720" rtlCol="0" anchor="ctr"/>
          <a:lstStyle>
            <a:lvl1pPr algn="l">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663AC0A1-BF03-4687-BDDD-A787ED1917E4}" type="datetimeFigureOut">
              <a:rPr lang="sv-SE" smtClean="0"/>
              <a:pPr/>
              <a:t>2026-10-27</a:t>
            </a:fld>
            <a:endParaRPr lang="sv-SE" dirty="0"/>
          </a:p>
        </p:txBody>
      </p:sp>
      <p:sp>
        <p:nvSpPr>
          <p:cNvPr id="5" name="Platshållare för sidfot 4">
            <a:extLst>
              <a:ext uri="{FF2B5EF4-FFF2-40B4-BE49-F238E27FC236}">
                <a16:creationId xmlns:a16="http://schemas.microsoft.com/office/drawing/2014/main" id="{875F03B2-91DA-4A48-AB8F-E227C991CB60}"/>
              </a:ext>
            </a:extLst>
          </p:cNvPr>
          <p:cNvSpPr>
            <a:spLocks noGrp="1"/>
          </p:cNvSpPr>
          <p:nvPr>
            <p:ph type="ftr" sz="quarter" idx="3"/>
          </p:nvPr>
        </p:nvSpPr>
        <p:spPr>
          <a:xfrm>
            <a:off x="4038600" y="6426926"/>
            <a:ext cx="4114800" cy="294549"/>
          </a:xfrm>
          <a:prstGeom prst="rect">
            <a:avLst/>
          </a:prstGeom>
        </p:spPr>
        <p:txBody>
          <a:bodyPr vert="horz" lIns="91440" tIns="45720" rIns="91440" bIns="45720" rtlCol="0" anchor="ctr"/>
          <a:lstStyle>
            <a:lvl1pPr algn="ctr">
              <a:defRPr sz="1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sv-SE" dirty="0"/>
          </a:p>
        </p:txBody>
      </p:sp>
      <p:pic>
        <p:nvPicPr>
          <p:cNvPr id="7" name="Bildobjekt 6" descr="Region Kronobergs logotyp">
            <a:extLst>
              <a:ext uri="{FF2B5EF4-FFF2-40B4-BE49-F238E27FC236}">
                <a16:creationId xmlns:a16="http://schemas.microsoft.com/office/drawing/2014/main" id="{AF44FD0E-75BD-2148-0264-73CEB5A7A759}"/>
              </a:ext>
            </a:extLst>
          </p:cNvPr>
          <p:cNvPicPr>
            <a:picLocks noChangeAspect="1"/>
          </p:cNvPicPr>
          <p:nvPr userDrawn="1"/>
        </p:nvPicPr>
        <p:blipFill rotWithShape="1">
          <a:blip r:embed="rId27">
            <a:extLst>
              <a:ext uri="{28A0092B-C50C-407E-A947-70E740481C1C}">
                <a14:useLocalDpi xmlns:a14="http://schemas.microsoft.com/office/drawing/2010/main" val="0"/>
              </a:ext>
            </a:extLst>
          </a:blip>
          <a:srcRect l="5094" t="11082" r="4760" b="13048"/>
          <a:stretch/>
        </p:blipFill>
        <p:spPr bwMode="black">
          <a:xfrm>
            <a:off x="10301607" y="6128077"/>
            <a:ext cx="1718777" cy="534864"/>
          </a:xfrm>
          <a:prstGeom prst="rect">
            <a:avLst/>
          </a:prstGeom>
          <a:noFill/>
          <a:ln>
            <a:noFill/>
          </a:ln>
        </p:spPr>
      </p:pic>
    </p:spTree>
    <p:extLst>
      <p:ext uri="{BB962C8B-B14F-4D97-AF65-F5344CB8AC3E}">
        <p14:creationId xmlns:p14="http://schemas.microsoft.com/office/powerpoint/2010/main" val="2229409216"/>
      </p:ext>
    </p:extLst>
  </p:cSld>
  <p:clrMap bg1="dk1" tx1="lt1" bg2="dk2" tx2="lt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 id="2147483794" r:id="rId19"/>
    <p:sldLayoutId id="2147483795" r:id="rId20"/>
    <p:sldLayoutId id="2147483796" r:id="rId21"/>
    <p:sldLayoutId id="2147483797" r:id="rId22"/>
    <p:sldLayoutId id="2147483798" r:id="rId23"/>
    <p:sldLayoutId id="2147483799" r:id="rId24"/>
    <p:sldLayoutId id="2147483800" r:id="rId25"/>
  </p:sldLayoutIdLst>
  <p:txStyles>
    <p:titleStyle>
      <a:lvl1pPr algn="l" defTabSz="914400" rtl="0" eaLnBrk="1" latinLnBrk="0" hangingPunct="1">
        <a:lnSpc>
          <a:spcPct val="125000"/>
        </a:lnSpc>
        <a:spcBef>
          <a:spcPct val="0"/>
        </a:spcBef>
        <a:buNone/>
        <a:defRPr sz="3600" b="1" i="0" kern="1200" cap="none" spc="0" baseline="0">
          <a:solidFill>
            <a:schemeClr val="tx1"/>
          </a:solidFill>
          <a:latin typeface="+mj-lt"/>
          <a:ea typeface="Open Sans Bold" panose="020B0806030504020204" pitchFamily="34" charset="0"/>
          <a:cs typeface="Open Sans Bold" panose="020B080603050402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100" b="0" i="0" kern="1200">
          <a:solidFill>
            <a:schemeClr val="tx1"/>
          </a:solidFill>
          <a:latin typeface="+mn-lt"/>
          <a:ea typeface="Open Sans" panose="020B0606030504020204" pitchFamily="34" charset="0"/>
          <a:cs typeface="Open Sans" panose="020B0606030504020204" pitchFamily="34" charset="0"/>
        </a:defRPr>
      </a:lvl1pPr>
      <a:lvl2pPr marL="493713" indent="-249238" algn="l" defTabSz="914400" rtl="0" eaLnBrk="1" latinLnBrk="0" hangingPunct="1">
        <a:lnSpc>
          <a:spcPct val="150000"/>
        </a:lnSpc>
        <a:spcBef>
          <a:spcPts val="500"/>
        </a:spcBef>
        <a:buFont typeface="Arial" panose="020B0604020202020204" pitchFamily="34" charset="0"/>
        <a:buChar char="•"/>
        <a:defRPr sz="1900" b="0" i="0" kern="1200">
          <a:solidFill>
            <a:schemeClr val="tx1"/>
          </a:solidFill>
          <a:latin typeface="+mn-lt"/>
          <a:ea typeface="Open Sans" panose="020B0606030504020204" pitchFamily="34" charset="0"/>
          <a:cs typeface="Open Sans" panose="020B0606030504020204" pitchFamily="34" charset="0"/>
        </a:defRPr>
      </a:lvl2pPr>
      <a:lvl3pPr marL="758825" indent="-247650" algn="l" defTabSz="914400" rtl="0" eaLnBrk="1" latinLnBrk="0" hangingPunct="1">
        <a:lnSpc>
          <a:spcPct val="150000"/>
        </a:lnSpc>
        <a:spcBef>
          <a:spcPts val="500"/>
        </a:spcBef>
        <a:buFont typeface="Arial" panose="020B0604020202020204" pitchFamily="34" charset="0"/>
        <a:buChar char="•"/>
        <a:tabLst/>
        <a:defRPr sz="1700" b="0" i="0" kern="1200">
          <a:solidFill>
            <a:schemeClr val="tx1"/>
          </a:solidFill>
          <a:latin typeface="+mn-lt"/>
          <a:ea typeface="Open Sans" panose="020B0606030504020204" pitchFamily="34" charset="0"/>
          <a:cs typeface="Open Sans" panose="020B0606030504020204" pitchFamily="34" charset="0"/>
        </a:defRPr>
      </a:lvl3pPr>
      <a:lvl4pPr marL="1009650" indent="-247650" algn="l" defTabSz="914400" rtl="0" eaLnBrk="1" latinLnBrk="0" hangingPunct="1">
        <a:lnSpc>
          <a:spcPct val="150000"/>
        </a:lnSpc>
        <a:spcBef>
          <a:spcPts val="500"/>
        </a:spcBef>
        <a:buFont typeface="Arial" panose="020B0604020202020204" pitchFamily="34" charset="0"/>
        <a:buChar char="•"/>
        <a:defRPr sz="1500" b="0" i="0" kern="1200">
          <a:solidFill>
            <a:schemeClr val="tx1"/>
          </a:solidFill>
          <a:latin typeface="+mn-lt"/>
          <a:ea typeface="Open Sans" panose="020B0606030504020204" pitchFamily="34" charset="0"/>
          <a:cs typeface="Open Sans" panose="020B0606030504020204" pitchFamily="34" charset="0"/>
        </a:defRPr>
      </a:lvl4pPr>
      <a:lvl5pPr marL="1290638" indent="-260350" algn="l" defTabSz="914400" rtl="0" eaLnBrk="1" latinLnBrk="0" hangingPunct="1">
        <a:lnSpc>
          <a:spcPct val="150000"/>
        </a:lnSpc>
        <a:spcBef>
          <a:spcPts val="500"/>
        </a:spcBef>
        <a:buFont typeface="Arial" panose="020B0604020202020204" pitchFamily="34" charset="0"/>
        <a:buChar char="•"/>
        <a:defRPr sz="1300" b="0" i="0" kern="1200">
          <a:solidFill>
            <a:schemeClr val="tx1"/>
          </a:solidFill>
          <a:latin typeface="+mn-lt"/>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59">
          <p15:clr>
            <a:srgbClr val="F26B43"/>
          </p15:clr>
        </p15:guide>
        <p15:guide id="2" orient="horz" pos="1277">
          <p15:clr>
            <a:srgbClr val="F26B43"/>
          </p15:clr>
        </p15:guide>
        <p15:guide id="3" orient="horz" pos="365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sbu.se/s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mellanarkiv-offentlig.vgregion.se/alfresco/s/archive/stream/public/v1/source/available/sofia/su4372-2081313122-165/native/2026_147%20HTA-rapport%20Visual%20AI-based%20motion%20monitoring%202026-04-29%20revision%202026-06-11.pdf" TargetMode="External"/><Relationship Id="rId3" Type="http://schemas.openxmlformats.org/officeDocument/2006/relationships/hyperlink" Target="https://mellanarkiv-offentlig.vgregion.se/alfresco/s/archive/stream/public/v1/source/available/sofia/su4372-2081313122-166/surrogate/2026_148%20HTA-rapport%20Pre-eclampsia%202026-09-02.pdf" TargetMode="External"/><Relationship Id="rId7" Type="http://schemas.openxmlformats.org/officeDocument/2006/relationships/hyperlink" Target="https://www.regionorebrolan.se/siteassets/media/forskning/hta-camto/rapporter/rapporter-2026/2026.87-epilepsilarm-for-patienter-med-lakemedelsresistent-epilepsi-i-hemmiljo---en-systematisk-oversikt.pdf" TargetMode="External"/><Relationship Id="rId2" Type="http://schemas.openxmlformats.org/officeDocument/2006/relationships/hyperlink" Target="https://vardgivare.skane.se/siteassets/3.-kompetens-och-utveckling/sakkunniggrupper/hta/rapporter/2026/kamerabaserad-autofluorescens-vid-tyreoideakirurgi.pdf" TargetMode="External"/><Relationship Id="rId1" Type="http://schemas.openxmlformats.org/officeDocument/2006/relationships/slideLayout" Target="../slideLayouts/slideLayout2.xml"/><Relationship Id="rId6" Type="http://schemas.openxmlformats.org/officeDocument/2006/relationships/hyperlink" Target="https://www.regionorebrolan.se/siteassets/media/forskning/hta-camto/rapporter/rapporter-2026/2026.88-a-systematic-review-of-the-effects-of-iron-therapy-on-fatigue-in-adults-with-iron-deficiency-and-normal-hemoglobin.pdf" TargetMode="External"/><Relationship Id="rId5" Type="http://schemas.openxmlformats.org/officeDocument/2006/relationships/hyperlink" Target="https://www.chis.regionstockholm.se/4a68b8/globalassets/verksamheter/chis/hta/rapporter/lungcancer---konsekvenser-av-att-ersatta-lungrontgen-med-ultralagdos-datortomografi-vid-lag-misstanke-om-lungcancer-.pdf" TargetMode="External"/><Relationship Id="rId4" Type="http://schemas.openxmlformats.org/officeDocument/2006/relationships/hyperlink" Target="https://www.regionorebrolan.se/siteassets/media/forskning/hta-camto/rapporter/rapporter-2026/2026.89-prevalens-av-incidentella-fynd-vid-datortomografi-av-thorax-och-buk---en-scoping-review.pdf"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Region Kronobergs logotyp">
            <a:extLst>
              <a:ext uri="{FF2B5EF4-FFF2-40B4-BE49-F238E27FC236}">
                <a16:creationId xmlns:a16="http://schemas.microsoft.com/office/drawing/2014/main" id="{12B0327A-ECA8-E266-3A67-B03F5CAA53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black">
          <a:xfrm>
            <a:off x="1639334" y="1786467"/>
            <a:ext cx="1947600" cy="2298552"/>
          </a:xfrm>
          <a:prstGeom prst="rect">
            <a:avLst/>
          </a:prstGeom>
        </p:spPr>
      </p:pic>
      <p:sp>
        <p:nvSpPr>
          <p:cNvPr id="4" name="Rubrik 3">
            <a:extLst>
              <a:ext uri="{FF2B5EF4-FFF2-40B4-BE49-F238E27FC236}">
                <a16:creationId xmlns:a16="http://schemas.microsoft.com/office/drawing/2014/main" id="{0E272219-9BE1-5F03-623C-A04626759FD2}"/>
              </a:ext>
            </a:extLst>
          </p:cNvPr>
          <p:cNvSpPr>
            <a:spLocks noGrp="1"/>
          </p:cNvSpPr>
          <p:nvPr>
            <p:ph type="title"/>
          </p:nvPr>
        </p:nvSpPr>
        <p:spPr/>
        <p:txBody>
          <a:bodyPr>
            <a:noAutofit/>
          </a:bodyPr>
          <a:lstStyle/>
          <a:p>
            <a:pPr algn="l"/>
            <a:r>
              <a:rPr lang="sv-SE" sz="4800" dirty="0"/>
              <a:t>Senast publicerat HTA</a:t>
            </a:r>
          </a:p>
        </p:txBody>
      </p:sp>
      <p:sp>
        <p:nvSpPr>
          <p:cNvPr id="5" name="Underrubrik 4">
            <a:extLst>
              <a:ext uri="{FF2B5EF4-FFF2-40B4-BE49-F238E27FC236}">
                <a16:creationId xmlns:a16="http://schemas.microsoft.com/office/drawing/2014/main" id="{44218442-D758-34D8-257C-33FD1FD439A1}"/>
              </a:ext>
            </a:extLst>
          </p:cNvPr>
          <p:cNvSpPr>
            <a:spLocks noGrp="1"/>
          </p:cNvSpPr>
          <p:nvPr>
            <p:ph type="subTitle" idx="1"/>
          </p:nvPr>
        </p:nvSpPr>
        <p:spPr/>
        <p:txBody>
          <a:bodyPr>
            <a:noAutofit/>
          </a:bodyPr>
          <a:lstStyle/>
          <a:p>
            <a:r>
              <a:rPr lang="sv-SE" sz="900" dirty="0"/>
              <a:t>Kontakt: Sandra Stern</a:t>
            </a:r>
            <a:r>
              <a:rPr lang="sv-SE" sz="900"/>
              <a:t>, forskningsenheten</a:t>
            </a:r>
            <a:endParaRPr lang="sv-SE" sz="900" dirty="0"/>
          </a:p>
        </p:txBody>
      </p:sp>
    </p:spTree>
    <p:extLst>
      <p:ext uri="{BB962C8B-B14F-4D97-AF65-F5344CB8AC3E}">
        <p14:creationId xmlns:p14="http://schemas.microsoft.com/office/powerpoint/2010/main" val="2836708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9A5F75-D604-4891-A443-60EB5C351419}"/>
              </a:ext>
            </a:extLst>
          </p:cNvPr>
          <p:cNvSpPr>
            <a:spLocks noGrp="1"/>
          </p:cNvSpPr>
          <p:nvPr>
            <p:ph type="title"/>
          </p:nvPr>
        </p:nvSpPr>
        <p:spPr/>
        <p:txBody>
          <a:bodyPr/>
          <a:lstStyle/>
          <a:p>
            <a:r>
              <a:rPr lang="sv-SE" dirty="0"/>
              <a:t>Olika publikationstyper</a:t>
            </a:r>
          </a:p>
        </p:txBody>
      </p:sp>
      <p:graphicFrame>
        <p:nvGraphicFramePr>
          <p:cNvPr id="4" name="Tabell 3">
            <a:extLst>
              <a:ext uri="{FF2B5EF4-FFF2-40B4-BE49-F238E27FC236}">
                <a16:creationId xmlns:a16="http://schemas.microsoft.com/office/drawing/2014/main" id="{F751917B-B9DF-4EEA-86A4-961B96F16306}"/>
              </a:ext>
            </a:extLst>
          </p:cNvPr>
          <p:cNvGraphicFramePr>
            <a:graphicFrameLocks noGrp="1"/>
          </p:cNvGraphicFramePr>
          <p:nvPr>
            <p:extLst>
              <p:ext uri="{D42A27DB-BD31-4B8C-83A1-F6EECF244321}">
                <p14:modId xmlns:p14="http://schemas.microsoft.com/office/powerpoint/2010/main" val="4090397048"/>
              </p:ext>
            </p:extLst>
          </p:nvPr>
        </p:nvGraphicFramePr>
        <p:xfrm>
          <a:off x="901468" y="1742131"/>
          <a:ext cx="10137833" cy="4023360"/>
        </p:xfrm>
        <a:graphic>
          <a:graphicData uri="http://schemas.openxmlformats.org/drawingml/2006/table">
            <a:tbl>
              <a:tblPr firstRow="1" bandRow="1">
                <a:tableStyleId>{69CF1AB2-1976-4502-BF36-3FF5EA218861}</a:tableStyleId>
              </a:tblPr>
              <a:tblGrid>
                <a:gridCol w="3346336">
                  <a:extLst>
                    <a:ext uri="{9D8B030D-6E8A-4147-A177-3AD203B41FA5}">
                      <a16:colId xmlns:a16="http://schemas.microsoft.com/office/drawing/2014/main" val="2005926680"/>
                    </a:ext>
                  </a:extLst>
                </a:gridCol>
                <a:gridCol w="6791497">
                  <a:extLst>
                    <a:ext uri="{9D8B030D-6E8A-4147-A177-3AD203B41FA5}">
                      <a16:colId xmlns:a16="http://schemas.microsoft.com/office/drawing/2014/main" val="1875334503"/>
                    </a:ext>
                  </a:extLst>
                </a:gridCol>
              </a:tblGrid>
              <a:tr h="370840">
                <a:tc>
                  <a:txBody>
                    <a:bodyPr/>
                    <a:lstStyle/>
                    <a:p>
                      <a:r>
                        <a:rPr lang="sv-SE" sz="1800" b="1" i="0" kern="1200" dirty="0">
                          <a:solidFill>
                            <a:schemeClr val="dk1"/>
                          </a:solidFill>
                          <a:effectLst/>
                          <a:latin typeface="+mn-lt"/>
                          <a:ea typeface="+mn-ea"/>
                          <a:cs typeface="+mn-cs"/>
                        </a:rPr>
                        <a:t>SBU Utvärderar</a:t>
                      </a:r>
                      <a:r>
                        <a:rPr lang="sv-SE" sz="1800" b="0" i="0" kern="1200" dirty="0">
                          <a:solidFill>
                            <a:schemeClr val="dk1"/>
                          </a:solidFill>
                          <a:effectLst/>
                          <a:latin typeface="+mn-lt"/>
                          <a:ea typeface="+mn-ea"/>
                          <a:cs typeface="+mn-cs"/>
                        </a:rPr>
                        <a:t> </a:t>
                      </a:r>
                      <a:endParaRPr lang="sv-SE" dirty="0"/>
                    </a:p>
                  </a:txBody>
                  <a:tcPr/>
                </a:tc>
                <a:tc>
                  <a:txBody>
                    <a:bodyPr/>
                    <a:lstStyle/>
                    <a:p>
                      <a:r>
                        <a:rPr lang="sv-SE" sz="1800" b="0" i="0" kern="1200" dirty="0">
                          <a:solidFill>
                            <a:schemeClr val="dk1"/>
                          </a:solidFill>
                          <a:effectLst/>
                          <a:latin typeface="+mn-lt"/>
                          <a:ea typeface="+mn-ea"/>
                          <a:cs typeface="+mn-cs"/>
                        </a:rPr>
                        <a:t>en systematisk översikt som beroende på frågans art även kan innehålla analyser av exempelvis ekonomiska och etiska aspekter.</a:t>
                      </a:r>
                      <a:endParaRPr lang="sv-SE" dirty="0"/>
                    </a:p>
                  </a:txBody>
                  <a:tcPr/>
                </a:tc>
                <a:extLst>
                  <a:ext uri="{0D108BD9-81ED-4DB2-BD59-A6C34878D82A}">
                    <a16:rowId xmlns:a16="http://schemas.microsoft.com/office/drawing/2014/main" val="2217803041"/>
                  </a:ext>
                </a:extLst>
              </a:tr>
              <a:tr h="370840">
                <a:tc>
                  <a:txBody>
                    <a:bodyPr/>
                    <a:lstStyle/>
                    <a:p>
                      <a:r>
                        <a:rPr lang="sv-SE" sz="1800" b="0" i="0" kern="1200" dirty="0">
                          <a:solidFill>
                            <a:schemeClr val="dk1"/>
                          </a:solidFill>
                          <a:effectLst/>
                          <a:latin typeface="+mn-lt"/>
                          <a:ea typeface="+mn-ea"/>
                          <a:cs typeface="+mn-cs"/>
                        </a:rPr>
                        <a:t>SBU Kommenterar</a:t>
                      </a:r>
                      <a:endParaRPr lang="sv-SE" b="0" dirty="0"/>
                    </a:p>
                  </a:txBody>
                  <a:tcPr/>
                </a:tc>
                <a:tc>
                  <a:txBody>
                    <a:bodyPr/>
                    <a:lstStyle/>
                    <a:p>
                      <a:r>
                        <a:rPr lang="sv-SE" sz="1800" b="0" i="0" kern="1200" dirty="0">
                          <a:solidFill>
                            <a:schemeClr val="dk1"/>
                          </a:solidFill>
                          <a:effectLst/>
                          <a:latin typeface="+mn-lt"/>
                          <a:ea typeface="+mn-ea"/>
                          <a:cs typeface="+mn-cs"/>
                        </a:rPr>
                        <a:t>olika typer av vetenskapliga publikationer från andra aktörer som ligger inom SBU:s verksamhetsområde sammanfattas, kvalitetsgranskas och kommenteras ur ett svenskt perspektiv.</a:t>
                      </a:r>
                      <a:endParaRPr lang="sv-SE" dirty="0"/>
                    </a:p>
                  </a:txBody>
                  <a:tcPr/>
                </a:tc>
                <a:extLst>
                  <a:ext uri="{0D108BD9-81ED-4DB2-BD59-A6C34878D82A}">
                    <a16:rowId xmlns:a16="http://schemas.microsoft.com/office/drawing/2014/main" val="624549146"/>
                  </a:ext>
                </a:extLst>
              </a:tr>
              <a:tr h="370840">
                <a:tc>
                  <a:txBody>
                    <a:bodyPr/>
                    <a:lstStyle/>
                    <a:p>
                      <a:r>
                        <a:rPr lang="sv-SE" sz="1800" b="0" i="0" kern="1200" dirty="0">
                          <a:solidFill>
                            <a:schemeClr val="dk1"/>
                          </a:solidFill>
                          <a:effectLst/>
                          <a:latin typeface="+mn-lt"/>
                          <a:ea typeface="+mn-ea"/>
                          <a:cs typeface="+mn-cs"/>
                        </a:rPr>
                        <a:t>SBU Kartlägger </a:t>
                      </a:r>
                      <a:endParaRPr lang="sv-SE" b="0" dirty="0"/>
                    </a:p>
                  </a:txBody>
                  <a:tcPr/>
                </a:tc>
                <a:tc>
                  <a:txBody>
                    <a:bodyPr/>
                    <a:lstStyle/>
                    <a:p>
                      <a:r>
                        <a:rPr lang="sv-SE" sz="1800" b="0" i="0" kern="1200" dirty="0">
                          <a:solidFill>
                            <a:schemeClr val="dk1"/>
                          </a:solidFill>
                          <a:effectLst/>
                          <a:latin typeface="+mn-lt"/>
                          <a:ea typeface="+mn-ea"/>
                          <a:cs typeface="+mn-cs"/>
                        </a:rPr>
                        <a:t>systematiska översikter inom ett fält identifieras, kvalitetsgranskas och presenteras i en interaktiv karta.</a:t>
                      </a:r>
                      <a:endParaRPr lang="sv-SE" dirty="0"/>
                    </a:p>
                  </a:txBody>
                  <a:tcPr/>
                </a:tc>
                <a:extLst>
                  <a:ext uri="{0D108BD9-81ED-4DB2-BD59-A6C34878D82A}">
                    <a16:rowId xmlns:a16="http://schemas.microsoft.com/office/drawing/2014/main" val="4275992332"/>
                  </a:ext>
                </a:extLst>
              </a:tr>
              <a:tr h="370840">
                <a:tc>
                  <a:txBody>
                    <a:bodyPr/>
                    <a:lstStyle/>
                    <a:p>
                      <a:r>
                        <a:rPr lang="sv-SE" sz="1800" b="0" i="0" kern="1200" dirty="0">
                          <a:solidFill>
                            <a:schemeClr val="dk1"/>
                          </a:solidFill>
                          <a:effectLst/>
                          <a:latin typeface="+mn-lt"/>
                          <a:ea typeface="+mn-ea"/>
                          <a:cs typeface="+mn-cs"/>
                        </a:rPr>
                        <a:t>SBU Bereder</a:t>
                      </a:r>
                      <a:endParaRPr lang="sv-SE" b="0" dirty="0"/>
                    </a:p>
                  </a:txBody>
                  <a:tcPr/>
                </a:tc>
                <a:tc>
                  <a:txBody>
                    <a:bodyPr/>
                    <a:lstStyle/>
                    <a:p>
                      <a:r>
                        <a:rPr lang="sv-SE" sz="1800" b="0" i="0" kern="1200" dirty="0">
                          <a:solidFill>
                            <a:schemeClr val="dk1"/>
                          </a:solidFill>
                          <a:effectLst/>
                          <a:latin typeface="+mn-lt"/>
                          <a:ea typeface="+mn-ea"/>
                          <a:cs typeface="+mn-cs"/>
                        </a:rPr>
                        <a:t>beredning av frågor för andra myndigheters eller uppdragsgivares verksamhet eller beslut.</a:t>
                      </a:r>
                      <a:endParaRPr lang="sv-SE" dirty="0"/>
                    </a:p>
                  </a:txBody>
                  <a:tcPr/>
                </a:tc>
                <a:extLst>
                  <a:ext uri="{0D108BD9-81ED-4DB2-BD59-A6C34878D82A}">
                    <a16:rowId xmlns:a16="http://schemas.microsoft.com/office/drawing/2014/main" val="841215037"/>
                  </a:ext>
                </a:extLst>
              </a:tr>
              <a:tr h="370840">
                <a:tc>
                  <a:txBody>
                    <a:bodyPr/>
                    <a:lstStyle/>
                    <a:p>
                      <a:r>
                        <a:rPr lang="sv-SE" b="1" dirty="0"/>
                        <a:t>Regionala HTA-rapporter</a:t>
                      </a:r>
                    </a:p>
                  </a:txBody>
                  <a:tcPr/>
                </a:tc>
                <a:tc>
                  <a:txBody>
                    <a:bodyPr/>
                    <a:lstStyle/>
                    <a:p>
                      <a:r>
                        <a:rPr lang="sv-SE" sz="1800" b="0" i="0" kern="1200" dirty="0">
                          <a:solidFill>
                            <a:schemeClr val="dk1"/>
                          </a:solidFill>
                          <a:effectLst/>
                          <a:latin typeface="+mn-lt"/>
                          <a:ea typeface="+mn-ea"/>
                          <a:cs typeface="+mn-cs"/>
                        </a:rPr>
                        <a:t>systematisk utvärdering av kunskapsläget för en metod, teknik eller behandling inom hälso- och sjukvården från de regionala HTA organisationerna.</a:t>
                      </a:r>
                      <a:endParaRPr lang="sv-SE" dirty="0"/>
                    </a:p>
                  </a:txBody>
                  <a:tcPr/>
                </a:tc>
                <a:extLst>
                  <a:ext uri="{0D108BD9-81ED-4DB2-BD59-A6C34878D82A}">
                    <a16:rowId xmlns:a16="http://schemas.microsoft.com/office/drawing/2014/main" val="2506163014"/>
                  </a:ext>
                </a:extLst>
              </a:tr>
            </a:tbl>
          </a:graphicData>
        </a:graphic>
      </p:graphicFrame>
      <p:sp>
        <p:nvSpPr>
          <p:cNvPr id="3" name="textruta 2">
            <a:extLst>
              <a:ext uri="{FF2B5EF4-FFF2-40B4-BE49-F238E27FC236}">
                <a16:creationId xmlns:a16="http://schemas.microsoft.com/office/drawing/2014/main" id="{F3BAFFD3-8868-4B74-87AF-30E039EA2027}"/>
              </a:ext>
            </a:extLst>
          </p:cNvPr>
          <p:cNvSpPr txBox="1"/>
          <p:nvPr/>
        </p:nvSpPr>
        <p:spPr>
          <a:xfrm>
            <a:off x="901468" y="6276512"/>
            <a:ext cx="7528264" cy="261610"/>
          </a:xfrm>
          <a:prstGeom prst="rect">
            <a:avLst/>
          </a:prstGeom>
          <a:noFill/>
        </p:spPr>
        <p:txBody>
          <a:bodyPr wrap="square" rtlCol="0">
            <a:spAutoFit/>
          </a:bodyPr>
          <a:lstStyle/>
          <a:p>
            <a:r>
              <a:rPr lang="sv-SE" sz="1100" dirty="0">
                <a:hlinkClick r:id="rId2"/>
              </a:rPr>
              <a:t>SBU gör oberoende utvärderingar för bättre vård och omsorg</a:t>
            </a:r>
            <a:endParaRPr lang="sv-SE" sz="1100" dirty="0"/>
          </a:p>
        </p:txBody>
      </p:sp>
    </p:spTree>
    <p:extLst>
      <p:ext uri="{BB962C8B-B14F-4D97-AF65-F5344CB8AC3E}">
        <p14:creationId xmlns:p14="http://schemas.microsoft.com/office/powerpoint/2010/main" val="3922609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F34B1BE8-9FD1-473F-8CDC-AE731C75D60D}"/>
              </a:ext>
            </a:extLst>
          </p:cNvPr>
          <p:cNvGraphicFramePr>
            <a:graphicFrameLocks noGrp="1"/>
          </p:cNvGraphicFramePr>
          <p:nvPr>
            <p:extLst>
              <p:ext uri="{D42A27DB-BD31-4B8C-83A1-F6EECF244321}">
                <p14:modId xmlns:p14="http://schemas.microsoft.com/office/powerpoint/2010/main" val="3813509092"/>
              </p:ext>
            </p:extLst>
          </p:nvPr>
        </p:nvGraphicFramePr>
        <p:xfrm>
          <a:off x="324197" y="515389"/>
          <a:ext cx="11249891" cy="5296161"/>
        </p:xfrm>
        <a:graphic>
          <a:graphicData uri="http://schemas.openxmlformats.org/drawingml/2006/table">
            <a:tbl>
              <a:tblPr firstRow="1" bandRow="1">
                <a:tableStyleId>{2A488322-F2BA-4B5B-9748-0D474271808F}</a:tableStyleId>
              </a:tblPr>
              <a:tblGrid>
                <a:gridCol w="6537507">
                  <a:extLst>
                    <a:ext uri="{9D8B030D-6E8A-4147-A177-3AD203B41FA5}">
                      <a16:colId xmlns:a16="http://schemas.microsoft.com/office/drawing/2014/main" val="3963978383"/>
                    </a:ext>
                  </a:extLst>
                </a:gridCol>
                <a:gridCol w="1660165">
                  <a:extLst>
                    <a:ext uri="{9D8B030D-6E8A-4147-A177-3AD203B41FA5}">
                      <a16:colId xmlns:a16="http://schemas.microsoft.com/office/drawing/2014/main" val="1935675190"/>
                    </a:ext>
                  </a:extLst>
                </a:gridCol>
                <a:gridCol w="3052219">
                  <a:extLst>
                    <a:ext uri="{9D8B030D-6E8A-4147-A177-3AD203B41FA5}">
                      <a16:colId xmlns:a16="http://schemas.microsoft.com/office/drawing/2014/main" val="2734776698"/>
                    </a:ext>
                  </a:extLst>
                </a:gridCol>
              </a:tblGrid>
              <a:tr h="394722">
                <a:tc>
                  <a:txBody>
                    <a:bodyPr/>
                    <a:lstStyle/>
                    <a:p>
                      <a:r>
                        <a:rPr lang="sv-SE" sz="1400" dirty="0"/>
                        <a:t>Rapport</a:t>
                      </a:r>
                    </a:p>
                  </a:txBody>
                  <a:tcPr/>
                </a:tc>
                <a:tc>
                  <a:txBody>
                    <a:bodyPr/>
                    <a:lstStyle/>
                    <a:p>
                      <a:r>
                        <a:rPr lang="sv-SE" sz="1400" dirty="0"/>
                        <a:t>Publicerad</a:t>
                      </a:r>
                    </a:p>
                  </a:txBody>
                  <a:tcPr/>
                </a:tc>
                <a:tc>
                  <a:txBody>
                    <a:bodyPr/>
                    <a:lstStyle/>
                    <a:p>
                      <a:r>
                        <a:rPr lang="sv-SE" sz="1400" dirty="0"/>
                        <a:t>Publikationstyp</a:t>
                      </a:r>
                    </a:p>
                  </a:txBody>
                  <a:tcPr/>
                </a:tc>
                <a:extLst>
                  <a:ext uri="{0D108BD9-81ED-4DB2-BD59-A6C34878D82A}">
                    <a16:rowId xmlns:a16="http://schemas.microsoft.com/office/drawing/2014/main" val="1605131522"/>
                  </a:ext>
                </a:extLst>
              </a:tr>
              <a:tr h="6243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0" i="0" kern="1200" dirty="0">
                          <a:solidFill>
                            <a:schemeClr val="dk1"/>
                          </a:solidFill>
                          <a:effectLst/>
                          <a:latin typeface="+mn-lt"/>
                          <a:ea typeface="+mn-ea"/>
                          <a:cs typeface="+mn-cs"/>
                          <a:hlinkClick r:id="rId2"/>
                        </a:rPr>
                        <a:t>Kamerabaserad autofluorescens vid </a:t>
                      </a:r>
                      <a:r>
                        <a:rPr lang="sv-SE" sz="1400" b="0" i="0" kern="1200" dirty="0" err="1">
                          <a:solidFill>
                            <a:schemeClr val="dk1"/>
                          </a:solidFill>
                          <a:effectLst/>
                          <a:latin typeface="+mn-lt"/>
                          <a:ea typeface="+mn-ea"/>
                          <a:cs typeface="+mn-cs"/>
                          <a:hlinkClick r:id="rId2"/>
                        </a:rPr>
                        <a:t>tyreoidektomi</a:t>
                      </a:r>
                      <a:endParaRPr lang="sv-SE" sz="1400" b="0" i="0" kern="1200" dirty="0">
                        <a:solidFill>
                          <a:schemeClr val="dk1"/>
                        </a:solidFill>
                        <a:effectLst/>
                        <a:latin typeface="+mn-lt"/>
                        <a:ea typeface="+mn-ea"/>
                        <a:cs typeface="+mn-cs"/>
                      </a:endParaRPr>
                    </a:p>
                  </a:txBody>
                  <a:tcPr/>
                </a:tc>
                <a:tc>
                  <a:txBody>
                    <a:bodyPr/>
                    <a:lstStyle/>
                    <a:p>
                      <a:r>
                        <a:rPr lang="sv-SE" sz="1400" dirty="0"/>
                        <a:t>2026-09-10</a:t>
                      </a:r>
                    </a:p>
                  </a:txBody>
                  <a:tcPr/>
                </a:tc>
                <a:tc>
                  <a:txBody>
                    <a:bodyPr/>
                    <a:lstStyle/>
                    <a:p>
                      <a:r>
                        <a:rPr lang="sv-SE" sz="1400" dirty="0"/>
                        <a:t>HTA Syd</a:t>
                      </a:r>
                    </a:p>
                  </a:txBody>
                  <a:tcPr/>
                </a:tc>
                <a:extLst>
                  <a:ext uri="{0D108BD9-81ED-4DB2-BD59-A6C34878D82A}">
                    <a16:rowId xmlns:a16="http://schemas.microsoft.com/office/drawing/2014/main" val="3482542985"/>
                  </a:ext>
                </a:extLst>
              </a:tr>
              <a:tr h="6243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dk1"/>
                          </a:solidFill>
                          <a:effectLst/>
                          <a:latin typeface="+mn-lt"/>
                          <a:ea typeface="+mn-ea"/>
                          <a:cs typeface="+mn-cs"/>
                          <a:hlinkClick r:id="rId3"/>
                        </a:rPr>
                        <a:t>Clinical benefits and risks of angiogenic marker-guided management of women with suspected preterm pre-eclampsia</a:t>
                      </a:r>
                      <a:endParaRPr lang="sv-SE" sz="1400" b="0" i="0" kern="1200" dirty="0">
                        <a:solidFill>
                          <a:schemeClr val="dk1"/>
                        </a:solidFill>
                        <a:effectLst/>
                        <a:latin typeface="+mn-lt"/>
                        <a:ea typeface="+mn-ea"/>
                        <a:cs typeface="+mn-cs"/>
                      </a:endParaRPr>
                    </a:p>
                  </a:txBody>
                  <a:tcPr/>
                </a:tc>
                <a:tc>
                  <a:txBody>
                    <a:bodyPr/>
                    <a:lstStyle/>
                    <a:p>
                      <a:r>
                        <a:rPr lang="sv-SE" sz="1400" dirty="0"/>
                        <a:t>2026-09-02</a:t>
                      </a:r>
                      <a:r>
                        <a:rPr lang="sv-SE" sz="1800" b="0" i="0" kern="1200" dirty="0">
                          <a:solidFill>
                            <a:schemeClr val="dk1"/>
                          </a:solidFill>
                          <a:effectLst/>
                          <a:latin typeface="+mn-lt"/>
                          <a:ea typeface="+mn-ea"/>
                          <a:cs typeface="+mn-cs"/>
                        </a:rPr>
                        <a:t> </a:t>
                      </a:r>
                      <a:endParaRPr lang="sv-SE" sz="1400" dirty="0"/>
                    </a:p>
                  </a:txBody>
                  <a:tcPr/>
                </a:tc>
                <a:tc>
                  <a:txBody>
                    <a:bodyPr/>
                    <a:lstStyle/>
                    <a:p>
                      <a:r>
                        <a:rPr lang="sv-SE" sz="1400" dirty="0"/>
                        <a:t>HTA-centrum (Västra Götalandsregionen)</a:t>
                      </a:r>
                    </a:p>
                  </a:txBody>
                  <a:tcPr/>
                </a:tc>
                <a:extLst>
                  <a:ext uri="{0D108BD9-81ED-4DB2-BD59-A6C34878D82A}">
                    <a16:rowId xmlns:a16="http://schemas.microsoft.com/office/drawing/2014/main" val="55574110"/>
                  </a:ext>
                </a:extLst>
              </a:tr>
              <a:tr h="7266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0" i="0" kern="1200" dirty="0">
                          <a:solidFill>
                            <a:schemeClr val="dk1"/>
                          </a:solidFill>
                          <a:effectLst/>
                          <a:latin typeface="+mn-lt"/>
                          <a:ea typeface="+mn-ea"/>
                          <a:cs typeface="+mn-cs"/>
                          <a:hlinkClick r:id="rId4"/>
                        </a:rPr>
                        <a:t>Prevalens av </a:t>
                      </a:r>
                      <a:r>
                        <a:rPr lang="sv-SE" sz="1400" b="0" i="0" kern="1200" dirty="0" err="1">
                          <a:solidFill>
                            <a:schemeClr val="dk1"/>
                          </a:solidFill>
                          <a:effectLst/>
                          <a:latin typeface="+mn-lt"/>
                          <a:ea typeface="+mn-ea"/>
                          <a:cs typeface="+mn-cs"/>
                          <a:hlinkClick r:id="rId4"/>
                        </a:rPr>
                        <a:t>incidentella</a:t>
                      </a:r>
                      <a:r>
                        <a:rPr lang="sv-SE" sz="1400" b="0" i="0" kern="1200" dirty="0">
                          <a:solidFill>
                            <a:schemeClr val="dk1"/>
                          </a:solidFill>
                          <a:effectLst/>
                          <a:latin typeface="+mn-lt"/>
                          <a:ea typeface="+mn-ea"/>
                          <a:cs typeface="+mn-cs"/>
                          <a:hlinkClick r:id="rId4"/>
                        </a:rPr>
                        <a:t> fynd vid datortomografi av thorax och buk: en </a:t>
                      </a:r>
                      <a:r>
                        <a:rPr lang="sv-SE" sz="1400" b="0" i="0" kern="1200" dirty="0" err="1">
                          <a:solidFill>
                            <a:schemeClr val="dk1"/>
                          </a:solidFill>
                          <a:effectLst/>
                          <a:latin typeface="+mn-lt"/>
                          <a:ea typeface="+mn-ea"/>
                          <a:cs typeface="+mn-cs"/>
                          <a:hlinkClick r:id="rId4"/>
                        </a:rPr>
                        <a:t>scoping</a:t>
                      </a:r>
                      <a:r>
                        <a:rPr lang="sv-SE" sz="1400" b="0" i="0" kern="1200" dirty="0">
                          <a:solidFill>
                            <a:schemeClr val="dk1"/>
                          </a:solidFill>
                          <a:effectLst/>
                          <a:latin typeface="+mn-lt"/>
                          <a:ea typeface="+mn-ea"/>
                          <a:cs typeface="+mn-cs"/>
                          <a:hlinkClick r:id="rId4"/>
                        </a:rPr>
                        <a:t> </a:t>
                      </a:r>
                      <a:r>
                        <a:rPr lang="sv-SE" sz="1400" b="0" i="0" kern="1200" dirty="0" err="1">
                          <a:solidFill>
                            <a:schemeClr val="dk1"/>
                          </a:solidFill>
                          <a:effectLst/>
                          <a:latin typeface="+mn-lt"/>
                          <a:ea typeface="+mn-ea"/>
                          <a:cs typeface="+mn-cs"/>
                          <a:hlinkClick r:id="rId4"/>
                        </a:rPr>
                        <a:t>review</a:t>
                      </a:r>
                      <a:endParaRPr lang="sv-SE" sz="1400" b="0" i="0" kern="1200" dirty="0">
                        <a:solidFill>
                          <a:schemeClr val="dk1"/>
                        </a:solidFill>
                        <a:effectLst/>
                        <a:latin typeface="+mn-lt"/>
                        <a:ea typeface="+mn-ea"/>
                        <a:cs typeface="+mn-cs"/>
                      </a:endParaRPr>
                    </a:p>
                  </a:txBody>
                  <a:tcPr/>
                </a:tc>
                <a:tc>
                  <a:txBody>
                    <a:bodyPr/>
                    <a:lstStyle/>
                    <a:p>
                      <a:r>
                        <a:rPr lang="sv-SE" sz="1400" dirty="0"/>
                        <a:t>2026-09-02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err="1"/>
                        <a:t>Camtö</a:t>
                      </a:r>
                      <a:r>
                        <a:rPr lang="en-US" sz="1400" dirty="0"/>
                        <a:t> - Centre for Assessment of Medical Technology in </a:t>
                      </a:r>
                      <a:r>
                        <a:rPr lang="en-US" sz="1400" dirty="0" err="1"/>
                        <a:t>Örebro</a:t>
                      </a:r>
                      <a:endParaRPr lang="sv-SE" sz="1400" dirty="0"/>
                    </a:p>
                    <a:p>
                      <a:endParaRPr lang="sv-SE" sz="1400" dirty="0"/>
                    </a:p>
                  </a:txBody>
                  <a:tcPr/>
                </a:tc>
                <a:extLst>
                  <a:ext uri="{0D108BD9-81ED-4DB2-BD59-A6C34878D82A}">
                    <a16:rowId xmlns:a16="http://schemas.microsoft.com/office/drawing/2014/main" val="641538173"/>
                  </a:ext>
                </a:extLst>
              </a:tr>
              <a:tr h="7266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0" i="0" kern="1200" dirty="0">
                          <a:solidFill>
                            <a:schemeClr val="dk1"/>
                          </a:solidFill>
                          <a:effectLst/>
                          <a:latin typeface="+mn-lt"/>
                          <a:ea typeface="+mn-ea"/>
                          <a:cs typeface="+mn-cs"/>
                          <a:hlinkClick r:id="rId5"/>
                        </a:rPr>
                        <a:t>Lungcancer</a:t>
                      </a:r>
                      <a:endParaRPr lang="sv-SE" sz="1400" b="0" i="0" kern="1200" dirty="0">
                        <a:solidFill>
                          <a:schemeClr val="dk1"/>
                        </a:solidFill>
                        <a:effectLst/>
                        <a:latin typeface="+mn-lt"/>
                        <a:ea typeface="+mn-ea"/>
                        <a:cs typeface="+mn-cs"/>
                      </a:endParaRPr>
                    </a:p>
                  </a:txBody>
                  <a:tcPr/>
                </a:tc>
                <a:tc>
                  <a:txBody>
                    <a:bodyPr/>
                    <a:lstStyle/>
                    <a:p>
                      <a:r>
                        <a:rPr lang="sv-SE" sz="1400" dirty="0"/>
                        <a:t>2026-09-01</a:t>
                      </a:r>
                    </a:p>
                  </a:txBody>
                  <a:tcPr/>
                </a:tc>
                <a:tc>
                  <a:txBody>
                    <a:bodyPr/>
                    <a:lstStyle/>
                    <a:p>
                      <a:r>
                        <a:rPr lang="sv-SE" sz="1400" dirty="0"/>
                        <a:t>HTA Stockholm</a:t>
                      </a:r>
                    </a:p>
                  </a:txBody>
                  <a:tcPr/>
                </a:tc>
                <a:extLst>
                  <a:ext uri="{0D108BD9-81ED-4DB2-BD59-A6C34878D82A}">
                    <a16:rowId xmlns:a16="http://schemas.microsoft.com/office/drawing/2014/main" val="3052865845"/>
                  </a:ext>
                </a:extLst>
              </a:tr>
              <a:tr h="7266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0" i="0" kern="1200" dirty="0">
                          <a:solidFill>
                            <a:schemeClr val="dk1"/>
                          </a:solidFill>
                          <a:effectLst/>
                          <a:latin typeface="+mn-lt"/>
                          <a:ea typeface="+mn-ea"/>
                          <a:cs typeface="+mn-cs"/>
                          <a:hlinkClick r:id="rId6"/>
                        </a:rPr>
                        <a:t>Systematisk översikt om effekt av järnbehandling på trötthet hos vuxna med järnbrist och normalt </a:t>
                      </a:r>
                      <a:r>
                        <a:rPr lang="sv-SE" sz="1400" b="0" i="0" kern="1200" dirty="0" err="1">
                          <a:solidFill>
                            <a:schemeClr val="dk1"/>
                          </a:solidFill>
                          <a:effectLst/>
                          <a:latin typeface="+mn-lt"/>
                          <a:ea typeface="+mn-ea"/>
                          <a:cs typeface="+mn-cs"/>
                          <a:hlinkClick r:id="rId6"/>
                        </a:rPr>
                        <a:t>hemaglobin</a:t>
                      </a:r>
                      <a:endParaRPr lang="sv-SE" sz="1400" b="0" i="0" kern="1200" dirty="0">
                        <a:solidFill>
                          <a:schemeClr val="dk1"/>
                        </a:solidFill>
                        <a:effectLst/>
                        <a:latin typeface="+mn-lt"/>
                        <a:ea typeface="+mn-ea"/>
                        <a:cs typeface="+mn-cs"/>
                      </a:endParaRPr>
                    </a:p>
                  </a:txBody>
                  <a:tcPr/>
                </a:tc>
                <a:tc>
                  <a:txBody>
                    <a:bodyPr/>
                    <a:lstStyle/>
                    <a:p>
                      <a:r>
                        <a:rPr lang="sv-SE" sz="1400" dirty="0"/>
                        <a:t>2026-08-28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err="1"/>
                        <a:t>Camtö</a:t>
                      </a:r>
                      <a:r>
                        <a:rPr lang="en-US" sz="1400" dirty="0"/>
                        <a:t> - Centre for Assessment of Medical Technology in </a:t>
                      </a:r>
                      <a:r>
                        <a:rPr lang="en-US" sz="1400" dirty="0" err="1"/>
                        <a:t>Örebro</a:t>
                      </a:r>
                      <a:endParaRPr lang="sv-SE" sz="1400" dirty="0"/>
                    </a:p>
                    <a:p>
                      <a:endParaRPr lang="sv-SE" sz="1400" dirty="0"/>
                    </a:p>
                  </a:txBody>
                  <a:tcPr/>
                </a:tc>
                <a:extLst>
                  <a:ext uri="{0D108BD9-81ED-4DB2-BD59-A6C34878D82A}">
                    <a16:rowId xmlns:a16="http://schemas.microsoft.com/office/drawing/2014/main" val="118717505"/>
                  </a:ext>
                </a:extLst>
              </a:tr>
              <a:tr h="6243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0" i="0" kern="1200" dirty="0">
                          <a:solidFill>
                            <a:schemeClr val="dk1"/>
                          </a:solidFill>
                          <a:effectLst/>
                          <a:latin typeface="+mn-lt"/>
                          <a:ea typeface="+mn-ea"/>
                          <a:cs typeface="+mn-cs"/>
                          <a:hlinkClick r:id="rId7"/>
                        </a:rPr>
                        <a:t>Epilepsilarm för patienter med läkemedelsresistent epilepsi i hemmiljö: en systematisk översikt</a:t>
                      </a:r>
                      <a:endParaRPr lang="sv-SE" sz="1400" b="0" i="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400" b="0" i="0" kern="1200" dirty="0">
                        <a:solidFill>
                          <a:schemeClr val="dk1"/>
                        </a:solidFill>
                        <a:effectLst/>
                        <a:latin typeface="+mn-lt"/>
                        <a:ea typeface="+mn-ea"/>
                        <a:cs typeface="+mn-cs"/>
                      </a:endParaRPr>
                    </a:p>
                  </a:txBody>
                  <a:tcPr/>
                </a:tc>
                <a:tc>
                  <a:txBody>
                    <a:bodyPr/>
                    <a:lstStyle/>
                    <a:p>
                      <a:r>
                        <a:rPr lang="sv-SE" sz="1400" b="0" i="0" kern="1200" dirty="0">
                          <a:solidFill>
                            <a:schemeClr val="dk1"/>
                          </a:solidFill>
                          <a:effectLst/>
                          <a:latin typeface="+mn-lt"/>
                          <a:ea typeface="+mn-ea"/>
                          <a:cs typeface="+mn-cs"/>
                        </a:rPr>
                        <a:t>2026-06-04</a:t>
                      </a:r>
                      <a:endParaRPr lang="sv-SE"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err="1"/>
                        <a:t>Camtö</a:t>
                      </a:r>
                      <a:r>
                        <a:rPr lang="en-US" sz="1400" dirty="0"/>
                        <a:t> - Centre for Assessment of Medical Technology in </a:t>
                      </a:r>
                      <a:r>
                        <a:rPr lang="en-US" sz="1400" dirty="0" err="1"/>
                        <a:t>Örebro</a:t>
                      </a:r>
                      <a:endParaRPr lang="sv-SE" sz="1400" dirty="0"/>
                    </a:p>
                  </a:txBody>
                  <a:tcPr/>
                </a:tc>
                <a:extLst>
                  <a:ext uri="{0D108BD9-81ED-4DB2-BD59-A6C34878D82A}">
                    <a16:rowId xmlns:a16="http://schemas.microsoft.com/office/drawing/2014/main" val="634427210"/>
                  </a:ext>
                </a:extLst>
              </a:tr>
              <a:tr h="7266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effectLst/>
                          <a:hlinkClick r:id="rId8"/>
                        </a:rPr>
                        <a:t>Contact-free AI-based motion monitoring with sensors compared with current standards of care for reducing fall and fall related injuries within health care</a:t>
                      </a:r>
                      <a:endParaRPr lang="sv-SE" sz="1400" kern="1200" dirty="0">
                        <a:effectLst/>
                      </a:endParaRPr>
                    </a:p>
                  </a:txBody>
                  <a:tcPr/>
                </a:tc>
                <a:tc>
                  <a:txBody>
                    <a:bodyPr/>
                    <a:lstStyle/>
                    <a:p>
                      <a:r>
                        <a:rPr lang="sv-SE" sz="1400" dirty="0"/>
                        <a:t>2026-04-29</a:t>
                      </a:r>
                    </a:p>
                  </a:txBody>
                  <a:tcPr/>
                </a:tc>
                <a:tc>
                  <a:txBody>
                    <a:bodyPr/>
                    <a:lstStyle/>
                    <a:p>
                      <a:r>
                        <a:rPr lang="sv-SE" sz="1400" dirty="0"/>
                        <a:t>HTA-centrum (Västra Götalandsregionen)</a:t>
                      </a:r>
                    </a:p>
                    <a:p>
                      <a:endParaRPr lang="sv-SE" sz="1400" dirty="0"/>
                    </a:p>
                  </a:txBody>
                  <a:tcPr/>
                </a:tc>
                <a:extLst>
                  <a:ext uri="{0D108BD9-81ED-4DB2-BD59-A6C34878D82A}">
                    <a16:rowId xmlns:a16="http://schemas.microsoft.com/office/drawing/2014/main" val="1516244806"/>
                  </a:ext>
                </a:extLst>
              </a:tr>
            </a:tbl>
          </a:graphicData>
        </a:graphic>
      </p:graphicFrame>
    </p:spTree>
    <p:extLst>
      <p:ext uri="{BB962C8B-B14F-4D97-AF65-F5344CB8AC3E}">
        <p14:creationId xmlns:p14="http://schemas.microsoft.com/office/powerpoint/2010/main" val="2133787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72C984-F3F8-4B05-8C3C-F455180F4C80}"/>
              </a:ext>
            </a:extLst>
          </p:cNvPr>
          <p:cNvSpPr>
            <a:spLocks noGrp="1"/>
          </p:cNvSpPr>
          <p:nvPr>
            <p:ph type="title"/>
          </p:nvPr>
        </p:nvSpPr>
        <p:spPr>
          <a:xfrm>
            <a:off x="633076" y="699226"/>
            <a:ext cx="8336301" cy="1325563"/>
          </a:xfrm>
        </p:spPr>
        <p:txBody>
          <a:bodyPr>
            <a:normAutofit fontScale="90000"/>
          </a:bodyPr>
          <a:lstStyle/>
          <a:p>
            <a:pPr fontAlgn="t"/>
            <a:br>
              <a:rPr lang="en-US" sz="3100" b="0" dirty="0"/>
            </a:br>
            <a:r>
              <a:rPr lang="en-US" sz="3100" b="0" dirty="0" err="1"/>
              <a:t>Kamerabaserad</a:t>
            </a:r>
            <a:r>
              <a:rPr lang="en-US" sz="3100" b="0" dirty="0"/>
              <a:t> </a:t>
            </a:r>
            <a:r>
              <a:rPr lang="en-US" sz="3100" b="0" dirty="0" err="1"/>
              <a:t>autofluorescens</a:t>
            </a:r>
            <a:r>
              <a:rPr lang="en-US" sz="3100" b="0" dirty="0"/>
              <a:t> vid </a:t>
            </a:r>
            <a:r>
              <a:rPr lang="en-US" sz="3100" b="0" dirty="0" err="1"/>
              <a:t>tyreoidektomi</a:t>
            </a:r>
            <a:br>
              <a:rPr lang="en-US" sz="3100" b="0" dirty="0"/>
            </a:br>
            <a:br>
              <a:rPr lang="sv-SE" b="0" dirty="0"/>
            </a:br>
            <a:endParaRPr lang="sv-SE" dirty="0"/>
          </a:p>
        </p:txBody>
      </p:sp>
      <p:sp>
        <p:nvSpPr>
          <p:cNvPr id="3" name="Platshållare för innehåll 2">
            <a:extLst>
              <a:ext uri="{FF2B5EF4-FFF2-40B4-BE49-F238E27FC236}">
                <a16:creationId xmlns:a16="http://schemas.microsoft.com/office/drawing/2014/main" id="{B03721CB-26ED-4986-9914-AA2BF8AE960E}"/>
              </a:ext>
            </a:extLst>
          </p:cNvPr>
          <p:cNvSpPr>
            <a:spLocks noGrp="1"/>
          </p:cNvSpPr>
          <p:nvPr>
            <p:ph sz="quarter" idx="15"/>
          </p:nvPr>
        </p:nvSpPr>
        <p:spPr>
          <a:xfrm>
            <a:off x="633076" y="2024789"/>
            <a:ext cx="9749520" cy="4015649"/>
          </a:xfrm>
        </p:spPr>
        <p:txBody>
          <a:bodyPr>
            <a:normAutofit fontScale="85000" lnSpcReduction="20000"/>
          </a:bodyPr>
          <a:lstStyle/>
          <a:p>
            <a:r>
              <a:rPr lang="sv-SE" sz="1600" dirty="0"/>
              <a:t>Kan risken för att utveckla </a:t>
            </a:r>
            <a:r>
              <a:rPr lang="sv-SE" sz="1600" dirty="0" err="1"/>
              <a:t>hypoparatyreoidism</a:t>
            </a:r>
            <a:r>
              <a:rPr lang="sv-SE" sz="1600" dirty="0"/>
              <a:t> efter total </a:t>
            </a:r>
            <a:r>
              <a:rPr lang="sv-SE" sz="1600" dirty="0" err="1"/>
              <a:t>tyreoidektomi</a:t>
            </a:r>
            <a:r>
              <a:rPr lang="sv-SE" sz="1600" dirty="0"/>
              <a:t> minskas genom att använda kamerabaserad autofluorescensteknik för identifiering av bisköldkörtlarna?</a:t>
            </a:r>
          </a:p>
          <a:p>
            <a:r>
              <a:rPr lang="sv-SE" sz="1600" dirty="0"/>
              <a:t>Systematisk översikt. 11 inkluderade artiklar.</a:t>
            </a:r>
          </a:p>
          <a:p>
            <a:r>
              <a:rPr lang="sv-SE" sz="1600" dirty="0"/>
              <a:t>Rapporten visar att man genom att använda autofluorescens troligen kan minska risken för tillfällig </a:t>
            </a:r>
            <a:r>
              <a:rPr lang="sv-SE" sz="1600" dirty="0" err="1"/>
              <a:t>hypoparatyreoidism</a:t>
            </a:r>
            <a:r>
              <a:rPr lang="sv-SE" sz="1600" dirty="0"/>
              <a:t> och att det också är möjligt att man härigenom minskar risken för permanent </a:t>
            </a:r>
            <a:r>
              <a:rPr lang="sv-SE" sz="1600" dirty="0" err="1"/>
              <a:t>hypoparatyreoidism</a:t>
            </a:r>
            <a:r>
              <a:rPr lang="sv-SE" sz="1600" dirty="0"/>
              <a:t>. Av resultaten framgår också att det är troligt att man genom användning av autofluorescens minskar antalet oavsiktligt bortopererade bisköldkörtlar. Däremot går det inte att dra några slutsatser beträffande effekten på operationstiden och inte heller effekten på hälsorelaterad livskvalitet eller överlevnad.</a:t>
            </a:r>
          </a:p>
          <a:p>
            <a:r>
              <a:rPr lang="sv-SE" sz="1600" dirty="0"/>
              <a:t>Hälsoekonomiska analyser tyder på att kamerabaserad autofluorescens kan medföra ökade kostnader på kort sikt, men att dessa över tid kan kompenseras genom en lägre förekomst av permanent </a:t>
            </a:r>
            <a:r>
              <a:rPr lang="sv-SE" sz="1600" dirty="0" err="1"/>
              <a:t>hypoparatyreoidism</a:t>
            </a:r>
            <a:r>
              <a:rPr lang="sv-SE" sz="1600" dirty="0"/>
              <a:t>. Underlaget är dock begränsat.</a:t>
            </a:r>
          </a:p>
        </p:txBody>
      </p:sp>
    </p:spTree>
    <p:extLst>
      <p:ext uri="{BB962C8B-B14F-4D97-AF65-F5344CB8AC3E}">
        <p14:creationId xmlns:p14="http://schemas.microsoft.com/office/powerpoint/2010/main" val="1195196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72C984-F3F8-4B05-8C3C-F455180F4C80}"/>
              </a:ext>
            </a:extLst>
          </p:cNvPr>
          <p:cNvSpPr>
            <a:spLocks noGrp="1"/>
          </p:cNvSpPr>
          <p:nvPr>
            <p:ph type="title"/>
          </p:nvPr>
        </p:nvSpPr>
        <p:spPr>
          <a:xfrm>
            <a:off x="633076" y="699226"/>
            <a:ext cx="8336301" cy="1325563"/>
          </a:xfrm>
        </p:spPr>
        <p:txBody>
          <a:bodyPr>
            <a:normAutofit fontScale="90000"/>
          </a:bodyPr>
          <a:lstStyle/>
          <a:p>
            <a:pPr fontAlgn="t"/>
            <a:r>
              <a:rPr lang="en-US" sz="3100" b="0" dirty="0"/>
              <a:t>Clinical benefits and risks of angiogenic marker-guided management of women with suspected preterm pre-eclampsia</a:t>
            </a:r>
            <a:br>
              <a:rPr lang="en-US" sz="3100" b="0" dirty="0"/>
            </a:br>
            <a:br>
              <a:rPr lang="sv-SE" b="0" dirty="0"/>
            </a:br>
            <a:endParaRPr lang="sv-SE" dirty="0"/>
          </a:p>
        </p:txBody>
      </p:sp>
      <p:sp>
        <p:nvSpPr>
          <p:cNvPr id="3" name="Platshållare för innehåll 2">
            <a:extLst>
              <a:ext uri="{FF2B5EF4-FFF2-40B4-BE49-F238E27FC236}">
                <a16:creationId xmlns:a16="http://schemas.microsoft.com/office/drawing/2014/main" id="{B03721CB-26ED-4986-9914-AA2BF8AE960E}"/>
              </a:ext>
            </a:extLst>
          </p:cNvPr>
          <p:cNvSpPr>
            <a:spLocks noGrp="1"/>
          </p:cNvSpPr>
          <p:nvPr>
            <p:ph sz="quarter" idx="15"/>
          </p:nvPr>
        </p:nvSpPr>
        <p:spPr>
          <a:xfrm>
            <a:off x="633076" y="2024789"/>
            <a:ext cx="9749520" cy="4015649"/>
          </a:xfrm>
        </p:spPr>
        <p:txBody>
          <a:bodyPr>
            <a:normAutofit fontScale="85000" lnSpcReduction="20000"/>
          </a:bodyPr>
          <a:lstStyle/>
          <a:p>
            <a:r>
              <a:rPr lang="sv-SE" sz="1600" dirty="0"/>
              <a:t>Kan blodprov med så kallade </a:t>
            </a:r>
            <a:r>
              <a:rPr lang="sv-SE" sz="1600" dirty="0" err="1"/>
              <a:t>angiogena</a:t>
            </a:r>
            <a:r>
              <a:rPr lang="sv-SE" sz="1600" dirty="0"/>
              <a:t> markörer hos kvinnor med icke fullgången graviditet och misstanke om preeklampsi (havandeskapsförgiftning) möjliggöra snabbare diagnos och tidigare behandling, och därigenom reducera dödlighet, sjuklighet eller vårdbehov hos moder och barn?</a:t>
            </a:r>
          </a:p>
          <a:p>
            <a:r>
              <a:rPr lang="sv-SE" sz="1600" dirty="0"/>
              <a:t>Fem studier som jämförde vård med och utan testning av </a:t>
            </a:r>
            <a:r>
              <a:rPr lang="sv-SE" sz="1600" dirty="0" err="1"/>
              <a:t>angiogena</a:t>
            </a:r>
            <a:r>
              <a:rPr lang="sv-SE" sz="1600" dirty="0"/>
              <a:t> markörer. Den samlade bedömningen visar att tillägg av analys av </a:t>
            </a:r>
            <a:r>
              <a:rPr lang="sv-SE" sz="1600" dirty="0" err="1"/>
              <a:t>angiogena</a:t>
            </a:r>
            <a:r>
              <a:rPr lang="sv-SE" sz="1600" dirty="0"/>
              <a:t> markörer i handläggningen av patienter med misstänkt preeklampsi sannolikt inte, eller möjligen bara i liten utsträckning, ändrar andelen patienter som diagnosticeras med preeklampsi. Sammanvägd analys visade att effekten för barnet sannolikt (graviditetslängd vid förlossning, risk för låg födselvikt och behov av inläggning på neonatalenhet) eller möjligen (sammanvägt mått på komplikationer och lungkomplikationer) var ingen eller liten. Effekten på dödlighet, hjärnblödning och tarminflammation hos barnet bedömdes som osäker. </a:t>
            </a:r>
          </a:p>
          <a:p>
            <a:r>
              <a:rPr lang="sv-SE" sz="1600" dirty="0"/>
              <a:t>Den årliga kostnaden för att införa testerna i VGR uppskattas till cirka 240 000 SEK för </a:t>
            </a:r>
            <a:r>
              <a:rPr lang="sv-SE" sz="1600" dirty="0" err="1"/>
              <a:t>PlGF</a:t>
            </a:r>
            <a:r>
              <a:rPr lang="sv-SE" sz="1600" dirty="0"/>
              <a:t> och 475 000 SEK för sFlt-1/</a:t>
            </a:r>
            <a:r>
              <a:rPr lang="sv-SE" sz="1600" dirty="0" err="1"/>
              <a:t>PlGF</a:t>
            </a:r>
            <a:r>
              <a:rPr lang="sv-SE" sz="1600" dirty="0"/>
              <a:t>, inklusive analys av omkring 600 patienter per år. Eventuella besparingar i vården kunde inte bedömas eftersom studierna inte visade några tydliga kliniska effekter. </a:t>
            </a:r>
          </a:p>
        </p:txBody>
      </p:sp>
    </p:spTree>
    <p:extLst>
      <p:ext uri="{BB962C8B-B14F-4D97-AF65-F5344CB8AC3E}">
        <p14:creationId xmlns:p14="http://schemas.microsoft.com/office/powerpoint/2010/main" val="2902481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72C984-F3F8-4B05-8C3C-F455180F4C80}"/>
              </a:ext>
            </a:extLst>
          </p:cNvPr>
          <p:cNvSpPr>
            <a:spLocks noGrp="1"/>
          </p:cNvSpPr>
          <p:nvPr>
            <p:ph type="title"/>
          </p:nvPr>
        </p:nvSpPr>
        <p:spPr/>
        <p:txBody>
          <a:bodyPr>
            <a:noAutofit/>
          </a:bodyPr>
          <a:lstStyle/>
          <a:p>
            <a:pPr fontAlgn="t"/>
            <a:r>
              <a:rPr lang="sv-SE" sz="2400" b="0" dirty="0"/>
              <a:t>Prevalens av </a:t>
            </a:r>
            <a:r>
              <a:rPr lang="sv-SE" sz="2400" b="0" dirty="0" err="1"/>
              <a:t>incidentella</a:t>
            </a:r>
            <a:r>
              <a:rPr lang="sv-SE" sz="2400" b="0" dirty="0"/>
              <a:t> fynd vid datortomografi av thorax och buk: en </a:t>
            </a:r>
            <a:r>
              <a:rPr lang="sv-SE" sz="2400" b="0" dirty="0" err="1"/>
              <a:t>scoping</a:t>
            </a:r>
            <a:r>
              <a:rPr lang="sv-SE" sz="2400" b="0" dirty="0"/>
              <a:t> </a:t>
            </a:r>
            <a:r>
              <a:rPr lang="sv-SE" sz="2400" b="0" dirty="0" err="1"/>
              <a:t>review</a:t>
            </a:r>
            <a:br>
              <a:rPr lang="sv-SE" sz="2400" b="0" dirty="0"/>
            </a:br>
            <a:endParaRPr lang="sv-SE" sz="1200" dirty="0"/>
          </a:p>
        </p:txBody>
      </p:sp>
      <p:sp>
        <p:nvSpPr>
          <p:cNvPr id="3" name="Platshållare för innehåll 2">
            <a:extLst>
              <a:ext uri="{FF2B5EF4-FFF2-40B4-BE49-F238E27FC236}">
                <a16:creationId xmlns:a16="http://schemas.microsoft.com/office/drawing/2014/main" id="{B03721CB-26ED-4986-9914-AA2BF8AE960E}"/>
              </a:ext>
            </a:extLst>
          </p:cNvPr>
          <p:cNvSpPr>
            <a:spLocks noGrp="1"/>
          </p:cNvSpPr>
          <p:nvPr>
            <p:ph sz="quarter" idx="15"/>
          </p:nvPr>
        </p:nvSpPr>
        <p:spPr>
          <a:xfrm>
            <a:off x="633076" y="2024789"/>
            <a:ext cx="9749520" cy="4015649"/>
          </a:xfrm>
        </p:spPr>
        <p:txBody>
          <a:bodyPr>
            <a:normAutofit/>
          </a:bodyPr>
          <a:lstStyle/>
          <a:p>
            <a:r>
              <a:rPr lang="sv-SE" sz="1600" dirty="0"/>
              <a:t>CT-undersökning av thorax och buk används alltmer, vilket ökar sannolikheten för att </a:t>
            </a:r>
            <a:r>
              <a:rPr lang="sv-SE" sz="1600" dirty="0" err="1"/>
              <a:t>incidentella</a:t>
            </a:r>
            <a:r>
              <a:rPr lang="sv-SE" sz="1600" dirty="0"/>
              <a:t> fynd påträffas. Syftet med denna </a:t>
            </a:r>
            <a:r>
              <a:rPr lang="sv-SE" sz="1600" dirty="0" err="1"/>
              <a:t>scoping</a:t>
            </a:r>
            <a:r>
              <a:rPr lang="sv-SE" sz="1600" dirty="0"/>
              <a:t> </a:t>
            </a:r>
            <a:r>
              <a:rPr lang="sv-SE" sz="1600" dirty="0" err="1"/>
              <a:t>review</a:t>
            </a:r>
            <a:r>
              <a:rPr lang="sv-SE" sz="1600" dirty="0"/>
              <a:t> var att sammanställa studier som kartlagt prevalens och typ av </a:t>
            </a:r>
            <a:r>
              <a:rPr lang="sv-SE" sz="1600" dirty="0" err="1"/>
              <a:t>incidentella</a:t>
            </a:r>
            <a:r>
              <a:rPr lang="sv-SE" sz="1600" dirty="0"/>
              <a:t> fynd vid CT av thorax och buk. </a:t>
            </a:r>
          </a:p>
          <a:p>
            <a:r>
              <a:rPr lang="sv-SE" sz="1600" dirty="0"/>
              <a:t>Av 1 538 påträffade artiklar var 14 studier relevanta och togs med i kartläggningen.</a:t>
            </a:r>
          </a:p>
          <a:p>
            <a:r>
              <a:rPr lang="sv-SE" sz="1600" dirty="0"/>
              <a:t>Studierna var mycket olika men oväntade fynd på CT verkar vanligt, särskilt hos äldre. Det saknas dock en tydlig definition på vilka förändringar som ska raknas med i ”oväntade fynd”, särskilt när de inte för väntas ha någon betydelse för hälsan. </a:t>
            </a:r>
          </a:p>
        </p:txBody>
      </p:sp>
    </p:spTree>
    <p:extLst>
      <p:ext uri="{BB962C8B-B14F-4D97-AF65-F5344CB8AC3E}">
        <p14:creationId xmlns:p14="http://schemas.microsoft.com/office/powerpoint/2010/main" val="1687923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72C984-F3F8-4B05-8C3C-F455180F4C80}"/>
              </a:ext>
            </a:extLst>
          </p:cNvPr>
          <p:cNvSpPr>
            <a:spLocks noGrp="1"/>
          </p:cNvSpPr>
          <p:nvPr>
            <p:ph type="title"/>
          </p:nvPr>
        </p:nvSpPr>
        <p:spPr/>
        <p:txBody>
          <a:bodyPr>
            <a:noAutofit/>
          </a:bodyPr>
          <a:lstStyle/>
          <a:p>
            <a:pPr fontAlgn="t"/>
            <a:r>
              <a:rPr lang="sv-SE" sz="2400" b="0" dirty="0"/>
              <a:t>Lungcancer</a:t>
            </a:r>
            <a:endParaRPr lang="sv-SE" sz="1200" dirty="0"/>
          </a:p>
        </p:txBody>
      </p:sp>
      <p:sp>
        <p:nvSpPr>
          <p:cNvPr id="3" name="Platshållare för innehåll 2">
            <a:extLst>
              <a:ext uri="{FF2B5EF4-FFF2-40B4-BE49-F238E27FC236}">
                <a16:creationId xmlns:a16="http://schemas.microsoft.com/office/drawing/2014/main" id="{B03721CB-26ED-4986-9914-AA2BF8AE960E}"/>
              </a:ext>
            </a:extLst>
          </p:cNvPr>
          <p:cNvSpPr>
            <a:spLocks noGrp="1"/>
          </p:cNvSpPr>
          <p:nvPr>
            <p:ph sz="quarter" idx="15"/>
          </p:nvPr>
        </p:nvSpPr>
        <p:spPr>
          <a:xfrm>
            <a:off x="633076" y="2024789"/>
            <a:ext cx="10522604" cy="4517327"/>
          </a:xfrm>
        </p:spPr>
        <p:txBody>
          <a:bodyPr>
            <a:normAutofit/>
          </a:bodyPr>
          <a:lstStyle/>
          <a:p>
            <a:pPr marL="0" indent="0">
              <a:buNone/>
            </a:pPr>
            <a:r>
              <a:rPr lang="sv-SE" sz="1400" dirty="0"/>
              <a:t>Resultaten i denna rapport gäller för 1 000 undersökta personer under en tidsperiod på 5 år efter undersökning eller cancerdiagnos. Att undersöka 1 000 personer med ULDT  (ultralågdos-datortomografi) i stället för lungröntgen innebär möjligen att: </a:t>
            </a:r>
          </a:p>
          <a:p>
            <a:r>
              <a:rPr lang="sv-SE" sz="1400" dirty="0"/>
              <a:t>1-2 färre personer avlider i lungcancer och cirka 300 000–500 000 kronor i behandlingskostnader undviks på grund av tidigare upptäckt där ULDT identifierar totalt sjulungcancerfall i ett tidigare stadie jämfört med lungröntgen,  </a:t>
            </a:r>
          </a:p>
          <a:p>
            <a:r>
              <a:rPr lang="sv-SE" sz="1400" dirty="0"/>
              <a:t>cirka 30 fler personer utreds för lungcancer (varav 25 i onödan) till en merkostnad på cirka 400 000 kronor, varav cirka elva personer får en onödig </a:t>
            </a:r>
            <a:r>
              <a:rPr lang="sv-SE" sz="1400" dirty="0" err="1"/>
              <a:t>invasiv</a:t>
            </a:r>
            <a:r>
              <a:rPr lang="sv-SE" sz="1400" dirty="0"/>
              <a:t> undersökning (biopsi); utredning kan innebära oro och sämre livskvalitet på kort sikt samt exponering för extra strålning motsvarande cirka 1,5 gånger den årliga bakgrundsstrålningen, </a:t>
            </a:r>
          </a:p>
          <a:p>
            <a:r>
              <a:rPr lang="sv-SE" sz="1400" dirty="0"/>
              <a:t>cirka 67 fler personer får uppföljning av nodulära förändringar med DT under 2-5 år (varav 65 i onödan), till en merkostnad på cirka 200 000 kronor; uppföljningarna kan innebära ökad oro och försämrad livskvalitet samt ökad kumulativ stråldos motsvarande cirka 3 gånger den årliga bakgrundsstrålningen. </a:t>
            </a:r>
          </a:p>
        </p:txBody>
      </p:sp>
    </p:spTree>
    <p:extLst>
      <p:ext uri="{BB962C8B-B14F-4D97-AF65-F5344CB8AC3E}">
        <p14:creationId xmlns:p14="http://schemas.microsoft.com/office/powerpoint/2010/main" val="2084582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72C984-F3F8-4B05-8C3C-F455180F4C80}"/>
              </a:ext>
            </a:extLst>
          </p:cNvPr>
          <p:cNvSpPr>
            <a:spLocks noGrp="1"/>
          </p:cNvSpPr>
          <p:nvPr>
            <p:ph type="title"/>
          </p:nvPr>
        </p:nvSpPr>
        <p:spPr/>
        <p:txBody>
          <a:bodyPr>
            <a:noAutofit/>
          </a:bodyPr>
          <a:lstStyle/>
          <a:p>
            <a:pPr fontAlgn="t"/>
            <a:r>
              <a:rPr lang="sv-SE" sz="2400" b="0" dirty="0"/>
              <a:t>Systematisk översikt om effekt av järnbehandling på trötthet hos vuxna med järnbrist och normalt </a:t>
            </a:r>
            <a:r>
              <a:rPr lang="sv-SE" sz="2400" b="0" dirty="0" err="1"/>
              <a:t>hemaglobin</a:t>
            </a:r>
            <a:br>
              <a:rPr lang="sv-SE" sz="2400" b="0" dirty="0"/>
            </a:br>
            <a:br>
              <a:rPr lang="sv-SE" sz="2400" b="0" dirty="0"/>
            </a:br>
            <a:endParaRPr lang="sv-SE" sz="1200" dirty="0"/>
          </a:p>
        </p:txBody>
      </p:sp>
      <p:sp>
        <p:nvSpPr>
          <p:cNvPr id="3" name="Platshållare för innehåll 2">
            <a:extLst>
              <a:ext uri="{FF2B5EF4-FFF2-40B4-BE49-F238E27FC236}">
                <a16:creationId xmlns:a16="http://schemas.microsoft.com/office/drawing/2014/main" id="{B03721CB-26ED-4986-9914-AA2BF8AE960E}"/>
              </a:ext>
            </a:extLst>
          </p:cNvPr>
          <p:cNvSpPr>
            <a:spLocks noGrp="1"/>
          </p:cNvSpPr>
          <p:nvPr>
            <p:ph sz="quarter" idx="15"/>
          </p:nvPr>
        </p:nvSpPr>
        <p:spPr>
          <a:xfrm>
            <a:off x="633076" y="2024789"/>
            <a:ext cx="9749520" cy="4015649"/>
          </a:xfrm>
        </p:spPr>
        <p:txBody>
          <a:bodyPr>
            <a:normAutofit fontScale="85000" lnSpcReduction="10000"/>
          </a:bodyPr>
          <a:lstStyle/>
          <a:p>
            <a:r>
              <a:rPr lang="sv-SE" sz="1600" dirty="0"/>
              <a:t>Syftet med denna systematiska översikt var därför att sammanställa studier som undersökt effekten av järnbehandling – både i tablettform och intravenöst – på trötthet hos personer med järnbrist men utan anemi.</a:t>
            </a:r>
          </a:p>
          <a:p>
            <a:r>
              <a:rPr lang="sv-SE" sz="1600" dirty="0"/>
              <a:t>Totalt 647 studier påträffades varav fyra var relevanta. En av studierna fick dock tas bort på grund av oacceptabelt hög risk för snedvridna resultat. Tre randomiserade studier med samtligt 516 deltagare ingick i den slutliga analysen. Deltagarna bestod främst av kvinnor i fertil ålder eller friska blodgivare. Samtliga studier undersökte intravenös järnbehandling jämfört med placebo, och inga motsvarande studier med järntabletter påträffades. </a:t>
            </a:r>
          </a:p>
          <a:p>
            <a:r>
              <a:rPr lang="sv-SE" sz="1600" dirty="0"/>
              <a:t>Ingen av studierna rapporterade att deltagare som fått intravenös järnbehandling upplevde minskad trötthet, oavsett vilket bedömningsinstrument som användes eller hur länge deltagarna följdes upp. Tre randomiserade studier visar att intravenös järnbehandling hos personer med järnbrist utan anemi förbättrar järnvärden i jämförelse med placebo, men att det inte minskar upplevd trötthet i denna patientgrupp.</a:t>
            </a:r>
          </a:p>
        </p:txBody>
      </p:sp>
    </p:spTree>
    <p:extLst>
      <p:ext uri="{BB962C8B-B14F-4D97-AF65-F5344CB8AC3E}">
        <p14:creationId xmlns:p14="http://schemas.microsoft.com/office/powerpoint/2010/main" val="1029156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72C984-F3F8-4B05-8C3C-F455180F4C80}"/>
              </a:ext>
            </a:extLst>
          </p:cNvPr>
          <p:cNvSpPr>
            <a:spLocks noGrp="1"/>
          </p:cNvSpPr>
          <p:nvPr>
            <p:ph type="title"/>
          </p:nvPr>
        </p:nvSpPr>
        <p:spPr/>
        <p:txBody>
          <a:bodyPr>
            <a:noAutofit/>
          </a:bodyPr>
          <a:lstStyle/>
          <a:p>
            <a:pPr fontAlgn="t"/>
            <a:r>
              <a:rPr lang="sv-SE" sz="2400" b="0" dirty="0"/>
              <a:t>Epilepsilarm för patienter med läkemedelsresistent epilepsi i hemmiljö: en systematisk översikt</a:t>
            </a:r>
            <a:br>
              <a:rPr lang="sv-SE" sz="2400" b="0" dirty="0"/>
            </a:br>
            <a:br>
              <a:rPr lang="sv-SE" sz="2400" b="0" dirty="0"/>
            </a:br>
            <a:br>
              <a:rPr lang="sv-SE" sz="2400" b="0" dirty="0"/>
            </a:br>
            <a:endParaRPr lang="sv-SE" sz="1200" dirty="0"/>
          </a:p>
        </p:txBody>
      </p:sp>
      <p:sp>
        <p:nvSpPr>
          <p:cNvPr id="3" name="Platshållare för innehåll 2">
            <a:extLst>
              <a:ext uri="{FF2B5EF4-FFF2-40B4-BE49-F238E27FC236}">
                <a16:creationId xmlns:a16="http://schemas.microsoft.com/office/drawing/2014/main" id="{B03721CB-26ED-4986-9914-AA2BF8AE960E}"/>
              </a:ext>
            </a:extLst>
          </p:cNvPr>
          <p:cNvSpPr>
            <a:spLocks noGrp="1"/>
          </p:cNvSpPr>
          <p:nvPr>
            <p:ph sz="quarter" idx="15"/>
          </p:nvPr>
        </p:nvSpPr>
        <p:spPr>
          <a:xfrm>
            <a:off x="633076" y="2024789"/>
            <a:ext cx="9749520" cy="4015649"/>
          </a:xfrm>
        </p:spPr>
        <p:txBody>
          <a:bodyPr>
            <a:normAutofit/>
          </a:bodyPr>
          <a:lstStyle/>
          <a:p>
            <a:r>
              <a:rPr lang="sv-SE" sz="1600" dirty="0"/>
              <a:t>Av 1 217 påträffade artiklar fanns ingen randomiserad kontrollerad studie som utvärderade den kliniska nyttan av epilepsilarm. En studie från Nederländerna jämförde dock förmågan att upptäcka </a:t>
            </a:r>
            <a:r>
              <a:rPr lang="sv-SE" sz="1600" dirty="0" err="1"/>
              <a:t>epilepsian</a:t>
            </a:r>
            <a:r>
              <a:rPr lang="sv-SE" sz="1600" dirty="0"/>
              <a:t> fall hos ett specifikt epilepsilarm (</a:t>
            </a:r>
            <a:r>
              <a:rPr lang="sv-SE" sz="1600" dirty="0" err="1"/>
              <a:t>NightWatch</a:t>
            </a:r>
            <a:r>
              <a:rPr lang="sv-SE" sz="1600" dirty="0"/>
              <a:t>) med videoövervakning. </a:t>
            </a:r>
          </a:p>
          <a:p>
            <a:r>
              <a:rPr lang="sv-SE" sz="1600" dirty="0"/>
              <a:t>Totalt 53 barn i åldern 4-16 år ingick i studien, varav 36 (68 %) hade kognitiv nedsättning. </a:t>
            </a:r>
          </a:p>
          <a:p>
            <a:r>
              <a:rPr lang="sv-SE" sz="1600" dirty="0"/>
              <a:t>Inga data om dödlighet, skador eller livskvalitet hos deltagarna samlades in. Däremot kartlades </a:t>
            </a:r>
            <a:r>
              <a:rPr lang="sv-SE" sz="1600" dirty="0" err="1"/>
              <a:t>föräld</a:t>
            </a:r>
            <a:r>
              <a:rPr lang="sv-SE" sz="1600" dirty="0"/>
              <a:t> </a:t>
            </a:r>
            <a:r>
              <a:rPr lang="sv-SE" sz="1600" dirty="0" err="1"/>
              <a:t>rarnas</a:t>
            </a:r>
            <a:r>
              <a:rPr lang="sv-SE" sz="1600" dirty="0"/>
              <a:t> välmående före och efter införande av larmet, utan att någon skillnad i livskvalitet observerades. Larmet fångade upp 89 % av alla anfall hos barnen. </a:t>
            </a:r>
          </a:p>
          <a:p>
            <a:r>
              <a:rPr lang="sv-SE" sz="1600" dirty="0"/>
              <a:t>I denna uppdaterade sökningen hittades inget vetenskapligt stöd för att epilepsilarm har tydlig klinisk nytta för patienter.</a:t>
            </a:r>
          </a:p>
        </p:txBody>
      </p:sp>
    </p:spTree>
    <p:extLst>
      <p:ext uri="{BB962C8B-B14F-4D97-AF65-F5344CB8AC3E}">
        <p14:creationId xmlns:p14="http://schemas.microsoft.com/office/powerpoint/2010/main" val="2794288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72C984-F3F8-4B05-8C3C-F455180F4C80}"/>
              </a:ext>
            </a:extLst>
          </p:cNvPr>
          <p:cNvSpPr>
            <a:spLocks noGrp="1"/>
          </p:cNvSpPr>
          <p:nvPr>
            <p:ph type="title"/>
          </p:nvPr>
        </p:nvSpPr>
        <p:spPr/>
        <p:txBody>
          <a:bodyPr>
            <a:noAutofit/>
          </a:bodyPr>
          <a:lstStyle/>
          <a:p>
            <a:pPr fontAlgn="t"/>
            <a:r>
              <a:rPr lang="en-US" sz="2400" b="0" dirty="0"/>
              <a:t>Contact-free AI-based motion monitoring with sensors compared with current standards of care for reducing fall and fall related injuries within health care</a:t>
            </a:r>
            <a:br>
              <a:rPr lang="sv-SE" sz="2400" b="0" dirty="0"/>
            </a:br>
            <a:br>
              <a:rPr lang="sv-SE" sz="2400" b="0" dirty="0"/>
            </a:br>
            <a:endParaRPr lang="sv-SE" sz="1200" dirty="0"/>
          </a:p>
        </p:txBody>
      </p:sp>
      <p:sp>
        <p:nvSpPr>
          <p:cNvPr id="3" name="Platshållare för innehåll 2">
            <a:extLst>
              <a:ext uri="{FF2B5EF4-FFF2-40B4-BE49-F238E27FC236}">
                <a16:creationId xmlns:a16="http://schemas.microsoft.com/office/drawing/2014/main" id="{B03721CB-26ED-4986-9914-AA2BF8AE960E}"/>
              </a:ext>
            </a:extLst>
          </p:cNvPr>
          <p:cNvSpPr>
            <a:spLocks noGrp="1"/>
          </p:cNvSpPr>
          <p:nvPr>
            <p:ph sz="quarter" idx="15"/>
          </p:nvPr>
        </p:nvSpPr>
        <p:spPr>
          <a:xfrm>
            <a:off x="633076" y="2024789"/>
            <a:ext cx="9749520" cy="4015649"/>
          </a:xfrm>
        </p:spPr>
        <p:txBody>
          <a:bodyPr>
            <a:normAutofit fontScale="92500" lnSpcReduction="10000"/>
          </a:bodyPr>
          <a:lstStyle/>
          <a:p>
            <a:r>
              <a:rPr lang="sv-SE" sz="1600" dirty="0"/>
              <a:t>Kan kontaktfri AI-baserad monitorering genom sensorer minska risken för fall och fallskador hos patienter med ökad risk för fall jämfört med standardåtgärder och hur ser upplevelserna ut för patienter och personal? </a:t>
            </a:r>
          </a:p>
          <a:p>
            <a:r>
              <a:rPr lang="sv-SE" sz="1600" dirty="0"/>
              <a:t>Totalt inkluderades tretton studier. Fyra studier använde QUMEA-systemet. Studierna var generellt dåligt rapporterade. Tillförlitligheten är mycket låg för samtliga rapporterade utfall: fall, fallskador, sjukhusvistelsens längd, precision, personalens arbetsinsats och upplevelser. </a:t>
            </a:r>
          </a:p>
          <a:p>
            <a:r>
              <a:rPr lang="sv-SE" sz="1600" dirty="0"/>
              <a:t>Den totala kostnaden per år för att införa AI-teknologin i VGR (120 vårdavdelningar och 2 400 vårdplatser) beräknades till 10,8 miljoner kronor. Det motsvarar cirka 4 495 kronor per vårdplats och år. </a:t>
            </a:r>
          </a:p>
          <a:p>
            <a:r>
              <a:rPr lang="sv-SE" sz="1600" dirty="0"/>
              <a:t>Slutsats: Kontaktfri AI-baserad rörelsemonitorering med sensorer för att förebygga fall och fallskador inom sjukvården har endast studerats i studier av låg kvalitet. Dessa indikerar en minskning i såväl fall som fallskador, men resultatens tillförlitlighet är mycket låg. </a:t>
            </a:r>
          </a:p>
        </p:txBody>
      </p:sp>
    </p:spTree>
    <p:extLst>
      <p:ext uri="{BB962C8B-B14F-4D97-AF65-F5344CB8AC3E}">
        <p14:creationId xmlns:p14="http://schemas.microsoft.com/office/powerpoint/2010/main" val="449005359"/>
      </p:ext>
    </p:extLst>
  </p:cSld>
  <p:clrMapOvr>
    <a:masterClrMapping/>
  </p:clrMapOvr>
</p:sld>
</file>

<file path=ppt/theme/theme1.xml><?xml version="1.0" encoding="utf-8"?>
<a:theme xmlns:a="http://schemas.openxmlformats.org/drawingml/2006/main" name="Region Kronoberg LJUS">
  <a:themeElements>
    <a:clrScheme name="Region Kronoberg">
      <a:dk1>
        <a:srgbClr val="000000"/>
      </a:dk1>
      <a:lt1>
        <a:srgbClr val="FFFFFF"/>
      </a:lt1>
      <a:dk2>
        <a:srgbClr val="001328"/>
      </a:dk2>
      <a:lt2>
        <a:srgbClr val="F2F2F2"/>
      </a:lt2>
      <a:accent1>
        <a:srgbClr val="1E6633"/>
      </a:accent1>
      <a:accent2>
        <a:srgbClr val="E13288"/>
      </a:accent2>
      <a:accent3>
        <a:srgbClr val="FFD300"/>
      </a:accent3>
      <a:accent4>
        <a:srgbClr val="007BB9"/>
      </a:accent4>
      <a:accent5>
        <a:srgbClr val="D8301D"/>
      </a:accent5>
      <a:accent6>
        <a:srgbClr val="007F76"/>
      </a:accent6>
      <a:hlink>
        <a:srgbClr val="007BB9"/>
      </a:hlink>
      <a:folHlink>
        <a:srgbClr val="700545"/>
      </a:folHlink>
    </a:clrScheme>
    <a:fontScheme name="Region Kronoberg">
      <a:majorFont>
        <a:latin typeface="Open Sans 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none" rtlCol="0">
        <a:spAutoFit/>
      </a:bodyPr>
      <a:lstStyle>
        <a:defPPr algn="l">
          <a:defRPr dirty="0" err="1" smtClean="0"/>
        </a:defPPr>
      </a:lstStyle>
    </a:txDef>
  </a:objectDefaults>
  <a:extraClrSchemeLst/>
  <a:extLst>
    <a:ext uri="{05A4C25C-085E-4340-85A3-A5531E510DB2}">
      <thm15:themeFamily xmlns:thm15="http://schemas.microsoft.com/office/thememl/2012/main" name="Presentation2" id="{C79BC26F-E41B-431E-A2FD-DD2FF2981AEF}" vid="{1794A325-B46E-4332-9EA3-DFD8149D00CB}"/>
    </a:ext>
  </a:extLst>
</a:theme>
</file>

<file path=ppt/theme/theme2.xml><?xml version="1.0" encoding="utf-8"?>
<a:theme xmlns:a="http://schemas.openxmlformats.org/drawingml/2006/main" name="Region Kronoberg MÖRK">
  <a:themeElements>
    <a:clrScheme name="Region Kronoberg">
      <a:dk1>
        <a:srgbClr val="000000"/>
      </a:dk1>
      <a:lt1>
        <a:srgbClr val="FFFFFF"/>
      </a:lt1>
      <a:dk2>
        <a:srgbClr val="001328"/>
      </a:dk2>
      <a:lt2>
        <a:srgbClr val="F2F2F2"/>
      </a:lt2>
      <a:accent1>
        <a:srgbClr val="1E6633"/>
      </a:accent1>
      <a:accent2>
        <a:srgbClr val="E13288"/>
      </a:accent2>
      <a:accent3>
        <a:srgbClr val="FFD300"/>
      </a:accent3>
      <a:accent4>
        <a:srgbClr val="007BB9"/>
      </a:accent4>
      <a:accent5>
        <a:srgbClr val="D8301D"/>
      </a:accent5>
      <a:accent6>
        <a:srgbClr val="007F76"/>
      </a:accent6>
      <a:hlink>
        <a:srgbClr val="007BB9"/>
      </a:hlink>
      <a:folHlink>
        <a:srgbClr val="700545"/>
      </a:folHlink>
    </a:clrScheme>
    <a:fontScheme name="RK">
      <a:majorFont>
        <a:latin typeface="Open Sans 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2" id="{C79BC26F-E41B-431E-A2FD-DD2FF2981AEF}" vid="{C34F60EE-F9A6-4038-84E3-36F1202E236B}"/>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RK presentation</Template>
  <TotalTime>189</TotalTime>
  <Words>1385</Words>
  <Application>Microsoft Office PowerPoint</Application>
  <PresentationFormat>Bredbild</PresentationFormat>
  <Paragraphs>70</Paragraphs>
  <Slides>10</Slides>
  <Notes>0</Notes>
  <HiddenSlides>0</HiddenSlides>
  <MMClips>0</MMClips>
  <ScaleCrop>false</ScaleCrop>
  <HeadingPairs>
    <vt:vector size="6" baseType="variant">
      <vt:variant>
        <vt:lpstr>Använt teckensnitt</vt:lpstr>
      </vt:variant>
      <vt:variant>
        <vt:i4>4</vt:i4>
      </vt:variant>
      <vt:variant>
        <vt:lpstr>Tema</vt:lpstr>
      </vt:variant>
      <vt:variant>
        <vt:i4>2</vt:i4>
      </vt:variant>
      <vt:variant>
        <vt:lpstr>Bildrubriker</vt:lpstr>
      </vt:variant>
      <vt:variant>
        <vt:i4>10</vt:i4>
      </vt:variant>
    </vt:vector>
  </HeadingPairs>
  <TitlesOfParts>
    <vt:vector size="16" baseType="lpstr">
      <vt:lpstr>Arial</vt:lpstr>
      <vt:lpstr>Calibri</vt:lpstr>
      <vt:lpstr>Open Sans</vt:lpstr>
      <vt:lpstr>Open Sans Bold</vt:lpstr>
      <vt:lpstr>Region Kronoberg LJUS</vt:lpstr>
      <vt:lpstr>Region Kronoberg MÖRK</vt:lpstr>
      <vt:lpstr>Senast publicerat HTA</vt:lpstr>
      <vt:lpstr>Olika publikationstyper</vt:lpstr>
      <vt:lpstr>PowerPoint-presentation</vt:lpstr>
      <vt:lpstr> Kamerabaserad autofluorescens vid tyreoidektomi  </vt:lpstr>
      <vt:lpstr>Clinical benefits and risks of angiogenic marker-guided management of women with suspected preterm pre-eclampsia  </vt:lpstr>
      <vt:lpstr>Prevalens av incidentella fynd vid datortomografi av thorax och buk: en scoping review </vt:lpstr>
      <vt:lpstr>Lungcancer</vt:lpstr>
      <vt:lpstr>Systematisk översikt om effekt av järnbehandling på trötthet hos vuxna med järnbrist och normalt hemaglobin  </vt:lpstr>
      <vt:lpstr>Epilepsilarm för patienter med läkemedelsresistent epilepsi i hemmiljö: en systematisk översikt   </vt:lpstr>
      <vt:lpstr>Contact-free AI-based motion monitoring with sensors compared with current standards of care for reducing fall and fall related injuries within health care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HTA rapporter</dc:title>
  <dc:subject/>
  <dc:creator>Stern Sandra RSS forskningsenheten</dc:creator>
  <cp:keywords/>
  <dc:description/>
  <cp:lastModifiedBy>Carlsson Cloodt Sally RSS kommunikationsavd gr2</cp:lastModifiedBy>
  <cp:revision>28</cp:revision>
  <cp:lastPrinted>2025-01-13T13:27:19Z</cp:lastPrinted>
  <dcterms:created xsi:type="dcterms:W3CDTF">2026-03-18T09:54:40Z</dcterms:created>
  <dcterms:modified xsi:type="dcterms:W3CDTF">2026-10-27T09:19:11Z</dcterms:modified>
  <cp:category/>
</cp:coreProperties>
</file>