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3" r:id="rId1"/>
    <p:sldMasterId id="2147483701" r:id="rId2"/>
  </p:sldMasterIdLst>
  <p:notesMasterIdLst>
    <p:notesMasterId r:id="rId10"/>
  </p:notesMasterIdLst>
  <p:sldIdLst>
    <p:sldId id="292" r:id="rId3"/>
    <p:sldId id="281" r:id="rId4"/>
    <p:sldId id="329" r:id="rId5"/>
    <p:sldId id="331" r:id="rId6"/>
    <p:sldId id="308" r:id="rId7"/>
    <p:sldId id="330" r:id="rId8"/>
    <p:sldId id="298" r:id="rId9"/>
  </p:sldIdLst>
  <p:sldSz cx="12192000" cy="6858000"/>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horvaldsson Sofia RGÖ IT VIS utv o förvaltn" initials="TSRIVuof" lastIdx="1" clrIdx="0">
    <p:extLst>
      <p:ext uri="{19B8F6BF-5375-455C-9EA6-DF929625EA0E}">
        <p15:presenceInfo xmlns:p15="http://schemas.microsoft.com/office/powerpoint/2012/main" userId="S-1-5-21-515967899-299502267-725345543-4192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D4848"/>
    <a:srgbClr val="E4CF30"/>
    <a:srgbClr val="605D5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93" autoAdjust="0"/>
    <p:restoredTop sz="77310" autoAdjust="0"/>
  </p:normalViewPr>
  <p:slideViewPr>
    <p:cSldViewPr snapToGrid="0" showGuides="1">
      <p:cViewPr varScale="1">
        <p:scale>
          <a:sx n="53" d="100"/>
          <a:sy n="53" d="100"/>
        </p:scale>
        <p:origin x="1096" y="36"/>
      </p:cViewPr>
      <p:guideLst>
        <p:guide orient="horz" pos="2160"/>
        <p:guide pos="3840"/>
      </p:guideLst>
    </p:cSldViewPr>
  </p:slideViewPr>
  <p:notesTextViewPr>
    <p:cViewPr>
      <p:scale>
        <a:sx n="1" d="1"/>
        <a:sy n="1" d="1"/>
      </p:scale>
      <p:origin x="0" y="0"/>
    </p:cViewPr>
  </p:notesTextViewPr>
  <p:sorterViewPr>
    <p:cViewPr>
      <p:scale>
        <a:sx n="60" d="100"/>
        <a:sy n="6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commentAuthors" Target="commentAuthors.xml"/><Relationship Id="rId5" Type="http://schemas.openxmlformats.org/officeDocument/2006/relationships/slide" Target="slides/slide3.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D862524C-7132-4E97-9C51-3FF7118F9A05}" type="doc">
      <dgm:prSet loTypeId="urn:microsoft.com/office/officeart/2005/8/layout/chevron1" loCatId="process" qsTypeId="urn:microsoft.com/office/officeart/2005/8/quickstyle/simple1" qsCatId="simple" csTypeId="urn:microsoft.com/office/officeart/2005/8/colors/accent1_2" csCatId="accent1" phldr="1"/>
      <dgm:spPr/>
    </dgm:pt>
    <dgm:pt modelId="{0927EE22-52A5-4EEC-A455-80EE48C0BFAA}">
      <dgm:prSet phldrT="[Text]"/>
      <dgm:spPr/>
      <dgm:t>
        <a:bodyPr/>
        <a:lstStyle/>
        <a:p>
          <a:r>
            <a:rPr lang="sv-SE" dirty="0"/>
            <a:t>Brev</a:t>
          </a:r>
        </a:p>
      </dgm:t>
    </dgm:pt>
    <dgm:pt modelId="{917D63B9-77A7-4118-B2FB-45D4DECEFEE6}" type="parTrans" cxnId="{4D7426AC-88AA-49DE-B8BD-A94C34C1E8ED}">
      <dgm:prSet/>
      <dgm:spPr/>
      <dgm:t>
        <a:bodyPr/>
        <a:lstStyle/>
        <a:p>
          <a:endParaRPr lang="sv-SE"/>
        </a:p>
      </dgm:t>
    </dgm:pt>
    <dgm:pt modelId="{8104EC11-AEA4-4ED6-B691-B84B5AEA85FE}" type="sibTrans" cxnId="{4D7426AC-88AA-49DE-B8BD-A94C34C1E8ED}">
      <dgm:prSet/>
      <dgm:spPr/>
      <dgm:t>
        <a:bodyPr/>
        <a:lstStyle/>
        <a:p>
          <a:endParaRPr lang="sv-SE"/>
        </a:p>
      </dgm:t>
    </dgm:pt>
    <dgm:pt modelId="{95ED2A29-143D-4800-B94D-550824098E9E}">
      <dgm:prSet phldrT="[Text]"/>
      <dgm:spPr>
        <a:solidFill>
          <a:schemeClr val="accent3">
            <a:lumMod val="75000"/>
          </a:schemeClr>
        </a:solidFill>
      </dgm:spPr>
      <dgm:t>
        <a:bodyPr/>
        <a:lstStyle/>
        <a:p>
          <a:r>
            <a:rPr lang="sv-SE" dirty="0"/>
            <a:t>Meddelande 1177</a:t>
          </a:r>
        </a:p>
      </dgm:t>
    </dgm:pt>
    <dgm:pt modelId="{5655852A-6B4C-4E4B-9198-E2129EC496ED}" type="parTrans" cxnId="{0DA1FD88-FE24-4625-B4AB-2FD9BF5E7259}">
      <dgm:prSet/>
      <dgm:spPr/>
      <dgm:t>
        <a:bodyPr/>
        <a:lstStyle/>
        <a:p>
          <a:endParaRPr lang="sv-SE"/>
        </a:p>
      </dgm:t>
    </dgm:pt>
    <dgm:pt modelId="{D23FBB2C-C18A-440A-9695-5F6079702CAF}" type="sibTrans" cxnId="{0DA1FD88-FE24-4625-B4AB-2FD9BF5E7259}">
      <dgm:prSet/>
      <dgm:spPr/>
      <dgm:t>
        <a:bodyPr/>
        <a:lstStyle/>
        <a:p>
          <a:endParaRPr lang="sv-SE"/>
        </a:p>
      </dgm:t>
    </dgm:pt>
    <dgm:pt modelId="{BE4C8E87-1904-438B-A9D8-2DB413557D1B}">
      <dgm:prSet phldrT="[Text]"/>
      <dgm:spPr>
        <a:solidFill>
          <a:schemeClr val="accent3">
            <a:lumMod val="75000"/>
          </a:schemeClr>
        </a:solidFill>
      </dgm:spPr>
      <dgm:t>
        <a:bodyPr/>
        <a:lstStyle/>
        <a:p>
          <a:r>
            <a:rPr lang="sv-SE" dirty="0"/>
            <a:t>Hänvisa till journalen 1177</a:t>
          </a:r>
        </a:p>
      </dgm:t>
    </dgm:pt>
    <dgm:pt modelId="{96A58332-91E6-45FD-BDAB-E260964EC351}" type="parTrans" cxnId="{99946CA2-B83B-4FC7-B0E2-328661984AC8}">
      <dgm:prSet/>
      <dgm:spPr/>
      <dgm:t>
        <a:bodyPr/>
        <a:lstStyle/>
        <a:p>
          <a:endParaRPr lang="sv-SE"/>
        </a:p>
      </dgm:t>
    </dgm:pt>
    <dgm:pt modelId="{CFEAD1FF-DDBA-47F4-B97C-B8EF69A8D5E7}" type="sibTrans" cxnId="{99946CA2-B83B-4FC7-B0E2-328661984AC8}">
      <dgm:prSet/>
      <dgm:spPr/>
      <dgm:t>
        <a:bodyPr/>
        <a:lstStyle/>
        <a:p>
          <a:endParaRPr lang="sv-SE"/>
        </a:p>
      </dgm:t>
    </dgm:pt>
    <dgm:pt modelId="{6F0F8975-A030-4CAF-959B-83633829482F}">
      <dgm:prSet phldrT="[Text]"/>
      <dgm:spPr>
        <a:solidFill>
          <a:srgbClr val="E4CF30"/>
        </a:solidFill>
      </dgm:spPr>
      <dgm:t>
        <a:bodyPr/>
        <a:lstStyle/>
        <a:p>
          <a:r>
            <a:rPr lang="sv-SE" dirty="0"/>
            <a:t>Telefonsamtal</a:t>
          </a:r>
        </a:p>
      </dgm:t>
    </dgm:pt>
    <dgm:pt modelId="{AAB1D2C9-EFBA-4218-AADB-EF5C3B05703E}" type="parTrans" cxnId="{67B25E15-95E5-492A-B305-6C127D14B172}">
      <dgm:prSet/>
      <dgm:spPr/>
      <dgm:t>
        <a:bodyPr/>
        <a:lstStyle/>
        <a:p>
          <a:endParaRPr lang="sv-SE"/>
        </a:p>
      </dgm:t>
    </dgm:pt>
    <dgm:pt modelId="{F80FAA57-5BE0-4249-A2AC-E2E9C231510C}" type="sibTrans" cxnId="{67B25E15-95E5-492A-B305-6C127D14B172}">
      <dgm:prSet/>
      <dgm:spPr/>
      <dgm:t>
        <a:bodyPr/>
        <a:lstStyle/>
        <a:p>
          <a:endParaRPr lang="sv-SE"/>
        </a:p>
      </dgm:t>
    </dgm:pt>
    <dgm:pt modelId="{EBACD187-D261-4A7F-873E-D8CFBE99493C}">
      <dgm:prSet phldrT="[Text]"/>
      <dgm:spPr>
        <a:solidFill>
          <a:srgbClr val="E4CF30"/>
        </a:solidFill>
      </dgm:spPr>
      <dgm:t>
        <a:bodyPr/>
        <a:lstStyle/>
        <a:p>
          <a:r>
            <a:rPr lang="sv-SE" dirty="0"/>
            <a:t>SMS</a:t>
          </a:r>
        </a:p>
      </dgm:t>
    </dgm:pt>
    <dgm:pt modelId="{CAE85148-AAE0-40B5-852C-F7386DB5A324}" type="parTrans" cxnId="{95953FE8-5831-41A7-8874-40344B150E56}">
      <dgm:prSet/>
      <dgm:spPr/>
      <dgm:t>
        <a:bodyPr/>
        <a:lstStyle/>
        <a:p>
          <a:endParaRPr lang="sv-SE"/>
        </a:p>
      </dgm:t>
    </dgm:pt>
    <dgm:pt modelId="{9DC0354B-9698-4F22-8A10-CFD829E62A56}" type="sibTrans" cxnId="{95953FE8-5831-41A7-8874-40344B150E56}">
      <dgm:prSet/>
      <dgm:spPr/>
      <dgm:t>
        <a:bodyPr/>
        <a:lstStyle/>
        <a:p>
          <a:endParaRPr lang="sv-SE"/>
        </a:p>
      </dgm:t>
    </dgm:pt>
    <dgm:pt modelId="{3461E789-C175-4D68-856B-044004FA6843}" type="pres">
      <dgm:prSet presAssocID="{D862524C-7132-4E97-9C51-3FF7118F9A05}" presName="Name0" presStyleCnt="0">
        <dgm:presLayoutVars>
          <dgm:dir/>
          <dgm:animLvl val="lvl"/>
          <dgm:resizeHandles val="exact"/>
        </dgm:presLayoutVars>
      </dgm:prSet>
      <dgm:spPr/>
    </dgm:pt>
    <dgm:pt modelId="{CCCD6469-55E0-4A0D-8E07-D1ECB3EBB5B3}" type="pres">
      <dgm:prSet presAssocID="{0927EE22-52A5-4EEC-A455-80EE48C0BFAA}" presName="parTxOnly" presStyleLbl="node1" presStyleIdx="0" presStyleCnt="5" custScaleY="22518">
        <dgm:presLayoutVars>
          <dgm:chMax val="0"/>
          <dgm:chPref val="0"/>
          <dgm:bulletEnabled val="1"/>
        </dgm:presLayoutVars>
      </dgm:prSet>
      <dgm:spPr/>
    </dgm:pt>
    <dgm:pt modelId="{34C35846-7A6A-4A9D-A08B-156CE2773E23}" type="pres">
      <dgm:prSet presAssocID="{8104EC11-AEA4-4ED6-B691-B84B5AEA85FE}" presName="parTxOnlySpace" presStyleCnt="0"/>
      <dgm:spPr/>
    </dgm:pt>
    <dgm:pt modelId="{12C1792E-1FBE-47C2-8ED7-5ACC3D027C55}" type="pres">
      <dgm:prSet presAssocID="{6F0F8975-A030-4CAF-959B-83633829482F}" presName="parTxOnly" presStyleLbl="node1" presStyleIdx="1" presStyleCnt="5" custScaleY="22518">
        <dgm:presLayoutVars>
          <dgm:chMax val="0"/>
          <dgm:chPref val="0"/>
          <dgm:bulletEnabled val="1"/>
        </dgm:presLayoutVars>
      </dgm:prSet>
      <dgm:spPr/>
    </dgm:pt>
    <dgm:pt modelId="{8BCA9366-ACF8-458E-B432-B7B20C485641}" type="pres">
      <dgm:prSet presAssocID="{F80FAA57-5BE0-4249-A2AC-E2E9C231510C}" presName="parTxOnlySpace" presStyleCnt="0"/>
      <dgm:spPr/>
    </dgm:pt>
    <dgm:pt modelId="{2CA14255-6B9F-47EA-B3D6-01E49A348A59}" type="pres">
      <dgm:prSet presAssocID="{EBACD187-D261-4A7F-873E-D8CFBE99493C}" presName="parTxOnly" presStyleLbl="node1" presStyleIdx="2" presStyleCnt="5" custScaleY="22518">
        <dgm:presLayoutVars>
          <dgm:chMax val="0"/>
          <dgm:chPref val="0"/>
          <dgm:bulletEnabled val="1"/>
        </dgm:presLayoutVars>
      </dgm:prSet>
      <dgm:spPr/>
    </dgm:pt>
    <dgm:pt modelId="{4ABAFC71-9E04-47C7-895B-5C335FE33E64}" type="pres">
      <dgm:prSet presAssocID="{9DC0354B-9698-4F22-8A10-CFD829E62A56}" presName="parTxOnlySpace" presStyleCnt="0"/>
      <dgm:spPr/>
    </dgm:pt>
    <dgm:pt modelId="{654CB376-43B1-4460-9191-117BCC78AF81}" type="pres">
      <dgm:prSet presAssocID="{95ED2A29-143D-4800-B94D-550824098E9E}" presName="parTxOnly" presStyleLbl="node1" presStyleIdx="3" presStyleCnt="5" custScaleY="22893">
        <dgm:presLayoutVars>
          <dgm:chMax val="0"/>
          <dgm:chPref val="0"/>
          <dgm:bulletEnabled val="1"/>
        </dgm:presLayoutVars>
      </dgm:prSet>
      <dgm:spPr/>
    </dgm:pt>
    <dgm:pt modelId="{C30E9C02-F96A-4E67-BA12-2F79199797E0}" type="pres">
      <dgm:prSet presAssocID="{D23FBB2C-C18A-440A-9695-5F6079702CAF}" presName="parTxOnlySpace" presStyleCnt="0"/>
      <dgm:spPr/>
    </dgm:pt>
    <dgm:pt modelId="{ACB84421-7AC8-4191-9AB7-CD3A0EABC39D}" type="pres">
      <dgm:prSet presAssocID="{BE4C8E87-1904-438B-A9D8-2DB413557D1B}" presName="parTxOnly" presStyleLbl="node1" presStyleIdx="4" presStyleCnt="5" custScaleY="22893">
        <dgm:presLayoutVars>
          <dgm:chMax val="0"/>
          <dgm:chPref val="0"/>
          <dgm:bulletEnabled val="1"/>
        </dgm:presLayoutVars>
      </dgm:prSet>
      <dgm:spPr/>
    </dgm:pt>
  </dgm:ptLst>
  <dgm:cxnLst>
    <dgm:cxn modelId="{67B25E15-95E5-492A-B305-6C127D14B172}" srcId="{D862524C-7132-4E97-9C51-3FF7118F9A05}" destId="{6F0F8975-A030-4CAF-959B-83633829482F}" srcOrd="1" destOrd="0" parTransId="{AAB1D2C9-EFBA-4218-AADB-EF5C3B05703E}" sibTransId="{F80FAA57-5BE0-4249-A2AC-E2E9C231510C}"/>
    <dgm:cxn modelId="{388E5D29-8C29-4BB7-AAE4-57E3A38765ED}" type="presOf" srcId="{95ED2A29-143D-4800-B94D-550824098E9E}" destId="{654CB376-43B1-4460-9191-117BCC78AF81}" srcOrd="0" destOrd="0" presId="urn:microsoft.com/office/officeart/2005/8/layout/chevron1"/>
    <dgm:cxn modelId="{5B948966-A9CA-4E02-9849-82ED4116AB01}" type="presOf" srcId="{D862524C-7132-4E97-9C51-3FF7118F9A05}" destId="{3461E789-C175-4D68-856B-044004FA6843}" srcOrd="0" destOrd="0" presId="urn:microsoft.com/office/officeart/2005/8/layout/chevron1"/>
    <dgm:cxn modelId="{F1070A77-492C-46D1-89FC-6B1791A694B2}" type="presOf" srcId="{EBACD187-D261-4A7F-873E-D8CFBE99493C}" destId="{2CA14255-6B9F-47EA-B3D6-01E49A348A59}" srcOrd="0" destOrd="0" presId="urn:microsoft.com/office/officeart/2005/8/layout/chevron1"/>
    <dgm:cxn modelId="{DA6DCE79-9D6B-41D6-BD7A-34700312F013}" type="presOf" srcId="{BE4C8E87-1904-438B-A9D8-2DB413557D1B}" destId="{ACB84421-7AC8-4191-9AB7-CD3A0EABC39D}" srcOrd="0" destOrd="0" presId="urn:microsoft.com/office/officeart/2005/8/layout/chevron1"/>
    <dgm:cxn modelId="{0DA1FD88-FE24-4625-B4AB-2FD9BF5E7259}" srcId="{D862524C-7132-4E97-9C51-3FF7118F9A05}" destId="{95ED2A29-143D-4800-B94D-550824098E9E}" srcOrd="3" destOrd="0" parTransId="{5655852A-6B4C-4E4B-9198-E2129EC496ED}" sibTransId="{D23FBB2C-C18A-440A-9695-5F6079702CAF}"/>
    <dgm:cxn modelId="{75590D90-0043-4D19-BBE3-8B31CE3ACAFA}" type="presOf" srcId="{0927EE22-52A5-4EEC-A455-80EE48C0BFAA}" destId="{CCCD6469-55E0-4A0D-8E07-D1ECB3EBB5B3}" srcOrd="0" destOrd="0" presId="urn:microsoft.com/office/officeart/2005/8/layout/chevron1"/>
    <dgm:cxn modelId="{99946CA2-B83B-4FC7-B0E2-328661984AC8}" srcId="{D862524C-7132-4E97-9C51-3FF7118F9A05}" destId="{BE4C8E87-1904-438B-A9D8-2DB413557D1B}" srcOrd="4" destOrd="0" parTransId="{96A58332-91E6-45FD-BDAB-E260964EC351}" sibTransId="{CFEAD1FF-DDBA-47F4-B97C-B8EF69A8D5E7}"/>
    <dgm:cxn modelId="{4D7426AC-88AA-49DE-B8BD-A94C34C1E8ED}" srcId="{D862524C-7132-4E97-9C51-3FF7118F9A05}" destId="{0927EE22-52A5-4EEC-A455-80EE48C0BFAA}" srcOrd="0" destOrd="0" parTransId="{917D63B9-77A7-4118-B2FB-45D4DECEFEE6}" sibTransId="{8104EC11-AEA4-4ED6-B691-B84B5AEA85FE}"/>
    <dgm:cxn modelId="{8F9C2CB2-CF22-467E-9C7C-C77814C808DA}" type="presOf" srcId="{6F0F8975-A030-4CAF-959B-83633829482F}" destId="{12C1792E-1FBE-47C2-8ED7-5ACC3D027C55}" srcOrd="0" destOrd="0" presId="urn:microsoft.com/office/officeart/2005/8/layout/chevron1"/>
    <dgm:cxn modelId="{95953FE8-5831-41A7-8874-40344B150E56}" srcId="{D862524C-7132-4E97-9C51-3FF7118F9A05}" destId="{EBACD187-D261-4A7F-873E-D8CFBE99493C}" srcOrd="2" destOrd="0" parTransId="{CAE85148-AAE0-40B5-852C-F7386DB5A324}" sibTransId="{9DC0354B-9698-4F22-8A10-CFD829E62A56}"/>
    <dgm:cxn modelId="{67BD1E8A-BD55-43B7-A6C0-3F23DAD627DB}" type="presParOf" srcId="{3461E789-C175-4D68-856B-044004FA6843}" destId="{CCCD6469-55E0-4A0D-8E07-D1ECB3EBB5B3}" srcOrd="0" destOrd="0" presId="urn:microsoft.com/office/officeart/2005/8/layout/chevron1"/>
    <dgm:cxn modelId="{89D10DAB-AB05-4D4C-AA63-B6FA371B1ED3}" type="presParOf" srcId="{3461E789-C175-4D68-856B-044004FA6843}" destId="{34C35846-7A6A-4A9D-A08B-156CE2773E23}" srcOrd="1" destOrd="0" presId="urn:microsoft.com/office/officeart/2005/8/layout/chevron1"/>
    <dgm:cxn modelId="{40B380E0-229E-4E14-BE2B-9C03346050D3}" type="presParOf" srcId="{3461E789-C175-4D68-856B-044004FA6843}" destId="{12C1792E-1FBE-47C2-8ED7-5ACC3D027C55}" srcOrd="2" destOrd="0" presId="urn:microsoft.com/office/officeart/2005/8/layout/chevron1"/>
    <dgm:cxn modelId="{CF547DC0-7860-40D4-A1DE-6454BBD7C064}" type="presParOf" srcId="{3461E789-C175-4D68-856B-044004FA6843}" destId="{8BCA9366-ACF8-458E-B432-B7B20C485641}" srcOrd="3" destOrd="0" presId="urn:microsoft.com/office/officeart/2005/8/layout/chevron1"/>
    <dgm:cxn modelId="{C40318F1-56E6-4D03-B25D-7E3BD881DBE8}" type="presParOf" srcId="{3461E789-C175-4D68-856B-044004FA6843}" destId="{2CA14255-6B9F-47EA-B3D6-01E49A348A59}" srcOrd="4" destOrd="0" presId="urn:microsoft.com/office/officeart/2005/8/layout/chevron1"/>
    <dgm:cxn modelId="{DBC6D760-B7D3-488B-999E-F5B54F675517}" type="presParOf" srcId="{3461E789-C175-4D68-856B-044004FA6843}" destId="{4ABAFC71-9E04-47C7-895B-5C335FE33E64}" srcOrd="5" destOrd="0" presId="urn:microsoft.com/office/officeart/2005/8/layout/chevron1"/>
    <dgm:cxn modelId="{055C2E91-9B8F-481F-A6A7-A901CB54F9DA}" type="presParOf" srcId="{3461E789-C175-4D68-856B-044004FA6843}" destId="{654CB376-43B1-4460-9191-117BCC78AF81}" srcOrd="6" destOrd="0" presId="urn:microsoft.com/office/officeart/2005/8/layout/chevron1"/>
    <dgm:cxn modelId="{C31393A1-6E57-48D9-92C7-08BD5552DC76}" type="presParOf" srcId="{3461E789-C175-4D68-856B-044004FA6843}" destId="{C30E9C02-F96A-4E67-BA12-2F79199797E0}" srcOrd="7" destOrd="0" presId="urn:microsoft.com/office/officeart/2005/8/layout/chevron1"/>
    <dgm:cxn modelId="{8C21F843-8567-4B7F-A21C-201BF7B65625}" type="presParOf" srcId="{3461E789-C175-4D68-856B-044004FA6843}" destId="{ACB84421-7AC8-4191-9AB7-CD3A0EABC39D}" srcOrd="8"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862524C-7132-4E97-9C51-3FF7118F9A05}" type="doc">
      <dgm:prSet loTypeId="urn:microsoft.com/office/officeart/2005/8/layout/chevron1" loCatId="process" qsTypeId="urn:microsoft.com/office/officeart/2005/8/quickstyle/simple1" qsCatId="simple" csTypeId="urn:microsoft.com/office/officeart/2005/8/colors/accent1_2" csCatId="accent1" phldr="1"/>
      <dgm:spPr/>
    </dgm:pt>
    <dgm:pt modelId="{0927EE22-52A5-4EEC-A455-80EE48C0BFAA}">
      <dgm:prSet phldrT="[Text]"/>
      <dgm:spPr/>
      <dgm:t>
        <a:bodyPr/>
        <a:lstStyle/>
        <a:p>
          <a:r>
            <a:rPr lang="sv-SE" dirty="0"/>
            <a:t>Brev</a:t>
          </a:r>
        </a:p>
      </dgm:t>
    </dgm:pt>
    <dgm:pt modelId="{917D63B9-77A7-4118-B2FB-45D4DECEFEE6}" type="parTrans" cxnId="{4D7426AC-88AA-49DE-B8BD-A94C34C1E8ED}">
      <dgm:prSet/>
      <dgm:spPr/>
      <dgm:t>
        <a:bodyPr/>
        <a:lstStyle/>
        <a:p>
          <a:endParaRPr lang="sv-SE"/>
        </a:p>
      </dgm:t>
    </dgm:pt>
    <dgm:pt modelId="{8104EC11-AEA4-4ED6-B691-B84B5AEA85FE}" type="sibTrans" cxnId="{4D7426AC-88AA-49DE-B8BD-A94C34C1E8ED}">
      <dgm:prSet/>
      <dgm:spPr/>
      <dgm:t>
        <a:bodyPr/>
        <a:lstStyle/>
        <a:p>
          <a:endParaRPr lang="sv-SE"/>
        </a:p>
      </dgm:t>
    </dgm:pt>
    <dgm:pt modelId="{95ED2A29-143D-4800-B94D-550824098E9E}">
      <dgm:prSet phldrT="[Text]"/>
      <dgm:spPr>
        <a:solidFill>
          <a:schemeClr val="accent3">
            <a:lumMod val="75000"/>
          </a:schemeClr>
        </a:solidFill>
      </dgm:spPr>
      <dgm:t>
        <a:bodyPr/>
        <a:lstStyle/>
        <a:p>
          <a:r>
            <a:rPr lang="sv-SE" dirty="0"/>
            <a:t>Meddelande 1177</a:t>
          </a:r>
        </a:p>
      </dgm:t>
    </dgm:pt>
    <dgm:pt modelId="{5655852A-6B4C-4E4B-9198-E2129EC496ED}" type="parTrans" cxnId="{0DA1FD88-FE24-4625-B4AB-2FD9BF5E7259}">
      <dgm:prSet/>
      <dgm:spPr/>
      <dgm:t>
        <a:bodyPr/>
        <a:lstStyle/>
        <a:p>
          <a:endParaRPr lang="sv-SE"/>
        </a:p>
      </dgm:t>
    </dgm:pt>
    <dgm:pt modelId="{D23FBB2C-C18A-440A-9695-5F6079702CAF}" type="sibTrans" cxnId="{0DA1FD88-FE24-4625-B4AB-2FD9BF5E7259}">
      <dgm:prSet/>
      <dgm:spPr/>
      <dgm:t>
        <a:bodyPr/>
        <a:lstStyle/>
        <a:p>
          <a:endParaRPr lang="sv-SE"/>
        </a:p>
      </dgm:t>
    </dgm:pt>
    <dgm:pt modelId="{BE4C8E87-1904-438B-A9D8-2DB413557D1B}">
      <dgm:prSet phldrT="[Text]"/>
      <dgm:spPr>
        <a:solidFill>
          <a:schemeClr val="accent3">
            <a:lumMod val="75000"/>
          </a:schemeClr>
        </a:solidFill>
      </dgm:spPr>
      <dgm:t>
        <a:bodyPr/>
        <a:lstStyle/>
        <a:p>
          <a:r>
            <a:rPr lang="sv-SE" dirty="0"/>
            <a:t>Hänvisa till journalen 1177</a:t>
          </a:r>
        </a:p>
      </dgm:t>
    </dgm:pt>
    <dgm:pt modelId="{96A58332-91E6-45FD-BDAB-E260964EC351}" type="parTrans" cxnId="{99946CA2-B83B-4FC7-B0E2-328661984AC8}">
      <dgm:prSet/>
      <dgm:spPr/>
      <dgm:t>
        <a:bodyPr/>
        <a:lstStyle/>
        <a:p>
          <a:endParaRPr lang="sv-SE"/>
        </a:p>
      </dgm:t>
    </dgm:pt>
    <dgm:pt modelId="{CFEAD1FF-DDBA-47F4-B97C-B8EF69A8D5E7}" type="sibTrans" cxnId="{99946CA2-B83B-4FC7-B0E2-328661984AC8}">
      <dgm:prSet/>
      <dgm:spPr/>
      <dgm:t>
        <a:bodyPr/>
        <a:lstStyle/>
        <a:p>
          <a:endParaRPr lang="sv-SE"/>
        </a:p>
      </dgm:t>
    </dgm:pt>
    <dgm:pt modelId="{6F0F8975-A030-4CAF-959B-83633829482F}">
      <dgm:prSet phldrT="[Text]"/>
      <dgm:spPr>
        <a:solidFill>
          <a:srgbClr val="E4CF30"/>
        </a:solidFill>
      </dgm:spPr>
      <dgm:t>
        <a:bodyPr/>
        <a:lstStyle/>
        <a:p>
          <a:r>
            <a:rPr lang="sv-SE" dirty="0"/>
            <a:t>Telefonsamtal</a:t>
          </a:r>
        </a:p>
      </dgm:t>
    </dgm:pt>
    <dgm:pt modelId="{AAB1D2C9-EFBA-4218-AADB-EF5C3B05703E}" type="parTrans" cxnId="{67B25E15-95E5-492A-B305-6C127D14B172}">
      <dgm:prSet/>
      <dgm:spPr/>
      <dgm:t>
        <a:bodyPr/>
        <a:lstStyle/>
        <a:p>
          <a:endParaRPr lang="sv-SE"/>
        </a:p>
      </dgm:t>
    </dgm:pt>
    <dgm:pt modelId="{F80FAA57-5BE0-4249-A2AC-E2E9C231510C}" type="sibTrans" cxnId="{67B25E15-95E5-492A-B305-6C127D14B172}">
      <dgm:prSet/>
      <dgm:spPr/>
      <dgm:t>
        <a:bodyPr/>
        <a:lstStyle/>
        <a:p>
          <a:endParaRPr lang="sv-SE"/>
        </a:p>
      </dgm:t>
    </dgm:pt>
    <dgm:pt modelId="{EBACD187-D261-4A7F-873E-D8CFBE99493C}">
      <dgm:prSet phldrT="[Text]"/>
      <dgm:spPr>
        <a:solidFill>
          <a:srgbClr val="E4CF30"/>
        </a:solidFill>
      </dgm:spPr>
      <dgm:t>
        <a:bodyPr/>
        <a:lstStyle/>
        <a:p>
          <a:r>
            <a:rPr lang="sv-SE" dirty="0"/>
            <a:t>SMS</a:t>
          </a:r>
        </a:p>
      </dgm:t>
    </dgm:pt>
    <dgm:pt modelId="{CAE85148-AAE0-40B5-852C-F7386DB5A324}" type="parTrans" cxnId="{95953FE8-5831-41A7-8874-40344B150E56}">
      <dgm:prSet/>
      <dgm:spPr/>
      <dgm:t>
        <a:bodyPr/>
        <a:lstStyle/>
        <a:p>
          <a:endParaRPr lang="sv-SE"/>
        </a:p>
      </dgm:t>
    </dgm:pt>
    <dgm:pt modelId="{9DC0354B-9698-4F22-8A10-CFD829E62A56}" type="sibTrans" cxnId="{95953FE8-5831-41A7-8874-40344B150E56}">
      <dgm:prSet/>
      <dgm:spPr/>
      <dgm:t>
        <a:bodyPr/>
        <a:lstStyle/>
        <a:p>
          <a:endParaRPr lang="sv-SE"/>
        </a:p>
      </dgm:t>
    </dgm:pt>
    <dgm:pt modelId="{3461E789-C175-4D68-856B-044004FA6843}" type="pres">
      <dgm:prSet presAssocID="{D862524C-7132-4E97-9C51-3FF7118F9A05}" presName="Name0" presStyleCnt="0">
        <dgm:presLayoutVars>
          <dgm:dir/>
          <dgm:animLvl val="lvl"/>
          <dgm:resizeHandles val="exact"/>
        </dgm:presLayoutVars>
      </dgm:prSet>
      <dgm:spPr/>
    </dgm:pt>
    <dgm:pt modelId="{CCCD6469-55E0-4A0D-8E07-D1ECB3EBB5B3}" type="pres">
      <dgm:prSet presAssocID="{0927EE22-52A5-4EEC-A455-80EE48C0BFAA}" presName="parTxOnly" presStyleLbl="node1" presStyleIdx="0" presStyleCnt="5" custScaleY="22518">
        <dgm:presLayoutVars>
          <dgm:chMax val="0"/>
          <dgm:chPref val="0"/>
          <dgm:bulletEnabled val="1"/>
        </dgm:presLayoutVars>
      </dgm:prSet>
      <dgm:spPr/>
    </dgm:pt>
    <dgm:pt modelId="{34C35846-7A6A-4A9D-A08B-156CE2773E23}" type="pres">
      <dgm:prSet presAssocID="{8104EC11-AEA4-4ED6-B691-B84B5AEA85FE}" presName="parTxOnlySpace" presStyleCnt="0"/>
      <dgm:spPr/>
    </dgm:pt>
    <dgm:pt modelId="{12C1792E-1FBE-47C2-8ED7-5ACC3D027C55}" type="pres">
      <dgm:prSet presAssocID="{6F0F8975-A030-4CAF-959B-83633829482F}" presName="parTxOnly" presStyleLbl="node1" presStyleIdx="1" presStyleCnt="5" custScaleY="22518">
        <dgm:presLayoutVars>
          <dgm:chMax val="0"/>
          <dgm:chPref val="0"/>
          <dgm:bulletEnabled val="1"/>
        </dgm:presLayoutVars>
      </dgm:prSet>
      <dgm:spPr/>
    </dgm:pt>
    <dgm:pt modelId="{8BCA9366-ACF8-458E-B432-B7B20C485641}" type="pres">
      <dgm:prSet presAssocID="{F80FAA57-5BE0-4249-A2AC-E2E9C231510C}" presName="parTxOnlySpace" presStyleCnt="0"/>
      <dgm:spPr/>
    </dgm:pt>
    <dgm:pt modelId="{2CA14255-6B9F-47EA-B3D6-01E49A348A59}" type="pres">
      <dgm:prSet presAssocID="{EBACD187-D261-4A7F-873E-D8CFBE99493C}" presName="parTxOnly" presStyleLbl="node1" presStyleIdx="2" presStyleCnt="5" custScaleY="22518">
        <dgm:presLayoutVars>
          <dgm:chMax val="0"/>
          <dgm:chPref val="0"/>
          <dgm:bulletEnabled val="1"/>
        </dgm:presLayoutVars>
      </dgm:prSet>
      <dgm:spPr/>
    </dgm:pt>
    <dgm:pt modelId="{4ABAFC71-9E04-47C7-895B-5C335FE33E64}" type="pres">
      <dgm:prSet presAssocID="{9DC0354B-9698-4F22-8A10-CFD829E62A56}" presName="parTxOnlySpace" presStyleCnt="0"/>
      <dgm:spPr/>
    </dgm:pt>
    <dgm:pt modelId="{654CB376-43B1-4460-9191-117BCC78AF81}" type="pres">
      <dgm:prSet presAssocID="{95ED2A29-143D-4800-B94D-550824098E9E}" presName="parTxOnly" presStyleLbl="node1" presStyleIdx="3" presStyleCnt="5" custScaleY="22893">
        <dgm:presLayoutVars>
          <dgm:chMax val="0"/>
          <dgm:chPref val="0"/>
          <dgm:bulletEnabled val="1"/>
        </dgm:presLayoutVars>
      </dgm:prSet>
      <dgm:spPr/>
    </dgm:pt>
    <dgm:pt modelId="{C30E9C02-F96A-4E67-BA12-2F79199797E0}" type="pres">
      <dgm:prSet presAssocID="{D23FBB2C-C18A-440A-9695-5F6079702CAF}" presName="parTxOnlySpace" presStyleCnt="0"/>
      <dgm:spPr/>
    </dgm:pt>
    <dgm:pt modelId="{ACB84421-7AC8-4191-9AB7-CD3A0EABC39D}" type="pres">
      <dgm:prSet presAssocID="{BE4C8E87-1904-438B-A9D8-2DB413557D1B}" presName="parTxOnly" presStyleLbl="node1" presStyleIdx="4" presStyleCnt="5" custScaleY="22893">
        <dgm:presLayoutVars>
          <dgm:chMax val="0"/>
          <dgm:chPref val="0"/>
          <dgm:bulletEnabled val="1"/>
        </dgm:presLayoutVars>
      </dgm:prSet>
      <dgm:spPr/>
    </dgm:pt>
  </dgm:ptLst>
  <dgm:cxnLst>
    <dgm:cxn modelId="{67B25E15-95E5-492A-B305-6C127D14B172}" srcId="{D862524C-7132-4E97-9C51-3FF7118F9A05}" destId="{6F0F8975-A030-4CAF-959B-83633829482F}" srcOrd="1" destOrd="0" parTransId="{AAB1D2C9-EFBA-4218-AADB-EF5C3B05703E}" sibTransId="{F80FAA57-5BE0-4249-A2AC-E2E9C231510C}"/>
    <dgm:cxn modelId="{388E5D29-8C29-4BB7-AAE4-57E3A38765ED}" type="presOf" srcId="{95ED2A29-143D-4800-B94D-550824098E9E}" destId="{654CB376-43B1-4460-9191-117BCC78AF81}" srcOrd="0" destOrd="0" presId="urn:microsoft.com/office/officeart/2005/8/layout/chevron1"/>
    <dgm:cxn modelId="{5B948966-A9CA-4E02-9849-82ED4116AB01}" type="presOf" srcId="{D862524C-7132-4E97-9C51-3FF7118F9A05}" destId="{3461E789-C175-4D68-856B-044004FA6843}" srcOrd="0" destOrd="0" presId="urn:microsoft.com/office/officeart/2005/8/layout/chevron1"/>
    <dgm:cxn modelId="{F1070A77-492C-46D1-89FC-6B1791A694B2}" type="presOf" srcId="{EBACD187-D261-4A7F-873E-D8CFBE99493C}" destId="{2CA14255-6B9F-47EA-B3D6-01E49A348A59}" srcOrd="0" destOrd="0" presId="urn:microsoft.com/office/officeart/2005/8/layout/chevron1"/>
    <dgm:cxn modelId="{DA6DCE79-9D6B-41D6-BD7A-34700312F013}" type="presOf" srcId="{BE4C8E87-1904-438B-A9D8-2DB413557D1B}" destId="{ACB84421-7AC8-4191-9AB7-CD3A0EABC39D}" srcOrd="0" destOrd="0" presId="urn:microsoft.com/office/officeart/2005/8/layout/chevron1"/>
    <dgm:cxn modelId="{0DA1FD88-FE24-4625-B4AB-2FD9BF5E7259}" srcId="{D862524C-7132-4E97-9C51-3FF7118F9A05}" destId="{95ED2A29-143D-4800-B94D-550824098E9E}" srcOrd="3" destOrd="0" parTransId="{5655852A-6B4C-4E4B-9198-E2129EC496ED}" sibTransId="{D23FBB2C-C18A-440A-9695-5F6079702CAF}"/>
    <dgm:cxn modelId="{75590D90-0043-4D19-BBE3-8B31CE3ACAFA}" type="presOf" srcId="{0927EE22-52A5-4EEC-A455-80EE48C0BFAA}" destId="{CCCD6469-55E0-4A0D-8E07-D1ECB3EBB5B3}" srcOrd="0" destOrd="0" presId="urn:microsoft.com/office/officeart/2005/8/layout/chevron1"/>
    <dgm:cxn modelId="{99946CA2-B83B-4FC7-B0E2-328661984AC8}" srcId="{D862524C-7132-4E97-9C51-3FF7118F9A05}" destId="{BE4C8E87-1904-438B-A9D8-2DB413557D1B}" srcOrd="4" destOrd="0" parTransId="{96A58332-91E6-45FD-BDAB-E260964EC351}" sibTransId="{CFEAD1FF-DDBA-47F4-B97C-B8EF69A8D5E7}"/>
    <dgm:cxn modelId="{4D7426AC-88AA-49DE-B8BD-A94C34C1E8ED}" srcId="{D862524C-7132-4E97-9C51-3FF7118F9A05}" destId="{0927EE22-52A5-4EEC-A455-80EE48C0BFAA}" srcOrd="0" destOrd="0" parTransId="{917D63B9-77A7-4118-B2FB-45D4DECEFEE6}" sibTransId="{8104EC11-AEA4-4ED6-B691-B84B5AEA85FE}"/>
    <dgm:cxn modelId="{8F9C2CB2-CF22-467E-9C7C-C77814C808DA}" type="presOf" srcId="{6F0F8975-A030-4CAF-959B-83633829482F}" destId="{12C1792E-1FBE-47C2-8ED7-5ACC3D027C55}" srcOrd="0" destOrd="0" presId="urn:microsoft.com/office/officeart/2005/8/layout/chevron1"/>
    <dgm:cxn modelId="{95953FE8-5831-41A7-8874-40344B150E56}" srcId="{D862524C-7132-4E97-9C51-3FF7118F9A05}" destId="{EBACD187-D261-4A7F-873E-D8CFBE99493C}" srcOrd="2" destOrd="0" parTransId="{CAE85148-AAE0-40B5-852C-F7386DB5A324}" sibTransId="{9DC0354B-9698-4F22-8A10-CFD829E62A56}"/>
    <dgm:cxn modelId="{67BD1E8A-BD55-43B7-A6C0-3F23DAD627DB}" type="presParOf" srcId="{3461E789-C175-4D68-856B-044004FA6843}" destId="{CCCD6469-55E0-4A0D-8E07-D1ECB3EBB5B3}" srcOrd="0" destOrd="0" presId="urn:microsoft.com/office/officeart/2005/8/layout/chevron1"/>
    <dgm:cxn modelId="{89D10DAB-AB05-4D4C-AA63-B6FA371B1ED3}" type="presParOf" srcId="{3461E789-C175-4D68-856B-044004FA6843}" destId="{34C35846-7A6A-4A9D-A08B-156CE2773E23}" srcOrd="1" destOrd="0" presId="urn:microsoft.com/office/officeart/2005/8/layout/chevron1"/>
    <dgm:cxn modelId="{40B380E0-229E-4E14-BE2B-9C03346050D3}" type="presParOf" srcId="{3461E789-C175-4D68-856B-044004FA6843}" destId="{12C1792E-1FBE-47C2-8ED7-5ACC3D027C55}" srcOrd="2" destOrd="0" presId="urn:microsoft.com/office/officeart/2005/8/layout/chevron1"/>
    <dgm:cxn modelId="{CF547DC0-7860-40D4-A1DE-6454BBD7C064}" type="presParOf" srcId="{3461E789-C175-4D68-856B-044004FA6843}" destId="{8BCA9366-ACF8-458E-B432-B7B20C485641}" srcOrd="3" destOrd="0" presId="urn:microsoft.com/office/officeart/2005/8/layout/chevron1"/>
    <dgm:cxn modelId="{C40318F1-56E6-4D03-B25D-7E3BD881DBE8}" type="presParOf" srcId="{3461E789-C175-4D68-856B-044004FA6843}" destId="{2CA14255-6B9F-47EA-B3D6-01E49A348A59}" srcOrd="4" destOrd="0" presId="urn:microsoft.com/office/officeart/2005/8/layout/chevron1"/>
    <dgm:cxn modelId="{DBC6D760-B7D3-488B-999E-F5B54F675517}" type="presParOf" srcId="{3461E789-C175-4D68-856B-044004FA6843}" destId="{4ABAFC71-9E04-47C7-895B-5C335FE33E64}" srcOrd="5" destOrd="0" presId="urn:microsoft.com/office/officeart/2005/8/layout/chevron1"/>
    <dgm:cxn modelId="{055C2E91-9B8F-481F-A6A7-A901CB54F9DA}" type="presParOf" srcId="{3461E789-C175-4D68-856B-044004FA6843}" destId="{654CB376-43B1-4460-9191-117BCC78AF81}" srcOrd="6" destOrd="0" presId="urn:microsoft.com/office/officeart/2005/8/layout/chevron1"/>
    <dgm:cxn modelId="{C31393A1-6E57-48D9-92C7-08BD5552DC76}" type="presParOf" srcId="{3461E789-C175-4D68-856B-044004FA6843}" destId="{C30E9C02-F96A-4E67-BA12-2F79199797E0}" srcOrd="7" destOrd="0" presId="urn:microsoft.com/office/officeart/2005/8/layout/chevron1"/>
    <dgm:cxn modelId="{8C21F843-8567-4B7F-A21C-201BF7B65625}" type="presParOf" srcId="{3461E789-C175-4D68-856B-044004FA6843}" destId="{ACB84421-7AC8-4191-9AB7-CD3A0EABC39D}" srcOrd="8" destOrd="0" presId="urn:microsoft.com/office/officeart/2005/8/layout/chevro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CD6469-55E0-4A0D-8E07-D1ECB3EBB5B3}">
      <dsp:nvSpPr>
        <dsp:cNvPr id="0" name=""/>
        <dsp:cNvSpPr/>
      </dsp:nvSpPr>
      <dsp:spPr>
        <a:xfrm>
          <a:off x="2361" y="581123"/>
          <a:ext cx="2101375" cy="189275"/>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marL="0" lvl="0" indent="0" algn="ctr" defTabSz="488950">
            <a:lnSpc>
              <a:spcPct val="90000"/>
            </a:lnSpc>
            <a:spcBef>
              <a:spcPct val="0"/>
            </a:spcBef>
            <a:spcAft>
              <a:spcPct val="35000"/>
            </a:spcAft>
            <a:buNone/>
          </a:pPr>
          <a:r>
            <a:rPr lang="sv-SE" sz="1100" kern="1200" dirty="0"/>
            <a:t>Brev</a:t>
          </a:r>
        </a:p>
      </dsp:txBody>
      <dsp:txXfrm>
        <a:off x="96999" y="581123"/>
        <a:ext cx="1912100" cy="189275"/>
      </dsp:txXfrm>
    </dsp:sp>
    <dsp:sp modelId="{12C1792E-1FBE-47C2-8ED7-5ACC3D027C55}">
      <dsp:nvSpPr>
        <dsp:cNvPr id="0" name=""/>
        <dsp:cNvSpPr/>
      </dsp:nvSpPr>
      <dsp:spPr>
        <a:xfrm>
          <a:off x="1893599" y="581123"/>
          <a:ext cx="2101375" cy="189275"/>
        </a:xfrm>
        <a:prstGeom prst="chevron">
          <a:avLst/>
        </a:prstGeom>
        <a:solidFill>
          <a:srgbClr val="E4CF3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marL="0" lvl="0" indent="0" algn="ctr" defTabSz="488950">
            <a:lnSpc>
              <a:spcPct val="90000"/>
            </a:lnSpc>
            <a:spcBef>
              <a:spcPct val="0"/>
            </a:spcBef>
            <a:spcAft>
              <a:spcPct val="35000"/>
            </a:spcAft>
            <a:buNone/>
          </a:pPr>
          <a:r>
            <a:rPr lang="sv-SE" sz="1100" kern="1200" dirty="0"/>
            <a:t>Telefonsamtal</a:t>
          </a:r>
        </a:p>
      </dsp:txBody>
      <dsp:txXfrm>
        <a:off x="1988237" y="581123"/>
        <a:ext cx="1912100" cy="189275"/>
      </dsp:txXfrm>
    </dsp:sp>
    <dsp:sp modelId="{2CA14255-6B9F-47EA-B3D6-01E49A348A59}">
      <dsp:nvSpPr>
        <dsp:cNvPr id="0" name=""/>
        <dsp:cNvSpPr/>
      </dsp:nvSpPr>
      <dsp:spPr>
        <a:xfrm>
          <a:off x="3784837" y="581123"/>
          <a:ext cx="2101375" cy="189275"/>
        </a:xfrm>
        <a:prstGeom prst="chevron">
          <a:avLst/>
        </a:prstGeom>
        <a:solidFill>
          <a:srgbClr val="E4CF3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marL="0" lvl="0" indent="0" algn="ctr" defTabSz="488950">
            <a:lnSpc>
              <a:spcPct val="90000"/>
            </a:lnSpc>
            <a:spcBef>
              <a:spcPct val="0"/>
            </a:spcBef>
            <a:spcAft>
              <a:spcPct val="35000"/>
            </a:spcAft>
            <a:buNone/>
          </a:pPr>
          <a:r>
            <a:rPr lang="sv-SE" sz="1100" kern="1200" dirty="0"/>
            <a:t>SMS</a:t>
          </a:r>
        </a:p>
      </dsp:txBody>
      <dsp:txXfrm>
        <a:off x="3879475" y="581123"/>
        <a:ext cx="1912100" cy="189275"/>
      </dsp:txXfrm>
    </dsp:sp>
    <dsp:sp modelId="{654CB376-43B1-4460-9191-117BCC78AF81}">
      <dsp:nvSpPr>
        <dsp:cNvPr id="0" name=""/>
        <dsp:cNvSpPr/>
      </dsp:nvSpPr>
      <dsp:spPr>
        <a:xfrm>
          <a:off x="5676075" y="579547"/>
          <a:ext cx="2101375" cy="192427"/>
        </a:xfrm>
        <a:prstGeom prst="chevron">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marL="0" lvl="0" indent="0" algn="ctr" defTabSz="488950">
            <a:lnSpc>
              <a:spcPct val="90000"/>
            </a:lnSpc>
            <a:spcBef>
              <a:spcPct val="0"/>
            </a:spcBef>
            <a:spcAft>
              <a:spcPct val="35000"/>
            </a:spcAft>
            <a:buNone/>
          </a:pPr>
          <a:r>
            <a:rPr lang="sv-SE" sz="1100" kern="1200" dirty="0"/>
            <a:t>Meddelande 1177</a:t>
          </a:r>
        </a:p>
      </dsp:txBody>
      <dsp:txXfrm>
        <a:off x="5772289" y="579547"/>
        <a:ext cx="1908948" cy="192427"/>
      </dsp:txXfrm>
    </dsp:sp>
    <dsp:sp modelId="{ACB84421-7AC8-4191-9AB7-CD3A0EABC39D}">
      <dsp:nvSpPr>
        <dsp:cNvPr id="0" name=""/>
        <dsp:cNvSpPr/>
      </dsp:nvSpPr>
      <dsp:spPr>
        <a:xfrm>
          <a:off x="7567313" y="579547"/>
          <a:ext cx="2101375" cy="192427"/>
        </a:xfrm>
        <a:prstGeom prst="chevron">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marL="0" lvl="0" indent="0" algn="ctr" defTabSz="488950">
            <a:lnSpc>
              <a:spcPct val="90000"/>
            </a:lnSpc>
            <a:spcBef>
              <a:spcPct val="0"/>
            </a:spcBef>
            <a:spcAft>
              <a:spcPct val="35000"/>
            </a:spcAft>
            <a:buNone/>
          </a:pPr>
          <a:r>
            <a:rPr lang="sv-SE" sz="1100" kern="1200" dirty="0"/>
            <a:t>Hänvisa till journalen 1177</a:t>
          </a:r>
        </a:p>
      </dsp:txBody>
      <dsp:txXfrm>
        <a:off x="7663527" y="579547"/>
        <a:ext cx="1908948" cy="192427"/>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CCD6469-55E0-4A0D-8E07-D1ECB3EBB5B3}">
      <dsp:nvSpPr>
        <dsp:cNvPr id="0" name=""/>
        <dsp:cNvSpPr/>
      </dsp:nvSpPr>
      <dsp:spPr>
        <a:xfrm>
          <a:off x="2361" y="581123"/>
          <a:ext cx="2101375" cy="189275"/>
        </a:xfrm>
        <a:prstGeom prst="chevron">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marL="0" lvl="0" indent="0" algn="ctr" defTabSz="488950">
            <a:lnSpc>
              <a:spcPct val="90000"/>
            </a:lnSpc>
            <a:spcBef>
              <a:spcPct val="0"/>
            </a:spcBef>
            <a:spcAft>
              <a:spcPct val="35000"/>
            </a:spcAft>
            <a:buNone/>
          </a:pPr>
          <a:r>
            <a:rPr lang="sv-SE" sz="1100" kern="1200" dirty="0"/>
            <a:t>Brev</a:t>
          </a:r>
        </a:p>
      </dsp:txBody>
      <dsp:txXfrm>
        <a:off x="96999" y="581123"/>
        <a:ext cx="1912100" cy="189275"/>
      </dsp:txXfrm>
    </dsp:sp>
    <dsp:sp modelId="{12C1792E-1FBE-47C2-8ED7-5ACC3D027C55}">
      <dsp:nvSpPr>
        <dsp:cNvPr id="0" name=""/>
        <dsp:cNvSpPr/>
      </dsp:nvSpPr>
      <dsp:spPr>
        <a:xfrm>
          <a:off x="1893599" y="581123"/>
          <a:ext cx="2101375" cy="189275"/>
        </a:xfrm>
        <a:prstGeom prst="chevron">
          <a:avLst/>
        </a:prstGeom>
        <a:solidFill>
          <a:srgbClr val="E4CF3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marL="0" lvl="0" indent="0" algn="ctr" defTabSz="488950">
            <a:lnSpc>
              <a:spcPct val="90000"/>
            </a:lnSpc>
            <a:spcBef>
              <a:spcPct val="0"/>
            </a:spcBef>
            <a:spcAft>
              <a:spcPct val="35000"/>
            </a:spcAft>
            <a:buNone/>
          </a:pPr>
          <a:r>
            <a:rPr lang="sv-SE" sz="1100" kern="1200" dirty="0"/>
            <a:t>Telefonsamtal</a:t>
          </a:r>
        </a:p>
      </dsp:txBody>
      <dsp:txXfrm>
        <a:off x="1988237" y="581123"/>
        <a:ext cx="1912100" cy="189275"/>
      </dsp:txXfrm>
    </dsp:sp>
    <dsp:sp modelId="{2CA14255-6B9F-47EA-B3D6-01E49A348A59}">
      <dsp:nvSpPr>
        <dsp:cNvPr id="0" name=""/>
        <dsp:cNvSpPr/>
      </dsp:nvSpPr>
      <dsp:spPr>
        <a:xfrm>
          <a:off x="3784837" y="581123"/>
          <a:ext cx="2101375" cy="189275"/>
        </a:xfrm>
        <a:prstGeom prst="chevron">
          <a:avLst/>
        </a:prstGeom>
        <a:solidFill>
          <a:srgbClr val="E4CF3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marL="0" lvl="0" indent="0" algn="ctr" defTabSz="488950">
            <a:lnSpc>
              <a:spcPct val="90000"/>
            </a:lnSpc>
            <a:spcBef>
              <a:spcPct val="0"/>
            </a:spcBef>
            <a:spcAft>
              <a:spcPct val="35000"/>
            </a:spcAft>
            <a:buNone/>
          </a:pPr>
          <a:r>
            <a:rPr lang="sv-SE" sz="1100" kern="1200" dirty="0"/>
            <a:t>SMS</a:t>
          </a:r>
        </a:p>
      </dsp:txBody>
      <dsp:txXfrm>
        <a:off x="3879475" y="581123"/>
        <a:ext cx="1912100" cy="189275"/>
      </dsp:txXfrm>
    </dsp:sp>
    <dsp:sp modelId="{654CB376-43B1-4460-9191-117BCC78AF81}">
      <dsp:nvSpPr>
        <dsp:cNvPr id="0" name=""/>
        <dsp:cNvSpPr/>
      </dsp:nvSpPr>
      <dsp:spPr>
        <a:xfrm>
          <a:off x="5676075" y="579547"/>
          <a:ext cx="2101375" cy="192427"/>
        </a:xfrm>
        <a:prstGeom prst="chevron">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marL="0" lvl="0" indent="0" algn="ctr" defTabSz="488950">
            <a:lnSpc>
              <a:spcPct val="90000"/>
            </a:lnSpc>
            <a:spcBef>
              <a:spcPct val="0"/>
            </a:spcBef>
            <a:spcAft>
              <a:spcPct val="35000"/>
            </a:spcAft>
            <a:buNone/>
          </a:pPr>
          <a:r>
            <a:rPr lang="sv-SE" sz="1100" kern="1200" dirty="0"/>
            <a:t>Meddelande 1177</a:t>
          </a:r>
        </a:p>
      </dsp:txBody>
      <dsp:txXfrm>
        <a:off x="5772289" y="579547"/>
        <a:ext cx="1908948" cy="192427"/>
      </dsp:txXfrm>
    </dsp:sp>
    <dsp:sp modelId="{ACB84421-7AC8-4191-9AB7-CD3A0EABC39D}">
      <dsp:nvSpPr>
        <dsp:cNvPr id="0" name=""/>
        <dsp:cNvSpPr/>
      </dsp:nvSpPr>
      <dsp:spPr>
        <a:xfrm>
          <a:off x="7567313" y="579547"/>
          <a:ext cx="2101375" cy="192427"/>
        </a:xfrm>
        <a:prstGeom prst="chevron">
          <a:avLst/>
        </a:prstGeom>
        <a:solidFill>
          <a:schemeClr val="accent3">
            <a:lumMod val="7500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44006" tIns="14669" rIns="14669" bIns="14669" numCol="1" spcCol="1270" anchor="ctr" anchorCtr="0">
          <a:noAutofit/>
        </a:bodyPr>
        <a:lstStyle/>
        <a:p>
          <a:pPr marL="0" lvl="0" indent="0" algn="ctr" defTabSz="488950">
            <a:lnSpc>
              <a:spcPct val="90000"/>
            </a:lnSpc>
            <a:spcBef>
              <a:spcPct val="0"/>
            </a:spcBef>
            <a:spcAft>
              <a:spcPct val="35000"/>
            </a:spcAft>
            <a:buNone/>
          </a:pPr>
          <a:r>
            <a:rPr lang="sv-SE" sz="1100" kern="1200" dirty="0"/>
            <a:t>Hänvisa till journalen 1177</a:t>
          </a:r>
        </a:p>
      </dsp:txBody>
      <dsp:txXfrm>
        <a:off x="7663527" y="579547"/>
        <a:ext cx="1908948" cy="192427"/>
      </dsp:txXfrm>
    </dsp:sp>
  </dsp:spTree>
</dsp:drawing>
</file>

<file path=ppt/diagrams/layout1.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layout2.xml><?xml version="1.0" encoding="utf-8"?>
<dgm:layoutDef xmlns:dgm="http://schemas.openxmlformats.org/drawingml/2006/diagram" xmlns:a="http://schemas.openxmlformats.org/drawingml/2006/main" uniqueId="urn:microsoft.com/office/officeart/2005/8/layout/chevron1">
  <dgm:title val=""/>
  <dgm:desc val=""/>
  <dgm:catLst>
    <dgm:cat type="process" pri="9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hoose name="Name4">
      <dgm:if name="Name5" axis="des" func="maxDepth" op="gte" val="2">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1.5"/>
          <dgm:constr type="h" for="des" forName="desTx" refType="primFontSz" refFor="des" refForName="parTx" fact="0.5"/>
          <dgm:constr type="w" for="ch" forName="space" op="equ" val="-6"/>
        </dgm:constrLst>
        <dgm:ruleLst>
          <dgm:rule type="w" for="ch" forName="composite" val="0" fact="NaN" max="NaN"/>
          <dgm:rule type="primFontSz" for="des" forName="parTx" val="5" fact="NaN" max="NaN"/>
        </dgm:ruleLst>
        <dgm:forEach name="Name6" axis="ch" ptType="node">
          <dgm:layoutNode name="composite">
            <dgm:alg type="composite"/>
            <dgm:shape xmlns:r="http://schemas.openxmlformats.org/officeDocument/2006/relationships" r:blip="">
              <dgm:adjLst/>
            </dgm:shape>
            <dgm:presOf/>
            <dgm:choose name="Name7">
              <dgm:if name="Name8" func="var" arg="dir" op="equ" val="norm">
                <dgm:constrLst>
                  <dgm:constr type="l" for="ch" forName="parTx"/>
                  <dgm:constr type="w" for="ch" forName="parTx" refType="w"/>
                  <dgm:constr type="t" for="ch" forName="parTx"/>
                  <dgm:constr type="l" for="ch" forName="desTx"/>
                  <dgm:constr type="w" for="ch" forName="desTx" refType="w" refFor="ch" refForName="parTx" fact="0.8"/>
                  <dgm:constr type="t" for="ch" forName="desTx" refType="h" refFor="ch" refForName="parTx" fact="1.125"/>
                </dgm:constrLst>
              </dgm:if>
              <dgm:else name="Name9">
                <dgm:constrLst>
                  <dgm:constr type="l" for="ch" forName="parTx"/>
                  <dgm:constr type="w" for="ch" forName="parTx" refType="w"/>
                  <dgm:constr type="t" for="ch" forName="parTx"/>
                  <dgm:constr type="l" for="ch" forName="desTx" refType="w" fact="0.2"/>
                  <dgm:constr type="w" for="ch" forName="desTx" refType="w" refFor="ch" refForName="parTx" fact="0.8"/>
                  <dgm:constr type="t" for="ch" forName="desTx" refType="h" refFor="ch" refForName="parTx" fact="1.125"/>
                </dgm:constrLst>
              </dgm:else>
            </dgm:choose>
            <dgm:ruleLst>
              <dgm:rule type="h" val="INF" fact="NaN" max="NaN"/>
            </dgm:ruleLst>
            <dgm:layoutNode name="parTx">
              <dgm:varLst>
                <dgm:chMax val="0"/>
                <dgm:chPref val="0"/>
                <dgm:bulletEnabled val="1"/>
              </dgm:varLst>
              <dgm:alg type="tx"/>
              <dgm:choose name="Name10">
                <dgm:if name="Name11" func="var" arg="dir" op="equ" val="norm">
                  <dgm:shape xmlns:r="http://schemas.openxmlformats.org/officeDocument/2006/relationships" type="chevron" r:blip="">
                    <dgm:adjLst/>
                  </dgm:shape>
                </dgm:if>
                <dgm:else name="Name12">
                  <dgm:shape xmlns:r="http://schemas.openxmlformats.org/officeDocument/2006/relationships" rot="180" type="chevron" r:blip="">
                    <dgm:adjLst/>
                  </dgm:shape>
                </dgm:else>
              </dgm:choose>
              <dgm:presOf axis="self" ptType="node"/>
              <dgm:choose name="Name13">
                <dgm:if name="Name14" func="var" arg="dir" op="equ" val="norm">
                  <dgm:constrLst>
                    <dgm:constr type="h" refType="w" op="lte" fact="0.4"/>
                    <dgm:constr type="h"/>
                    <dgm:constr type="tMarg" refType="primFontSz" fact="0.105"/>
                    <dgm:constr type="bMarg" refType="primFontSz" fact="0.105"/>
                    <dgm:constr type="lMarg" refType="primFontSz" fact="0.315"/>
                    <dgm:constr type="rMarg" refType="primFontSz" fact="0.105"/>
                  </dgm:constrLst>
                </dgm:if>
                <dgm:else name="Name15">
                  <dgm:constrLst>
                    <dgm:constr type="h" refType="w" op="lte" fact="0.4"/>
                    <dgm:constr type="h"/>
                    <dgm:constr type="tMarg" refType="primFontSz" fact="0.105"/>
                    <dgm:constr type="bMarg" refType="primFontSz" fact="0.105"/>
                    <dgm:constr type="lMarg" refType="primFontSz" fact="0.105"/>
                    <dgm:constr type="rMarg" refType="primFontSz" fact="0.315"/>
                  </dgm:constrLst>
                </dgm:else>
              </dgm:choose>
              <dgm:ruleLst>
                <dgm:rule type="h" val="INF" fact="NaN" max="NaN"/>
              </dgm:ruleLst>
            </dgm:layoutNode>
            <dgm:layoutNode name="desTx" styleLbl="revTx">
              <dgm:varLst>
                <dgm:bulletEnabled val="1"/>
              </dgm:varLst>
              <dgm:alg type="tx">
                <dgm:param type="stBulletLvl" val="1"/>
              </dgm:alg>
              <dgm:choose name="Name16">
                <dgm:if name="Name17" axis="ch" ptType="node" func="cnt" op="gte" val="1">
                  <dgm:shape xmlns:r="http://schemas.openxmlformats.org/officeDocument/2006/relationships" type="rect" r:blip="">
                    <dgm:adjLst/>
                  </dgm:shape>
                </dgm:if>
                <dgm:else name="Name18">
                  <dgm:shape xmlns:r="http://schemas.openxmlformats.org/officeDocument/2006/relationships" type="rect" r:blip="" hideGeom="1">
                    <dgm:adjLst/>
                  </dgm:shape>
                </dgm:else>
              </dgm:choose>
              <dgm:presOf axis="des" ptType="node"/>
              <dgm:constrLst>
                <dgm:constr type="secFontSz" val="65"/>
                <dgm:constr type="primFontSz" refType="secFontSz"/>
                <dgm:constr type="h"/>
                <dgm:constr type="tMarg"/>
                <dgm:constr type="bMarg"/>
                <dgm:constr type="rMarg"/>
                <dgm:constr type="lMarg"/>
              </dgm:constrLst>
              <dgm:ruleLst>
                <dgm:rule type="h" val="INF" fact="NaN" max="NaN"/>
              </dgm:ruleLst>
            </dgm:layoutNode>
          </dgm:layoutNode>
          <dgm:forEach name="Name19" axis="followSib" ptType="sibTrans" cnt="1">
            <dgm:layoutNode name="space">
              <dgm:alg type="sp"/>
              <dgm:shape xmlns:r="http://schemas.openxmlformats.org/officeDocument/2006/relationships" r:blip="">
                <dgm:adjLst/>
              </dgm:shape>
              <dgm:presOf/>
              <dgm:constrLst/>
              <dgm:ruleLst/>
            </dgm:layoutNode>
          </dgm:forEach>
        </dgm:forEach>
      </dgm:if>
      <dgm:else name="Name20">
        <dgm:constrLst>
          <dgm:constr type="w" for="ch" forName="parTxOnly" refType="w"/>
          <dgm:constr type="h" for="des" forName="parTxOnly" op="equ"/>
          <dgm:constr type="primFontSz" for="des" forName="parTxOnly" op="equ" val="65"/>
          <dgm:constr type="w" for="ch" forName="parTxOnlySpace" refType="w" refFor="ch" refForName="parTxOnly" fact="-0.1"/>
        </dgm:constrLst>
        <dgm:ruleLst/>
        <dgm:forEach name="Name21" axis="ch" ptType="node">
          <dgm:layoutNode name="parTxOnly">
            <dgm:varLst>
              <dgm:chMax val="0"/>
              <dgm:chPref val="0"/>
              <dgm:bulletEnabled val="1"/>
            </dgm:varLst>
            <dgm:alg type="tx"/>
            <dgm:choose name="Name22">
              <dgm:if name="Name23" func="var" arg="dir" op="equ" val="norm">
                <dgm:shape xmlns:r="http://schemas.openxmlformats.org/officeDocument/2006/relationships" type="chevron" r:blip="">
                  <dgm:adjLst/>
                </dgm:shape>
              </dgm:if>
              <dgm:else name="Name24">
                <dgm:shape xmlns:r="http://schemas.openxmlformats.org/officeDocument/2006/relationships" rot="180" type="chevron" r:blip="">
                  <dgm:adjLst/>
                </dgm:shape>
              </dgm:else>
            </dgm:choose>
            <dgm:presOf axis="self" ptType="node"/>
            <dgm:choose name="Name25">
              <dgm:if name="Name26" func="var" arg="dir" op="equ" val="norm">
                <dgm:constrLst>
                  <dgm:constr type="h" refType="w" op="equ" fact="0.4"/>
                  <dgm:constr type="tMarg" refType="primFontSz" fact="0.105"/>
                  <dgm:constr type="bMarg" refType="primFontSz" fact="0.105"/>
                  <dgm:constr type="lMarg" refType="primFontSz" fact="0.315"/>
                  <dgm:constr type="rMarg" refType="primFontSz" fact="0.105"/>
                </dgm:constrLst>
              </dgm:if>
              <dgm:else name="Name27">
                <dgm:constrLst>
                  <dgm:constr type="h" refType="w" op="equ" fact="0.4"/>
                  <dgm:constr type="tMarg" refType="primFontSz" fact="0.105"/>
                  <dgm:constr type="bMarg" refType="primFontSz" fact="0.105"/>
                  <dgm:constr type="lMarg" refType="primFontSz" fact="0.105"/>
                  <dgm:constr type="rMarg" refType="primFontSz" fact="0.315"/>
                </dgm:constrLst>
              </dgm:else>
            </dgm:choose>
            <dgm:ruleLst>
              <dgm:rule type="primFontSz" val="5" fact="NaN" max="NaN"/>
            </dgm:ruleLst>
          </dgm:layoutNode>
          <dgm:forEach name="Name28" axis="followSib" ptType="sibTrans" cnt="1">
            <dgm:layoutNode name="parTxOnlySpace">
              <dgm:alg type="sp"/>
              <dgm:shape xmlns:r="http://schemas.openxmlformats.org/officeDocument/2006/relationships" r:blip="">
                <dgm:adjLst/>
              </dgm:shape>
              <dgm:presOf/>
              <dgm:constrLst/>
              <dgm:ruleLst/>
            </dgm:layoutNode>
          </dgm:forEach>
        </dgm:forEach>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80FD482-0830-4CE2-8CAC-E4BBA5E96A4D}" type="datetimeFigureOut">
              <a:rPr lang="sv-SE" smtClean="0"/>
              <a:t>2024-12-10</a:t>
            </a:fld>
            <a:endParaRPr lang="sv-SE"/>
          </a:p>
        </p:txBody>
      </p:sp>
      <p:sp>
        <p:nvSpPr>
          <p:cNvPr id="4" name="Platshållare för bildobjekt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F19FAB8-8AA6-49BD-99AB-B816102A1334}" type="slidenum">
              <a:rPr lang="sv-SE" smtClean="0"/>
              <a:t>‹#›</a:t>
            </a:fld>
            <a:endParaRPr lang="sv-SE"/>
          </a:p>
        </p:txBody>
      </p:sp>
    </p:spTree>
    <p:extLst>
      <p:ext uri="{BB962C8B-B14F-4D97-AF65-F5344CB8AC3E}">
        <p14:creationId xmlns:p14="http://schemas.microsoft.com/office/powerpoint/2010/main" val="82264225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Presentation av oss</a:t>
            </a:r>
          </a:p>
        </p:txBody>
      </p:sp>
      <p:sp>
        <p:nvSpPr>
          <p:cNvPr id="4" name="Platshållare för bildnummer 3"/>
          <p:cNvSpPr>
            <a:spLocks noGrp="1"/>
          </p:cNvSpPr>
          <p:nvPr>
            <p:ph type="sldNum" sz="quarter" idx="5"/>
          </p:nvPr>
        </p:nvSpPr>
        <p:spPr/>
        <p:txBody>
          <a:bodyPr/>
          <a:lstStyle/>
          <a:p>
            <a:fld id="{9F19FAB8-8AA6-49BD-99AB-B816102A1334}" type="slidenum">
              <a:rPr lang="sv-SE" smtClean="0"/>
              <a:t>1</a:t>
            </a:fld>
            <a:endParaRPr lang="sv-SE"/>
          </a:p>
        </p:txBody>
      </p:sp>
    </p:spTree>
    <p:extLst>
      <p:ext uri="{BB962C8B-B14F-4D97-AF65-F5344CB8AC3E}">
        <p14:creationId xmlns:p14="http://schemas.microsoft.com/office/powerpoint/2010/main" val="39001970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Sammanställning av material. Dela upp flöden mellan grupperna. </a:t>
            </a:r>
          </a:p>
        </p:txBody>
      </p:sp>
      <p:sp>
        <p:nvSpPr>
          <p:cNvPr id="4" name="Platshållare för bildnummer 3"/>
          <p:cNvSpPr>
            <a:spLocks noGrp="1"/>
          </p:cNvSpPr>
          <p:nvPr>
            <p:ph type="sldNum" sz="quarter" idx="5"/>
          </p:nvPr>
        </p:nvSpPr>
        <p:spPr/>
        <p:txBody>
          <a:bodyPr/>
          <a:lstStyle/>
          <a:p>
            <a:fld id="{9F19FAB8-8AA6-49BD-99AB-B816102A1334}" type="slidenum">
              <a:rPr lang="sv-SE" smtClean="0"/>
              <a:t>2</a:t>
            </a:fld>
            <a:endParaRPr lang="sv-SE"/>
          </a:p>
        </p:txBody>
      </p:sp>
    </p:spTree>
    <p:extLst>
      <p:ext uri="{BB962C8B-B14F-4D97-AF65-F5344CB8AC3E}">
        <p14:creationId xmlns:p14="http://schemas.microsoft.com/office/powerpoint/2010/main" val="302104601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Flödena sätts in. </a:t>
            </a:r>
          </a:p>
        </p:txBody>
      </p:sp>
      <p:sp>
        <p:nvSpPr>
          <p:cNvPr id="4" name="Platshållare för bildnummer 3"/>
          <p:cNvSpPr>
            <a:spLocks noGrp="1"/>
          </p:cNvSpPr>
          <p:nvPr>
            <p:ph type="sldNum" sz="quarter" idx="5"/>
          </p:nvPr>
        </p:nvSpPr>
        <p:spPr/>
        <p:txBody>
          <a:bodyPr/>
          <a:lstStyle/>
          <a:p>
            <a:fld id="{9F19FAB8-8AA6-49BD-99AB-B816102A1334}" type="slidenum">
              <a:rPr lang="sv-SE" smtClean="0"/>
              <a:t>5</a:t>
            </a:fld>
            <a:endParaRPr lang="sv-SE"/>
          </a:p>
        </p:txBody>
      </p:sp>
    </p:spTree>
    <p:extLst>
      <p:ext uri="{BB962C8B-B14F-4D97-AF65-F5344CB8AC3E}">
        <p14:creationId xmlns:p14="http://schemas.microsoft.com/office/powerpoint/2010/main" val="188956619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r>
              <a:rPr lang="sv-SE" dirty="0"/>
              <a:t>Kristine </a:t>
            </a:r>
          </a:p>
          <a:p>
            <a:r>
              <a:rPr lang="sv-SE" dirty="0"/>
              <a:t>Digitala patienter 1/3. </a:t>
            </a:r>
          </a:p>
        </p:txBody>
      </p:sp>
      <p:sp>
        <p:nvSpPr>
          <p:cNvPr id="4" name="Platshållare för bildnummer 3"/>
          <p:cNvSpPr>
            <a:spLocks noGrp="1"/>
          </p:cNvSpPr>
          <p:nvPr>
            <p:ph type="sldNum" sz="quarter" idx="5"/>
          </p:nvPr>
        </p:nvSpPr>
        <p:spPr/>
        <p:txBody>
          <a:bodyPr/>
          <a:lstStyle/>
          <a:p>
            <a:fld id="{9F19FAB8-8AA6-49BD-99AB-B816102A1334}" type="slidenum">
              <a:rPr lang="sv-SE" smtClean="0"/>
              <a:t>6</a:t>
            </a:fld>
            <a:endParaRPr lang="sv-SE"/>
          </a:p>
        </p:txBody>
      </p:sp>
    </p:spTree>
    <p:extLst>
      <p:ext uri="{BB962C8B-B14F-4D97-AF65-F5344CB8AC3E}">
        <p14:creationId xmlns:p14="http://schemas.microsoft.com/office/powerpoint/2010/main" val="417978400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EA76ECA-CF40-4A60-B309-60280244B606}"/>
              </a:ext>
            </a:extLst>
          </p:cNvPr>
          <p:cNvSpPr>
            <a:spLocks noGrp="1"/>
          </p:cNvSpPr>
          <p:nvPr>
            <p:ph type="ctrTitle" hasCustomPrompt="1"/>
          </p:nvPr>
        </p:nvSpPr>
        <p:spPr>
          <a:xfrm>
            <a:off x="819151" y="1169988"/>
            <a:ext cx="5712278" cy="2387600"/>
          </a:xfrm>
        </p:spPr>
        <p:txBody>
          <a:bodyPr anchor="b"/>
          <a:lstStyle>
            <a:lvl1pPr algn="l">
              <a:defRPr sz="5200">
                <a:solidFill>
                  <a:schemeClr val="tx2"/>
                </a:solidFill>
              </a:defRPr>
            </a:lvl1pPr>
          </a:lstStyle>
          <a:p>
            <a:r>
              <a:rPr lang="sv-SE" dirty="0"/>
              <a:t>rubrik</a:t>
            </a:r>
          </a:p>
        </p:txBody>
      </p:sp>
      <p:sp>
        <p:nvSpPr>
          <p:cNvPr id="3" name="Underrubrik 2">
            <a:extLst>
              <a:ext uri="{FF2B5EF4-FFF2-40B4-BE49-F238E27FC236}">
                <a16:creationId xmlns:a16="http://schemas.microsoft.com/office/drawing/2014/main" id="{E68F530B-6E96-46BC-BBCC-51B064E6AC28}"/>
              </a:ext>
            </a:extLst>
          </p:cNvPr>
          <p:cNvSpPr>
            <a:spLocks noGrp="1"/>
          </p:cNvSpPr>
          <p:nvPr>
            <p:ph type="subTitle" idx="1" hasCustomPrompt="1"/>
          </p:nvPr>
        </p:nvSpPr>
        <p:spPr>
          <a:xfrm>
            <a:off x="819151" y="3687763"/>
            <a:ext cx="5711548" cy="474662"/>
          </a:xfrm>
        </p:spPr>
        <p:txBody>
          <a:bodyPr/>
          <a:lstStyle>
            <a:lvl1pPr marL="0" indent="0" algn="l">
              <a:buNone/>
              <a:defRPr sz="2700" cap="all" baseline="0">
                <a:solidFill>
                  <a:schemeClr val="tx2"/>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 </a:t>
            </a:r>
          </a:p>
        </p:txBody>
      </p:sp>
      <p:pic>
        <p:nvPicPr>
          <p:cNvPr id="5" name="Bildobjekt 4">
            <a:extLst>
              <a:ext uri="{FF2B5EF4-FFF2-40B4-BE49-F238E27FC236}">
                <a16:creationId xmlns:a16="http://schemas.microsoft.com/office/drawing/2014/main" id="{5A95FB7F-C742-D5A9-1853-B5A158E6A28A}"/>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51284" r="19364"/>
          <a:stretch/>
        </p:blipFill>
        <p:spPr>
          <a:xfrm>
            <a:off x="6246338" y="0"/>
            <a:ext cx="5945662" cy="4331807"/>
          </a:xfrm>
          <a:prstGeom prst="rect">
            <a:avLst/>
          </a:prstGeom>
        </p:spPr>
      </p:pic>
    </p:spTree>
    <p:extLst>
      <p:ext uri="{BB962C8B-B14F-4D97-AF65-F5344CB8AC3E}">
        <p14:creationId xmlns:p14="http://schemas.microsoft.com/office/powerpoint/2010/main" val="1213733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om">
    <p:bg>
      <p:bgPr>
        <a:solidFill>
          <a:schemeClr val="bg1"/>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04441354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Avslutningsbild">
    <p:bg>
      <p:bgPr>
        <a:solidFill>
          <a:schemeClr val="bg1"/>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DFE26AE9-4F06-BE8B-CA94-01B9E86FDC52}"/>
              </a:ext>
            </a:extLst>
          </p:cNvPr>
          <p:cNvSpPr/>
          <p:nvPr userDrawn="1"/>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8" name="Bildobjekt 7">
            <a:extLst>
              <a:ext uri="{FF2B5EF4-FFF2-40B4-BE49-F238E27FC236}">
                <a16:creationId xmlns:a16="http://schemas.microsoft.com/office/drawing/2014/main" id="{62E9DD8D-881E-40DC-BF61-D608435DC89F}"/>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330065" y="1427607"/>
            <a:ext cx="3531870" cy="4002786"/>
          </a:xfrm>
          <a:prstGeom prst="rect">
            <a:avLst/>
          </a:prstGeom>
        </p:spPr>
      </p:pic>
    </p:spTree>
    <p:extLst>
      <p:ext uri="{BB962C8B-B14F-4D97-AF65-F5344CB8AC3E}">
        <p14:creationId xmlns:p14="http://schemas.microsoft.com/office/powerpoint/2010/main" val="230306089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el">
    <p:bg>
      <p:bgPr>
        <a:solidFill>
          <a:srgbClr val="4D4848"/>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EA76ECA-CF40-4A60-B309-60280244B606}"/>
              </a:ext>
            </a:extLst>
          </p:cNvPr>
          <p:cNvSpPr>
            <a:spLocks noGrp="1"/>
          </p:cNvSpPr>
          <p:nvPr>
            <p:ph type="ctrTitle" hasCustomPrompt="1"/>
          </p:nvPr>
        </p:nvSpPr>
        <p:spPr>
          <a:xfrm>
            <a:off x="819151" y="1169988"/>
            <a:ext cx="5712278" cy="2387600"/>
          </a:xfrm>
        </p:spPr>
        <p:txBody>
          <a:bodyPr anchor="b"/>
          <a:lstStyle>
            <a:lvl1pPr algn="l">
              <a:defRPr sz="5200">
                <a:solidFill>
                  <a:schemeClr val="tx1"/>
                </a:solidFill>
              </a:defRPr>
            </a:lvl1pPr>
          </a:lstStyle>
          <a:p>
            <a:r>
              <a:rPr lang="sv-SE" dirty="0"/>
              <a:t>rubrik</a:t>
            </a:r>
          </a:p>
        </p:txBody>
      </p:sp>
      <p:sp>
        <p:nvSpPr>
          <p:cNvPr id="3" name="Underrubrik 2">
            <a:extLst>
              <a:ext uri="{FF2B5EF4-FFF2-40B4-BE49-F238E27FC236}">
                <a16:creationId xmlns:a16="http://schemas.microsoft.com/office/drawing/2014/main" id="{E68F530B-6E96-46BC-BBCC-51B064E6AC28}"/>
              </a:ext>
            </a:extLst>
          </p:cNvPr>
          <p:cNvSpPr>
            <a:spLocks noGrp="1"/>
          </p:cNvSpPr>
          <p:nvPr>
            <p:ph type="subTitle" idx="1" hasCustomPrompt="1"/>
          </p:nvPr>
        </p:nvSpPr>
        <p:spPr>
          <a:xfrm>
            <a:off x="819151" y="3687763"/>
            <a:ext cx="5711548" cy="474662"/>
          </a:xfrm>
        </p:spPr>
        <p:txBody>
          <a:bodyPr/>
          <a:lstStyle>
            <a:lvl1pPr marL="0" indent="0" algn="l">
              <a:buNone/>
              <a:defRPr sz="2700" cap="all" baseline="0">
                <a:solidFill>
                  <a:schemeClr val="tx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Underrubrik </a:t>
            </a:r>
          </a:p>
        </p:txBody>
      </p:sp>
      <p:pic>
        <p:nvPicPr>
          <p:cNvPr id="5" name="Bildobjekt 4">
            <a:extLst>
              <a:ext uri="{FF2B5EF4-FFF2-40B4-BE49-F238E27FC236}">
                <a16:creationId xmlns:a16="http://schemas.microsoft.com/office/drawing/2014/main" id="{E1839EFE-0248-88A9-AA09-D12C3981C5BF}"/>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t="51148" r="19174"/>
          <a:stretch/>
        </p:blipFill>
        <p:spPr>
          <a:xfrm>
            <a:off x="6228308" y="-12033"/>
            <a:ext cx="5959682" cy="4343839"/>
          </a:xfrm>
          <a:prstGeom prst="rect">
            <a:avLst/>
          </a:prstGeom>
        </p:spPr>
      </p:pic>
    </p:spTree>
    <p:extLst>
      <p:ext uri="{BB962C8B-B14F-4D97-AF65-F5344CB8AC3E}">
        <p14:creationId xmlns:p14="http://schemas.microsoft.com/office/powerpoint/2010/main" val="25802356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amp; innehåll">
    <p:bg>
      <p:bgPr>
        <a:solidFill>
          <a:srgbClr val="4D4848"/>
        </a:solidFill>
        <a:effectLst/>
      </p:bgPr>
    </p:bg>
    <p:spTree>
      <p:nvGrpSpPr>
        <p:cNvPr id="1" name=""/>
        <p:cNvGrpSpPr/>
        <p:nvPr/>
      </p:nvGrpSpPr>
      <p:grpSpPr>
        <a:xfrm>
          <a:off x="0" y="0"/>
          <a:ext cx="0" cy="0"/>
          <a:chOff x="0" y="0"/>
          <a:chExt cx="0" cy="0"/>
        </a:xfrm>
      </p:grpSpPr>
      <p:sp>
        <p:nvSpPr>
          <p:cNvPr id="4" name="Platshållare för innehåll 3">
            <a:extLst>
              <a:ext uri="{FF2B5EF4-FFF2-40B4-BE49-F238E27FC236}">
                <a16:creationId xmlns:a16="http://schemas.microsoft.com/office/drawing/2014/main" id="{3E2DAA93-7C8C-4D51-93DF-15EE88B4A960}"/>
              </a:ext>
            </a:extLst>
          </p:cNvPr>
          <p:cNvSpPr>
            <a:spLocks noGrp="1"/>
          </p:cNvSpPr>
          <p:nvPr>
            <p:ph sz="quarter" idx="11"/>
          </p:nvPr>
        </p:nvSpPr>
        <p:spPr>
          <a:xfrm>
            <a:off x="628650" y="1719263"/>
            <a:ext cx="9670382" cy="403985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DA21450B-C9A2-4212-850A-E639BD517290}"/>
              </a:ext>
            </a:extLst>
          </p:cNvPr>
          <p:cNvSpPr>
            <a:spLocks noGrp="1"/>
          </p:cNvSpPr>
          <p:nvPr>
            <p:ph type="title" hasCustomPrompt="1"/>
          </p:nvPr>
        </p:nvSpPr>
        <p:spPr>
          <a:xfrm>
            <a:off x="629194" y="230157"/>
            <a:ext cx="9669809" cy="1325563"/>
          </a:xfrm>
        </p:spPr>
        <p:txBody>
          <a:bodyPr/>
          <a:lstStyle>
            <a:lvl1pPr>
              <a:defRPr>
                <a:solidFill>
                  <a:schemeClr val="tx1"/>
                </a:solidFill>
                <a:latin typeface="Brandon Grotesque Black" panose="020B0A03020203060202" pitchFamily="34" charset="0"/>
              </a:defRPr>
            </a:lvl1pPr>
          </a:lstStyle>
          <a:p>
            <a:r>
              <a:rPr lang="sv-SE" dirty="0"/>
              <a:t>Rubrik</a:t>
            </a:r>
            <a:br>
              <a:rPr lang="sv-SE" dirty="0"/>
            </a:br>
            <a:r>
              <a:rPr lang="sv-SE" dirty="0"/>
              <a:t>2 rader</a:t>
            </a:r>
          </a:p>
        </p:txBody>
      </p:sp>
    </p:spTree>
    <p:extLst>
      <p:ext uri="{BB962C8B-B14F-4D97-AF65-F5344CB8AC3E}">
        <p14:creationId xmlns:p14="http://schemas.microsoft.com/office/powerpoint/2010/main" val="376302168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Rubrik &amp; 2 spalter">
    <p:bg>
      <p:bgPr>
        <a:solidFill>
          <a:srgbClr val="4D4848"/>
        </a:solidFill>
        <a:effectLst/>
      </p:bgPr>
    </p:bg>
    <p:spTree>
      <p:nvGrpSpPr>
        <p:cNvPr id="1" name=""/>
        <p:cNvGrpSpPr/>
        <p:nvPr/>
      </p:nvGrpSpPr>
      <p:grpSpPr>
        <a:xfrm>
          <a:off x="0" y="0"/>
          <a:ext cx="0" cy="0"/>
          <a:chOff x="0" y="0"/>
          <a:chExt cx="0" cy="0"/>
        </a:xfrm>
      </p:grpSpPr>
      <p:sp>
        <p:nvSpPr>
          <p:cNvPr id="4" name="Platshållare för innehåll 3">
            <a:extLst>
              <a:ext uri="{FF2B5EF4-FFF2-40B4-BE49-F238E27FC236}">
                <a16:creationId xmlns:a16="http://schemas.microsoft.com/office/drawing/2014/main" id="{3E2DAA93-7C8C-4D51-93DF-15EE88B4A960}"/>
              </a:ext>
            </a:extLst>
          </p:cNvPr>
          <p:cNvSpPr>
            <a:spLocks noGrp="1"/>
          </p:cNvSpPr>
          <p:nvPr>
            <p:ph sz="quarter" idx="11"/>
          </p:nvPr>
        </p:nvSpPr>
        <p:spPr>
          <a:xfrm>
            <a:off x="628651" y="1719263"/>
            <a:ext cx="4649202" cy="403985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DA21450B-C9A2-4212-850A-E639BD517290}"/>
              </a:ext>
            </a:extLst>
          </p:cNvPr>
          <p:cNvSpPr>
            <a:spLocks noGrp="1"/>
          </p:cNvSpPr>
          <p:nvPr>
            <p:ph type="title" hasCustomPrompt="1"/>
          </p:nvPr>
        </p:nvSpPr>
        <p:spPr>
          <a:xfrm>
            <a:off x="629194" y="230157"/>
            <a:ext cx="9669600" cy="1325563"/>
          </a:xfrm>
        </p:spPr>
        <p:txBody>
          <a:bodyPr/>
          <a:lstStyle>
            <a:lvl1pPr>
              <a:defRPr>
                <a:solidFill>
                  <a:schemeClr val="tx1"/>
                </a:solidFill>
                <a:latin typeface="Brandon Grotesque Black" panose="020B0A03020203060202" pitchFamily="34" charset="0"/>
              </a:defRPr>
            </a:lvl1pPr>
          </a:lstStyle>
          <a:p>
            <a:r>
              <a:rPr lang="sv-SE" dirty="0"/>
              <a:t>Rubrik</a:t>
            </a:r>
            <a:br>
              <a:rPr lang="sv-SE" dirty="0"/>
            </a:br>
            <a:r>
              <a:rPr lang="sv-SE" dirty="0"/>
              <a:t>2 rader</a:t>
            </a:r>
          </a:p>
        </p:txBody>
      </p:sp>
      <p:sp>
        <p:nvSpPr>
          <p:cNvPr id="6" name="Platshållare för innehåll 3">
            <a:extLst>
              <a:ext uri="{FF2B5EF4-FFF2-40B4-BE49-F238E27FC236}">
                <a16:creationId xmlns:a16="http://schemas.microsoft.com/office/drawing/2014/main" id="{080DDE41-53B5-421A-9E94-B341E8631D9B}"/>
              </a:ext>
            </a:extLst>
          </p:cNvPr>
          <p:cNvSpPr>
            <a:spLocks noGrp="1"/>
          </p:cNvSpPr>
          <p:nvPr>
            <p:ph sz="quarter" idx="12"/>
          </p:nvPr>
        </p:nvSpPr>
        <p:spPr>
          <a:xfrm>
            <a:off x="5633788" y="1719263"/>
            <a:ext cx="4649202" cy="4039853"/>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186833620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Bild till vänster">
    <p:bg>
      <p:bgPr>
        <a:solidFill>
          <a:srgbClr val="4D4848"/>
        </a:solidFill>
        <a:effectLst/>
      </p:bgPr>
    </p:bg>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E5368555-1434-4513-B4A0-A0D3F34EC883}"/>
              </a:ext>
            </a:extLst>
          </p:cNvPr>
          <p:cNvSpPr>
            <a:spLocks noGrp="1"/>
          </p:cNvSpPr>
          <p:nvPr>
            <p:ph type="pic" sz="quarter" idx="11"/>
          </p:nvPr>
        </p:nvSpPr>
        <p:spPr>
          <a:xfrm>
            <a:off x="0" y="0"/>
            <a:ext cx="6096000" cy="6882063"/>
          </a:xfrm>
          <a:solidFill>
            <a:schemeClr val="accent6">
              <a:lumMod val="60000"/>
              <a:lumOff val="40000"/>
            </a:schemeClr>
          </a:solidFill>
        </p:spPr>
        <p:txBody>
          <a:bodyPr lIns="252000" tIns="144000" rIns="72000">
            <a:normAutofit/>
          </a:bodyPr>
          <a:lstStyle>
            <a:lvl1pPr marL="0" indent="0">
              <a:buNone/>
              <a:defRPr sz="1600"/>
            </a:lvl1pPr>
          </a:lstStyle>
          <a:p>
            <a:r>
              <a:rPr lang="sv-SE"/>
              <a:t>Klicka på ikonen för att lägga till en bild</a:t>
            </a:r>
          </a:p>
        </p:txBody>
      </p:sp>
      <p:sp>
        <p:nvSpPr>
          <p:cNvPr id="12" name="Platshållare för text 11">
            <a:extLst>
              <a:ext uri="{FF2B5EF4-FFF2-40B4-BE49-F238E27FC236}">
                <a16:creationId xmlns:a16="http://schemas.microsoft.com/office/drawing/2014/main" id="{3D6D32C4-CF2A-4531-BDF0-9775B888B724}"/>
              </a:ext>
            </a:extLst>
          </p:cNvPr>
          <p:cNvSpPr>
            <a:spLocks noGrp="1"/>
          </p:cNvSpPr>
          <p:nvPr>
            <p:ph type="body" sz="quarter" idx="10"/>
          </p:nvPr>
        </p:nvSpPr>
        <p:spPr>
          <a:xfrm>
            <a:off x="6572796" y="1720800"/>
            <a:ext cx="5057230" cy="40392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Rubrik 1">
            <a:extLst>
              <a:ext uri="{FF2B5EF4-FFF2-40B4-BE49-F238E27FC236}">
                <a16:creationId xmlns:a16="http://schemas.microsoft.com/office/drawing/2014/main" id="{DA21450B-C9A2-4212-850A-E639BD517290}"/>
              </a:ext>
            </a:extLst>
          </p:cNvPr>
          <p:cNvSpPr>
            <a:spLocks noGrp="1"/>
          </p:cNvSpPr>
          <p:nvPr>
            <p:ph type="title" hasCustomPrompt="1"/>
          </p:nvPr>
        </p:nvSpPr>
        <p:spPr>
          <a:xfrm>
            <a:off x="6572794" y="239181"/>
            <a:ext cx="5058583" cy="1325563"/>
          </a:xfrm>
        </p:spPr>
        <p:txBody>
          <a:bodyPr/>
          <a:lstStyle>
            <a:lvl1pPr>
              <a:defRPr>
                <a:solidFill>
                  <a:schemeClr val="tx1"/>
                </a:solidFill>
              </a:defRPr>
            </a:lvl1pPr>
          </a:lstStyle>
          <a:p>
            <a:r>
              <a:rPr lang="sv-SE" dirty="0"/>
              <a:t>Rubrik</a:t>
            </a:r>
            <a:br>
              <a:rPr lang="sv-SE" dirty="0"/>
            </a:br>
            <a:r>
              <a:rPr lang="sv-SE" dirty="0"/>
              <a:t>2 rader</a:t>
            </a:r>
          </a:p>
        </p:txBody>
      </p:sp>
    </p:spTree>
    <p:extLst>
      <p:ext uri="{BB962C8B-B14F-4D97-AF65-F5344CB8AC3E}">
        <p14:creationId xmlns:p14="http://schemas.microsoft.com/office/powerpoint/2010/main" val="115112266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Bild till höger">
    <p:bg>
      <p:bgPr>
        <a:solidFill>
          <a:srgbClr val="4D4848"/>
        </a:solidFill>
        <a:effectLst/>
      </p:bgPr>
    </p:bg>
    <p:spTree>
      <p:nvGrpSpPr>
        <p:cNvPr id="1" name=""/>
        <p:cNvGrpSpPr/>
        <p:nvPr/>
      </p:nvGrpSpPr>
      <p:grpSpPr>
        <a:xfrm>
          <a:off x="0" y="0"/>
          <a:ext cx="0" cy="0"/>
          <a:chOff x="0" y="0"/>
          <a:chExt cx="0" cy="0"/>
        </a:xfrm>
      </p:grpSpPr>
      <p:sp>
        <p:nvSpPr>
          <p:cNvPr id="8" name="Rektangel: diagonala rundade hörn 4">
            <a:extLst>
              <a:ext uri="{FF2B5EF4-FFF2-40B4-BE49-F238E27FC236}">
                <a16:creationId xmlns:a16="http://schemas.microsoft.com/office/drawing/2014/main" id="{E7008C88-C1C1-4F6D-8A76-1E0E454A1DE5}"/>
              </a:ext>
            </a:extLst>
          </p:cNvPr>
          <p:cNvSpPr/>
          <p:nvPr userDrawn="1"/>
        </p:nvSpPr>
        <p:spPr>
          <a:xfrm>
            <a:off x="9271347" y="445079"/>
            <a:ext cx="2954242" cy="6461772"/>
          </a:xfrm>
          <a:custGeom>
            <a:avLst/>
            <a:gdLst>
              <a:gd name="connsiteX0" fmla="*/ 0 w 7476308"/>
              <a:gd name="connsiteY0" fmla="*/ 0 h 7597733"/>
              <a:gd name="connsiteX1" fmla="*/ 3970966 w 7476308"/>
              <a:gd name="connsiteY1" fmla="*/ 0 h 7597733"/>
              <a:gd name="connsiteX2" fmla="*/ 7476308 w 7476308"/>
              <a:gd name="connsiteY2" fmla="*/ 3505342 h 7597733"/>
              <a:gd name="connsiteX3" fmla="*/ 7476308 w 7476308"/>
              <a:gd name="connsiteY3" fmla="*/ 7597733 h 7597733"/>
              <a:gd name="connsiteX4" fmla="*/ 7476308 w 7476308"/>
              <a:gd name="connsiteY4" fmla="*/ 7597733 h 7597733"/>
              <a:gd name="connsiteX5" fmla="*/ 3505342 w 7476308"/>
              <a:gd name="connsiteY5" fmla="*/ 7597733 h 7597733"/>
              <a:gd name="connsiteX6" fmla="*/ 0 w 7476308"/>
              <a:gd name="connsiteY6" fmla="*/ 4092391 h 7597733"/>
              <a:gd name="connsiteX7" fmla="*/ 0 w 7476308"/>
              <a:gd name="connsiteY7" fmla="*/ 0 h 7597733"/>
              <a:gd name="connsiteX8" fmla="*/ 0 w 7476308"/>
              <a:gd name="connsiteY8" fmla="*/ 0 h 7597733"/>
              <a:gd name="connsiteX0" fmla="*/ 0 w 7476308"/>
              <a:gd name="connsiteY0" fmla="*/ 0 h 7597733"/>
              <a:gd name="connsiteX1" fmla="*/ 2878147 w 7476308"/>
              <a:gd name="connsiteY1" fmla="*/ 0 h 7597733"/>
              <a:gd name="connsiteX2" fmla="*/ 7476308 w 7476308"/>
              <a:gd name="connsiteY2" fmla="*/ 3505342 h 7597733"/>
              <a:gd name="connsiteX3" fmla="*/ 7476308 w 7476308"/>
              <a:gd name="connsiteY3" fmla="*/ 7597733 h 7597733"/>
              <a:gd name="connsiteX4" fmla="*/ 7476308 w 7476308"/>
              <a:gd name="connsiteY4" fmla="*/ 7597733 h 7597733"/>
              <a:gd name="connsiteX5" fmla="*/ 3505342 w 7476308"/>
              <a:gd name="connsiteY5" fmla="*/ 7597733 h 7597733"/>
              <a:gd name="connsiteX6" fmla="*/ 0 w 7476308"/>
              <a:gd name="connsiteY6" fmla="*/ 4092391 h 7597733"/>
              <a:gd name="connsiteX7" fmla="*/ 0 w 7476308"/>
              <a:gd name="connsiteY7" fmla="*/ 0 h 7597733"/>
              <a:gd name="connsiteX8" fmla="*/ 0 w 7476308"/>
              <a:gd name="connsiteY8" fmla="*/ 0 h 7597733"/>
              <a:gd name="connsiteX0" fmla="*/ 0 w 7476308"/>
              <a:gd name="connsiteY0" fmla="*/ 0 h 7597733"/>
              <a:gd name="connsiteX1" fmla="*/ 2897099 w 7476308"/>
              <a:gd name="connsiteY1" fmla="*/ 0 h 7597733"/>
              <a:gd name="connsiteX2" fmla="*/ 7476308 w 7476308"/>
              <a:gd name="connsiteY2" fmla="*/ 3505342 h 7597733"/>
              <a:gd name="connsiteX3" fmla="*/ 7476308 w 7476308"/>
              <a:gd name="connsiteY3" fmla="*/ 7597733 h 7597733"/>
              <a:gd name="connsiteX4" fmla="*/ 7476308 w 7476308"/>
              <a:gd name="connsiteY4" fmla="*/ 7597733 h 7597733"/>
              <a:gd name="connsiteX5" fmla="*/ 3505342 w 7476308"/>
              <a:gd name="connsiteY5" fmla="*/ 7597733 h 7597733"/>
              <a:gd name="connsiteX6" fmla="*/ 0 w 7476308"/>
              <a:gd name="connsiteY6" fmla="*/ 4092391 h 7597733"/>
              <a:gd name="connsiteX7" fmla="*/ 0 w 7476308"/>
              <a:gd name="connsiteY7" fmla="*/ 0 h 7597733"/>
              <a:gd name="connsiteX8" fmla="*/ 0 w 7476308"/>
              <a:gd name="connsiteY8" fmla="*/ 0 h 7597733"/>
              <a:gd name="connsiteX0" fmla="*/ 0 w 7476308"/>
              <a:gd name="connsiteY0" fmla="*/ 0 h 7597733"/>
              <a:gd name="connsiteX1" fmla="*/ 2897099 w 7476308"/>
              <a:gd name="connsiteY1" fmla="*/ 0 h 7597733"/>
              <a:gd name="connsiteX2" fmla="*/ 7476308 w 7476308"/>
              <a:gd name="connsiteY2" fmla="*/ 3505342 h 7597733"/>
              <a:gd name="connsiteX3" fmla="*/ 7476308 w 7476308"/>
              <a:gd name="connsiteY3" fmla="*/ 7597733 h 7597733"/>
              <a:gd name="connsiteX4" fmla="*/ 7476308 w 7476308"/>
              <a:gd name="connsiteY4" fmla="*/ 7597733 h 7597733"/>
              <a:gd name="connsiteX5" fmla="*/ 3505342 w 7476308"/>
              <a:gd name="connsiteY5" fmla="*/ 7597733 h 7597733"/>
              <a:gd name="connsiteX6" fmla="*/ 937363 w 7476308"/>
              <a:gd name="connsiteY6" fmla="*/ 6502958 h 7597733"/>
              <a:gd name="connsiteX7" fmla="*/ 0 w 7476308"/>
              <a:gd name="connsiteY7" fmla="*/ 4092391 h 7597733"/>
              <a:gd name="connsiteX8" fmla="*/ 0 w 7476308"/>
              <a:gd name="connsiteY8" fmla="*/ 0 h 7597733"/>
              <a:gd name="connsiteX9" fmla="*/ 0 w 7476308"/>
              <a:gd name="connsiteY9" fmla="*/ 0 h 7597733"/>
              <a:gd name="connsiteX0" fmla="*/ 0 w 7476308"/>
              <a:gd name="connsiteY0" fmla="*/ 0 h 7597733"/>
              <a:gd name="connsiteX1" fmla="*/ 2897099 w 7476308"/>
              <a:gd name="connsiteY1" fmla="*/ 0 h 7597733"/>
              <a:gd name="connsiteX2" fmla="*/ 7476308 w 7476308"/>
              <a:gd name="connsiteY2" fmla="*/ 3505342 h 7597733"/>
              <a:gd name="connsiteX3" fmla="*/ 7476308 w 7476308"/>
              <a:gd name="connsiteY3" fmla="*/ 7597733 h 7597733"/>
              <a:gd name="connsiteX4" fmla="*/ 7476308 w 7476308"/>
              <a:gd name="connsiteY4" fmla="*/ 7597733 h 7597733"/>
              <a:gd name="connsiteX5" fmla="*/ 3317452 w 7476308"/>
              <a:gd name="connsiteY5" fmla="*/ 6858697 h 7597733"/>
              <a:gd name="connsiteX6" fmla="*/ 937363 w 7476308"/>
              <a:gd name="connsiteY6" fmla="*/ 6502958 h 7597733"/>
              <a:gd name="connsiteX7" fmla="*/ 0 w 7476308"/>
              <a:gd name="connsiteY7" fmla="*/ 4092391 h 7597733"/>
              <a:gd name="connsiteX8" fmla="*/ 0 w 7476308"/>
              <a:gd name="connsiteY8" fmla="*/ 0 h 7597733"/>
              <a:gd name="connsiteX9" fmla="*/ 0 w 7476308"/>
              <a:gd name="connsiteY9" fmla="*/ 0 h 7597733"/>
              <a:gd name="connsiteX0" fmla="*/ 0 w 7476308"/>
              <a:gd name="connsiteY0" fmla="*/ 0 h 7597733"/>
              <a:gd name="connsiteX1" fmla="*/ 2897099 w 7476308"/>
              <a:gd name="connsiteY1" fmla="*/ 0 h 7597733"/>
              <a:gd name="connsiteX2" fmla="*/ 7476308 w 7476308"/>
              <a:gd name="connsiteY2" fmla="*/ 3505342 h 7597733"/>
              <a:gd name="connsiteX3" fmla="*/ 7476308 w 7476308"/>
              <a:gd name="connsiteY3" fmla="*/ 7597733 h 7597733"/>
              <a:gd name="connsiteX4" fmla="*/ 7476308 w 7476308"/>
              <a:gd name="connsiteY4" fmla="*/ 7597733 h 7597733"/>
              <a:gd name="connsiteX5" fmla="*/ 3317452 w 7476308"/>
              <a:gd name="connsiteY5" fmla="*/ 6858697 h 7597733"/>
              <a:gd name="connsiteX6" fmla="*/ 937363 w 7476308"/>
              <a:gd name="connsiteY6" fmla="*/ 6502958 h 7597733"/>
              <a:gd name="connsiteX7" fmla="*/ 0 w 7476308"/>
              <a:gd name="connsiteY7" fmla="*/ 4092391 h 7597733"/>
              <a:gd name="connsiteX8" fmla="*/ 0 w 7476308"/>
              <a:gd name="connsiteY8" fmla="*/ 0 h 7597733"/>
              <a:gd name="connsiteX9" fmla="*/ 0 w 7476308"/>
              <a:gd name="connsiteY9" fmla="*/ 0 h 7597733"/>
              <a:gd name="connsiteX0" fmla="*/ 0 w 7476308"/>
              <a:gd name="connsiteY0" fmla="*/ 0 h 7597733"/>
              <a:gd name="connsiteX1" fmla="*/ 2897099 w 7476308"/>
              <a:gd name="connsiteY1" fmla="*/ 0 h 7597733"/>
              <a:gd name="connsiteX2" fmla="*/ 7476308 w 7476308"/>
              <a:gd name="connsiteY2" fmla="*/ 3505342 h 7597733"/>
              <a:gd name="connsiteX3" fmla="*/ 7476308 w 7476308"/>
              <a:gd name="connsiteY3" fmla="*/ 7597733 h 7597733"/>
              <a:gd name="connsiteX4" fmla="*/ 7476308 w 7476308"/>
              <a:gd name="connsiteY4" fmla="*/ 7597733 h 7597733"/>
              <a:gd name="connsiteX5" fmla="*/ 3730810 w 7476308"/>
              <a:gd name="connsiteY5" fmla="*/ 6633229 h 7597733"/>
              <a:gd name="connsiteX6" fmla="*/ 937363 w 7476308"/>
              <a:gd name="connsiteY6" fmla="*/ 6502958 h 7597733"/>
              <a:gd name="connsiteX7" fmla="*/ 0 w 7476308"/>
              <a:gd name="connsiteY7" fmla="*/ 4092391 h 7597733"/>
              <a:gd name="connsiteX8" fmla="*/ 0 w 7476308"/>
              <a:gd name="connsiteY8" fmla="*/ 0 h 7597733"/>
              <a:gd name="connsiteX9" fmla="*/ 0 w 7476308"/>
              <a:gd name="connsiteY9" fmla="*/ 0 h 7597733"/>
              <a:gd name="connsiteX0" fmla="*/ 0 w 7476308"/>
              <a:gd name="connsiteY0" fmla="*/ 0 h 7597733"/>
              <a:gd name="connsiteX1" fmla="*/ 2897099 w 7476308"/>
              <a:gd name="connsiteY1" fmla="*/ 0 h 7597733"/>
              <a:gd name="connsiteX2" fmla="*/ 7476308 w 7476308"/>
              <a:gd name="connsiteY2" fmla="*/ 3505342 h 7597733"/>
              <a:gd name="connsiteX3" fmla="*/ 7476308 w 7476308"/>
              <a:gd name="connsiteY3" fmla="*/ 7597733 h 7597733"/>
              <a:gd name="connsiteX4" fmla="*/ 4670477 w 7476308"/>
              <a:gd name="connsiteY4" fmla="*/ 4428648 h 7597733"/>
              <a:gd name="connsiteX5" fmla="*/ 3730810 w 7476308"/>
              <a:gd name="connsiteY5" fmla="*/ 6633229 h 7597733"/>
              <a:gd name="connsiteX6" fmla="*/ 937363 w 7476308"/>
              <a:gd name="connsiteY6" fmla="*/ 6502958 h 7597733"/>
              <a:gd name="connsiteX7" fmla="*/ 0 w 7476308"/>
              <a:gd name="connsiteY7" fmla="*/ 4092391 h 7597733"/>
              <a:gd name="connsiteX8" fmla="*/ 0 w 7476308"/>
              <a:gd name="connsiteY8" fmla="*/ 0 h 7597733"/>
              <a:gd name="connsiteX9" fmla="*/ 0 w 7476308"/>
              <a:gd name="connsiteY9" fmla="*/ 0 h 7597733"/>
              <a:gd name="connsiteX0" fmla="*/ 0 w 7476308"/>
              <a:gd name="connsiteY0" fmla="*/ 0 h 7597733"/>
              <a:gd name="connsiteX1" fmla="*/ 2897099 w 7476308"/>
              <a:gd name="connsiteY1" fmla="*/ 0 h 7597733"/>
              <a:gd name="connsiteX2" fmla="*/ 7476308 w 7476308"/>
              <a:gd name="connsiteY2" fmla="*/ 3505342 h 7597733"/>
              <a:gd name="connsiteX3" fmla="*/ 7476308 w 7476308"/>
              <a:gd name="connsiteY3" fmla="*/ 7597733 h 7597733"/>
              <a:gd name="connsiteX4" fmla="*/ 7175325 w 7476308"/>
              <a:gd name="connsiteY4" fmla="*/ 7329676 h 7597733"/>
              <a:gd name="connsiteX5" fmla="*/ 4670477 w 7476308"/>
              <a:gd name="connsiteY5" fmla="*/ 4428648 h 7597733"/>
              <a:gd name="connsiteX6" fmla="*/ 3730810 w 7476308"/>
              <a:gd name="connsiteY6" fmla="*/ 6633229 h 7597733"/>
              <a:gd name="connsiteX7" fmla="*/ 937363 w 7476308"/>
              <a:gd name="connsiteY7" fmla="*/ 6502958 h 7597733"/>
              <a:gd name="connsiteX8" fmla="*/ 0 w 7476308"/>
              <a:gd name="connsiteY8" fmla="*/ 4092391 h 7597733"/>
              <a:gd name="connsiteX9" fmla="*/ 0 w 7476308"/>
              <a:gd name="connsiteY9" fmla="*/ 0 h 7597733"/>
              <a:gd name="connsiteX10" fmla="*/ 0 w 7476308"/>
              <a:gd name="connsiteY10" fmla="*/ 0 h 7597733"/>
              <a:gd name="connsiteX0" fmla="*/ 0 w 7476308"/>
              <a:gd name="connsiteY0" fmla="*/ 0 h 7597733"/>
              <a:gd name="connsiteX1" fmla="*/ 2897099 w 7476308"/>
              <a:gd name="connsiteY1" fmla="*/ 0 h 7597733"/>
              <a:gd name="connsiteX2" fmla="*/ 7476308 w 7476308"/>
              <a:gd name="connsiteY2" fmla="*/ 3505342 h 7597733"/>
              <a:gd name="connsiteX3" fmla="*/ 7476308 w 7476308"/>
              <a:gd name="connsiteY3" fmla="*/ 7597733 h 7597733"/>
              <a:gd name="connsiteX4" fmla="*/ 5384103 w 7476308"/>
              <a:gd name="connsiteY4" fmla="*/ 6164756 h 7597733"/>
              <a:gd name="connsiteX5" fmla="*/ 4670477 w 7476308"/>
              <a:gd name="connsiteY5" fmla="*/ 4428648 h 7597733"/>
              <a:gd name="connsiteX6" fmla="*/ 3730810 w 7476308"/>
              <a:gd name="connsiteY6" fmla="*/ 6633229 h 7597733"/>
              <a:gd name="connsiteX7" fmla="*/ 937363 w 7476308"/>
              <a:gd name="connsiteY7" fmla="*/ 6502958 h 7597733"/>
              <a:gd name="connsiteX8" fmla="*/ 0 w 7476308"/>
              <a:gd name="connsiteY8" fmla="*/ 4092391 h 7597733"/>
              <a:gd name="connsiteX9" fmla="*/ 0 w 7476308"/>
              <a:gd name="connsiteY9" fmla="*/ 0 h 7597733"/>
              <a:gd name="connsiteX10" fmla="*/ 0 w 7476308"/>
              <a:gd name="connsiteY10" fmla="*/ 0 h 7597733"/>
              <a:gd name="connsiteX0" fmla="*/ 0 w 7476308"/>
              <a:gd name="connsiteY0" fmla="*/ 0 h 7603170"/>
              <a:gd name="connsiteX1" fmla="*/ 2897099 w 7476308"/>
              <a:gd name="connsiteY1" fmla="*/ 0 h 7603170"/>
              <a:gd name="connsiteX2" fmla="*/ 7476308 w 7476308"/>
              <a:gd name="connsiteY2" fmla="*/ 3505342 h 7603170"/>
              <a:gd name="connsiteX3" fmla="*/ 7476308 w 7476308"/>
              <a:gd name="connsiteY3" fmla="*/ 7597733 h 7603170"/>
              <a:gd name="connsiteX4" fmla="*/ 4670477 w 7476308"/>
              <a:gd name="connsiteY4" fmla="*/ 4428648 h 7603170"/>
              <a:gd name="connsiteX5" fmla="*/ 3730810 w 7476308"/>
              <a:gd name="connsiteY5" fmla="*/ 6633229 h 7603170"/>
              <a:gd name="connsiteX6" fmla="*/ 937363 w 7476308"/>
              <a:gd name="connsiteY6" fmla="*/ 6502958 h 7603170"/>
              <a:gd name="connsiteX7" fmla="*/ 0 w 7476308"/>
              <a:gd name="connsiteY7" fmla="*/ 4092391 h 7603170"/>
              <a:gd name="connsiteX8" fmla="*/ 0 w 7476308"/>
              <a:gd name="connsiteY8" fmla="*/ 0 h 7603170"/>
              <a:gd name="connsiteX9" fmla="*/ 0 w 7476308"/>
              <a:gd name="connsiteY9" fmla="*/ 0 h 7603170"/>
              <a:gd name="connsiteX0" fmla="*/ 0 w 7476308"/>
              <a:gd name="connsiteY0" fmla="*/ 0 h 6633229"/>
              <a:gd name="connsiteX1" fmla="*/ 2897099 w 7476308"/>
              <a:gd name="connsiteY1" fmla="*/ 0 h 6633229"/>
              <a:gd name="connsiteX2" fmla="*/ 7476308 w 7476308"/>
              <a:gd name="connsiteY2" fmla="*/ 3505342 h 6633229"/>
              <a:gd name="connsiteX3" fmla="*/ 4670477 w 7476308"/>
              <a:gd name="connsiteY3" fmla="*/ 4428648 h 6633229"/>
              <a:gd name="connsiteX4" fmla="*/ 3730810 w 7476308"/>
              <a:gd name="connsiteY4" fmla="*/ 6633229 h 6633229"/>
              <a:gd name="connsiteX5" fmla="*/ 937363 w 7476308"/>
              <a:gd name="connsiteY5" fmla="*/ 6502958 h 6633229"/>
              <a:gd name="connsiteX6" fmla="*/ 0 w 7476308"/>
              <a:gd name="connsiteY6" fmla="*/ 4092391 h 6633229"/>
              <a:gd name="connsiteX7" fmla="*/ 0 w 7476308"/>
              <a:gd name="connsiteY7" fmla="*/ 0 h 6633229"/>
              <a:gd name="connsiteX8" fmla="*/ 0 w 7476308"/>
              <a:gd name="connsiteY8" fmla="*/ 0 h 6633229"/>
              <a:gd name="connsiteX0" fmla="*/ 0 w 4670477"/>
              <a:gd name="connsiteY0" fmla="*/ 0 h 6633229"/>
              <a:gd name="connsiteX1" fmla="*/ 2897099 w 4670477"/>
              <a:gd name="connsiteY1" fmla="*/ 0 h 6633229"/>
              <a:gd name="connsiteX2" fmla="*/ 4670477 w 4670477"/>
              <a:gd name="connsiteY2" fmla="*/ 4428648 h 6633229"/>
              <a:gd name="connsiteX3" fmla="*/ 3730810 w 4670477"/>
              <a:gd name="connsiteY3" fmla="*/ 6633229 h 6633229"/>
              <a:gd name="connsiteX4" fmla="*/ 937363 w 4670477"/>
              <a:gd name="connsiteY4" fmla="*/ 6502958 h 6633229"/>
              <a:gd name="connsiteX5" fmla="*/ 0 w 4670477"/>
              <a:gd name="connsiteY5" fmla="*/ 4092391 h 6633229"/>
              <a:gd name="connsiteX6" fmla="*/ 0 w 4670477"/>
              <a:gd name="connsiteY6" fmla="*/ 0 h 6633229"/>
              <a:gd name="connsiteX7" fmla="*/ 0 w 4670477"/>
              <a:gd name="connsiteY7" fmla="*/ 0 h 6633229"/>
              <a:gd name="connsiteX0" fmla="*/ 0 w 3829368"/>
              <a:gd name="connsiteY0" fmla="*/ 0 h 6633229"/>
              <a:gd name="connsiteX1" fmla="*/ 2897099 w 3829368"/>
              <a:gd name="connsiteY1" fmla="*/ 0 h 6633229"/>
              <a:gd name="connsiteX2" fmla="*/ 3730810 w 3829368"/>
              <a:gd name="connsiteY2" fmla="*/ 6633229 h 6633229"/>
              <a:gd name="connsiteX3" fmla="*/ 937363 w 3829368"/>
              <a:gd name="connsiteY3" fmla="*/ 6502958 h 6633229"/>
              <a:gd name="connsiteX4" fmla="*/ 0 w 3829368"/>
              <a:gd name="connsiteY4" fmla="*/ 4092391 h 6633229"/>
              <a:gd name="connsiteX5" fmla="*/ 0 w 3829368"/>
              <a:gd name="connsiteY5" fmla="*/ 0 h 6633229"/>
              <a:gd name="connsiteX6" fmla="*/ 0 w 3829368"/>
              <a:gd name="connsiteY6" fmla="*/ 0 h 6633229"/>
              <a:gd name="connsiteX0" fmla="*/ 0 w 3789095"/>
              <a:gd name="connsiteY0" fmla="*/ 0 h 6633229"/>
              <a:gd name="connsiteX1" fmla="*/ 2897099 w 3789095"/>
              <a:gd name="connsiteY1" fmla="*/ 0 h 6633229"/>
              <a:gd name="connsiteX2" fmla="*/ 3730810 w 3789095"/>
              <a:gd name="connsiteY2" fmla="*/ 6633229 h 6633229"/>
              <a:gd name="connsiteX3" fmla="*/ 937363 w 3789095"/>
              <a:gd name="connsiteY3" fmla="*/ 6502958 h 6633229"/>
              <a:gd name="connsiteX4" fmla="*/ 0 w 3789095"/>
              <a:gd name="connsiteY4" fmla="*/ 4092391 h 6633229"/>
              <a:gd name="connsiteX5" fmla="*/ 0 w 3789095"/>
              <a:gd name="connsiteY5" fmla="*/ 0 h 6633229"/>
              <a:gd name="connsiteX6" fmla="*/ 0 w 3789095"/>
              <a:gd name="connsiteY6" fmla="*/ 0 h 6633229"/>
              <a:gd name="connsiteX0" fmla="*/ 0 w 3730810"/>
              <a:gd name="connsiteY0" fmla="*/ 0 h 6633229"/>
              <a:gd name="connsiteX1" fmla="*/ 2897099 w 3730810"/>
              <a:gd name="connsiteY1" fmla="*/ 0 h 6633229"/>
              <a:gd name="connsiteX2" fmla="*/ 3730810 w 3730810"/>
              <a:gd name="connsiteY2" fmla="*/ 6633229 h 6633229"/>
              <a:gd name="connsiteX3" fmla="*/ 937363 w 3730810"/>
              <a:gd name="connsiteY3" fmla="*/ 6502958 h 6633229"/>
              <a:gd name="connsiteX4" fmla="*/ 0 w 3730810"/>
              <a:gd name="connsiteY4" fmla="*/ 4092391 h 6633229"/>
              <a:gd name="connsiteX5" fmla="*/ 0 w 3730810"/>
              <a:gd name="connsiteY5" fmla="*/ 0 h 6633229"/>
              <a:gd name="connsiteX6" fmla="*/ 0 w 3730810"/>
              <a:gd name="connsiteY6" fmla="*/ 0 h 6633229"/>
              <a:gd name="connsiteX0" fmla="*/ 0 w 2954210"/>
              <a:gd name="connsiteY0" fmla="*/ 0 h 6502958"/>
              <a:gd name="connsiteX1" fmla="*/ 2897099 w 2954210"/>
              <a:gd name="connsiteY1" fmla="*/ 0 h 6502958"/>
              <a:gd name="connsiteX2" fmla="*/ 2954197 w 2954210"/>
              <a:gd name="connsiteY2" fmla="*/ 6457865 h 6502958"/>
              <a:gd name="connsiteX3" fmla="*/ 937363 w 2954210"/>
              <a:gd name="connsiteY3" fmla="*/ 6502958 h 6502958"/>
              <a:gd name="connsiteX4" fmla="*/ 0 w 2954210"/>
              <a:gd name="connsiteY4" fmla="*/ 4092391 h 6502958"/>
              <a:gd name="connsiteX5" fmla="*/ 0 w 2954210"/>
              <a:gd name="connsiteY5" fmla="*/ 0 h 6502958"/>
              <a:gd name="connsiteX6" fmla="*/ 0 w 2954210"/>
              <a:gd name="connsiteY6" fmla="*/ 0 h 6502958"/>
              <a:gd name="connsiteX0" fmla="*/ 0 w 2954210"/>
              <a:gd name="connsiteY0" fmla="*/ 0 h 6502958"/>
              <a:gd name="connsiteX1" fmla="*/ 2897099 w 2954210"/>
              <a:gd name="connsiteY1" fmla="*/ 0 h 6502958"/>
              <a:gd name="connsiteX2" fmla="*/ 2954197 w 2954210"/>
              <a:gd name="connsiteY2" fmla="*/ 6457865 h 6502958"/>
              <a:gd name="connsiteX3" fmla="*/ 937363 w 2954210"/>
              <a:gd name="connsiteY3" fmla="*/ 6502958 h 6502958"/>
              <a:gd name="connsiteX4" fmla="*/ 0 w 2954210"/>
              <a:gd name="connsiteY4" fmla="*/ 4092391 h 6502958"/>
              <a:gd name="connsiteX5" fmla="*/ 0 w 2954210"/>
              <a:gd name="connsiteY5" fmla="*/ 0 h 6502958"/>
              <a:gd name="connsiteX6" fmla="*/ 0 w 2954210"/>
              <a:gd name="connsiteY6" fmla="*/ 0 h 6502958"/>
              <a:gd name="connsiteX0" fmla="*/ 0 w 2954210"/>
              <a:gd name="connsiteY0" fmla="*/ 0 h 6457865"/>
              <a:gd name="connsiteX1" fmla="*/ 2897099 w 2954210"/>
              <a:gd name="connsiteY1" fmla="*/ 0 h 6457865"/>
              <a:gd name="connsiteX2" fmla="*/ 2954197 w 2954210"/>
              <a:gd name="connsiteY2" fmla="*/ 6457865 h 6457865"/>
              <a:gd name="connsiteX3" fmla="*/ 887259 w 2954210"/>
              <a:gd name="connsiteY3" fmla="*/ 6440328 h 6457865"/>
              <a:gd name="connsiteX4" fmla="*/ 0 w 2954210"/>
              <a:gd name="connsiteY4" fmla="*/ 4092391 h 6457865"/>
              <a:gd name="connsiteX5" fmla="*/ 0 w 2954210"/>
              <a:gd name="connsiteY5" fmla="*/ 0 h 6457865"/>
              <a:gd name="connsiteX6" fmla="*/ 0 w 2954210"/>
              <a:gd name="connsiteY6" fmla="*/ 0 h 6457865"/>
              <a:gd name="connsiteX0" fmla="*/ 0 w 2954210"/>
              <a:gd name="connsiteY0" fmla="*/ 0 h 6457865"/>
              <a:gd name="connsiteX1" fmla="*/ 2897099 w 2954210"/>
              <a:gd name="connsiteY1" fmla="*/ 0 h 6457865"/>
              <a:gd name="connsiteX2" fmla="*/ 2954197 w 2954210"/>
              <a:gd name="connsiteY2" fmla="*/ 6457865 h 6457865"/>
              <a:gd name="connsiteX3" fmla="*/ 887259 w 2954210"/>
              <a:gd name="connsiteY3" fmla="*/ 6440328 h 6457865"/>
              <a:gd name="connsiteX4" fmla="*/ 0 w 2954210"/>
              <a:gd name="connsiteY4" fmla="*/ 4092391 h 6457865"/>
              <a:gd name="connsiteX5" fmla="*/ 0 w 2954210"/>
              <a:gd name="connsiteY5" fmla="*/ 0 h 6457865"/>
              <a:gd name="connsiteX6" fmla="*/ 0 w 2954210"/>
              <a:gd name="connsiteY6" fmla="*/ 0 h 6457865"/>
              <a:gd name="connsiteX0" fmla="*/ 0 w 2954210"/>
              <a:gd name="connsiteY0" fmla="*/ 0 h 6457865"/>
              <a:gd name="connsiteX1" fmla="*/ 2897099 w 2954210"/>
              <a:gd name="connsiteY1" fmla="*/ 0 h 6457865"/>
              <a:gd name="connsiteX2" fmla="*/ 2954197 w 2954210"/>
              <a:gd name="connsiteY2" fmla="*/ 6457865 h 6457865"/>
              <a:gd name="connsiteX3" fmla="*/ 887259 w 2954210"/>
              <a:gd name="connsiteY3" fmla="*/ 6440328 h 6457865"/>
              <a:gd name="connsiteX4" fmla="*/ 0 w 2954210"/>
              <a:gd name="connsiteY4" fmla="*/ 4092391 h 6457865"/>
              <a:gd name="connsiteX5" fmla="*/ 0 w 2954210"/>
              <a:gd name="connsiteY5" fmla="*/ 0 h 6457865"/>
              <a:gd name="connsiteX6" fmla="*/ 0 w 2954210"/>
              <a:gd name="connsiteY6" fmla="*/ 0 h 6457865"/>
              <a:gd name="connsiteX0" fmla="*/ 0 w 2954210"/>
              <a:gd name="connsiteY0" fmla="*/ 0 h 6457865"/>
              <a:gd name="connsiteX1" fmla="*/ 2897099 w 2954210"/>
              <a:gd name="connsiteY1" fmla="*/ 0 h 6457865"/>
              <a:gd name="connsiteX2" fmla="*/ 2954197 w 2954210"/>
              <a:gd name="connsiteY2" fmla="*/ 6457865 h 6457865"/>
              <a:gd name="connsiteX3" fmla="*/ 887259 w 2954210"/>
              <a:gd name="connsiteY3" fmla="*/ 6440328 h 6457865"/>
              <a:gd name="connsiteX4" fmla="*/ 0 w 2954210"/>
              <a:gd name="connsiteY4" fmla="*/ 4092391 h 6457865"/>
              <a:gd name="connsiteX5" fmla="*/ 0 w 2954210"/>
              <a:gd name="connsiteY5" fmla="*/ 0 h 6457865"/>
              <a:gd name="connsiteX6" fmla="*/ 0 w 2954210"/>
              <a:gd name="connsiteY6" fmla="*/ 0 h 6457865"/>
              <a:gd name="connsiteX0" fmla="*/ 0 w 2954214"/>
              <a:gd name="connsiteY0" fmla="*/ 0 h 6457865"/>
              <a:gd name="connsiteX1" fmla="*/ 2909625 w 2954214"/>
              <a:gd name="connsiteY1" fmla="*/ 0 h 6457865"/>
              <a:gd name="connsiteX2" fmla="*/ 2954197 w 2954214"/>
              <a:gd name="connsiteY2" fmla="*/ 6457865 h 6457865"/>
              <a:gd name="connsiteX3" fmla="*/ 887259 w 2954214"/>
              <a:gd name="connsiteY3" fmla="*/ 6440328 h 6457865"/>
              <a:gd name="connsiteX4" fmla="*/ 0 w 2954214"/>
              <a:gd name="connsiteY4" fmla="*/ 4092391 h 6457865"/>
              <a:gd name="connsiteX5" fmla="*/ 0 w 2954214"/>
              <a:gd name="connsiteY5" fmla="*/ 0 h 6457865"/>
              <a:gd name="connsiteX6" fmla="*/ 0 w 2954214"/>
              <a:gd name="connsiteY6" fmla="*/ 0 h 6457865"/>
              <a:gd name="connsiteX0" fmla="*/ 0 w 2954242"/>
              <a:gd name="connsiteY0" fmla="*/ 3907 h 6461772"/>
              <a:gd name="connsiteX1" fmla="*/ 2933071 w 2954242"/>
              <a:gd name="connsiteY1" fmla="*/ 0 h 6461772"/>
              <a:gd name="connsiteX2" fmla="*/ 2954197 w 2954242"/>
              <a:gd name="connsiteY2" fmla="*/ 6461772 h 6461772"/>
              <a:gd name="connsiteX3" fmla="*/ 887259 w 2954242"/>
              <a:gd name="connsiteY3" fmla="*/ 6444235 h 6461772"/>
              <a:gd name="connsiteX4" fmla="*/ 0 w 2954242"/>
              <a:gd name="connsiteY4" fmla="*/ 4096298 h 6461772"/>
              <a:gd name="connsiteX5" fmla="*/ 0 w 2954242"/>
              <a:gd name="connsiteY5" fmla="*/ 3907 h 6461772"/>
              <a:gd name="connsiteX6" fmla="*/ 0 w 2954242"/>
              <a:gd name="connsiteY6" fmla="*/ 3907 h 6461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54242" h="6461772">
                <a:moveTo>
                  <a:pt x="0" y="3907"/>
                </a:moveTo>
                <a:lnTo>
                  <a:pt x="2933071" y="0"/>
                </a:lnTo>
                <a:cubicBezTo>
                  <a:pt x="2941098" y="15774"/>
                  <a:pt x="2955144" y="6430132"/>
                  <a:pt x="2954197" y="6461772"/>
                </a:cubicBezTo>
                <a:cubicBezTo>
                  <a:pt x="2941612" y="6442148"/>
                  <a:pt x="920338" y="6439735"/>
                  <a:pt x="887259" y="6444235"/>
                </a:cubicBezTo>
                <a:cubicBezTo>
                  <a:pt x="252931" y="5747277"/>
                  <a:pt x="118649" y="5330437"/>
                  <a:pt x="0" y="4096298"/>
                </a:cubicBezTo>
                <a:lnTo>
                  <a:pt x="0" y="3907"/>
                </a:lnTo>
                <a:lnTo>
                  <a:pt x="0" y="3907"/>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Platshållare för bild 3">
            <a:extLst>
              <a:ext uri="{FF2B5EF4-FFF2-40B4-BE49-F238E27FC236}">
                <a16:creationId xmlns:a16="http://schemas.microsoft.com/office/drawing/2014/main" id="{BF308462-1899-4B44-85C4-E857B1EAA405}"/>
              </a:ext>
              <a:ext uri="{C183D7F6-B498-43B3-948B-1728B52AA6E4}">
                <adec:decorative xmlns:adec="http://schemas.microsoft.com/office/drawing/2017/decorative" val="1"/>
              </a:ext>
            </a:extLst>
          </p:cNvPr>
          <p:cNvSpPr>
            <a:spLocks noGrp="1"/>
          </p:cNvSpPr>
          <p:nvPr>
            <p:ph type="pic" sz="quarter" idx="11"/>
          </p:nvPr>
        </p:nvSpPr>
        <p:spPr>
          <a:xfrm rot="549817">
            <a:off x="6792696" y="790836"/>
            <a:ext cx="4279113" cy="4568015"/>
          </a:xfrm>
          <a:prstGeom prst="round2DiagRect">
            <a:avLst>
              <a:gd name="adj1" fmla="val 43413"/>
              <a:gd name="adj2" fmla="val 0"/>
            </a:avLst>
          </a:prstGeom>
          <a:solidFill>
            <a:schemeClr val="tx2">
              <a:alpha val="84000"/>
            </a:schemeClr>
          </a:solidFill>
        </p:spPr>
        <p:txBody>
          <a:bodyPr>
            <a:normAutofit/>
          </a:bodyPr>
          <a:lstStyle>
            <a:lvl1pPr marL="0" indent="0">
              <a:buNone/>
              <a:defRPr sz="1600"/>
            </a:lvl1pPr>
          </a:lstStyle>
          <a:p>
            <a:endParaRPr lang="sv-SE" dirty="0"/>
          </a:p>
        </p:txBody>
      </p:sp>
      <p:sp>
        <p:nvSpPr>
          <p:cNvPr id="12" name="Platshållare för text 11">
            <a:extLst>
              <a:ext uri="{FF2B5EF4-FFF2-40B4-BE49-F238E27FC236}">
                <a16:creationId xmlns:a16="http://schemas.microsoft.com/office/drawing/2014/main" id="{3D6D32C4-CF2A-4531-BDF0-9775B888B724}"/>
              </a:ext>
            </a:extLst>
          </p:cNvPr>
          <p:cNvSpPr>
            <a:spLocks noGrp="1"/>
          </p:cNvSpPr>
          <p:nvPr>
            <p:ph type="body" sz="quarter" idx="10"/>
          </p:nvPr>
        </p:nvSpPr>
        <p:spPr>
          <a:xfrm>
            <a:off x="629196" y="1720800"/>
            <a:ext cx="5057230" cy="40392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Rubrik 1">
            <a:extLst>
              <a:ext uri="{FF2B5EF4-FFF2-40B4-BE49-F238E27FC236}">
                <a16:creationId xmlns:a16="http://schemas.microsoft.com/office/drawing/2014/main" id="{DA21450B-C9A2-4212-850A-E639BD517290}"/>
              </a:ext>
            </a:extLst>
          </p:cNvPr>
          <p:cNvSpPr>
            <a:spLocks noGrp="1"/>
          </p:cNvSpPr>
          <p:nvPr>
            <p:ph type="title" hasCustomPrompt="1"/>
          </p:nvPr>
        </p:nvSpPr>
        <p:spPr>
          <a:xfrm>
            <a:off x="629194" y="225574"/>
            <a:ext cx="5058583" cy="1325563"/>
          </a:xfrm>
        </p:spPr>
        <p:txBody>
          <a:bodyPr/>
          <a:lstStyle>
            <a:lvl1pPr>
              <a:defRPr>
                <a:solidFill>
                  <a:schemeClr val="tx1"/>
                </a:solidFill>
              </a:defRPr>
            </a:lvl1pPr>
          </a:lstStyle>
          <a:p>
            <a:r>
              <a:rPr lang="sv-SE" dirty="0"/>
              <a:t>Rubrik</a:t>
            </a:r>
            <a:br>
              <a:rPr lang="sv-SE" dirty="0"/>
            </a:br>
            <a:r>
              <a:rPr lang="sv-SE" dirty="0"/>
              <a:t>2 rader</a:t>
            </a:r>
          </a:p>
        </p:txBody>
      </p:sp>
      <p:pic>
        <p:nvPicPr>
          <p:cNvPr id="11" name="Bildobjekt 10" descr="Region Kronobergs logotyp i vitt.">
            <a:extLst>
              <a:ext uri="{FF2B5EF4-FFF2-40B4-BE49-F238E27FC236}">
                <a16:creationId xmlns:a16="http://schemas.microsoft.com/office/drawing/2014/main" id="{4C65C9E4-6A18-4E47-AF4A-18AC385A4BEB}"/>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094" t="11082" r="4760" b="13048"/>
          <a:stretch/>
        </p:blipFill>
        <p:spPr>
          <a:xfrm>
            <a:off x="10293701" y="6013437"/>
            <a:ext cx="1718777" cy="534864"/>
          </a:xfrm>
          <a:prstGeom prst="rect">
            <a:avLst/>
          </a:prstGeom>
        </p:spPr>
      </p:pic>
      <p:sp>
        <p:nvSpPr>
          <p:cNvPr id="9" name="textruta 8">
            <a:extLst>
              <a:ext uri="{FF2B5EF4-FFF2-40B4-BE49-F238E27FC236}">
                <a16:creationId xmlns:a16="http://schemas.microsoft.com/office/drawing/2014/main" id="{220B82CF-9F6C-4273-AE3B-D391F3723301}"/>
              </a:ext>
            </a:extLst>
          </p:cNvPr>
          <p:cNvSpPr txBox="1"/>
          <p:nvPr userDrawn="1"/>
        </p:nvSpPr>
        <p:spPr>
          <a:xfrm>
            <a:off x="9328298" y="-1309051"/>
            <a:ext cx="2819400" cy="1200329"/>
          </a:xfrm>
          <a:prstGeom prst="rect">
            <a:avLst/>
          </a:prstGeom>
          <a:solidFill>
            <a:schemeClr val="tx2"/>
          </a:solidFill>
        </p:spPr>
        <p:txBody>
          <a:bodyPr wrap="square" rtlCol="0">
            <a:spAutoFit/>
          </a:bodyPr>
          <a:lstStyle/>
          <a:p>
            <a:r>
              <a:rPr lang="sv-SE" sz="1200" b="1" dirty="0">
                <a:solidFill>
                  <a:schemeClr val="tx1"/>
                </a:solidFill>
                <a:latin typeface="Arial" panose="020B0604020202020204" pitchFamily="34" charset="0"/>
                <a:cs typeface="Arial" panose="020B0604020202020204" pitchFamily="34" charset="0"/>
              </a:rPr>
              <a:t>Lägg till en bild i bladet:</a:t>
            </a:r>
            <a:br>
              <a:rPr lang="sv-SE" sz="1200" dirty="0">
                <a:solidFill>
                  <a:schemeClr val="tx1"/>
                </a:solidFill>
                <a:latin typeface="Arial" panose="020B0604020202020204" pitchFamily="34" charset="0"/>
                <a:cs typeface="Arial" panose="020B0604020202020204" pitchFamily="34" charset="0"/>
              </a:rPr>
            </a:br>
            <a:r>
              <a:rPr lang="sv-SE" sz="1200" dirty="0">
                <a:solidFill>
                  <a:schemeClr val="tx1"/>
                </a:solidFill>
                <a:latin typeface="Arial" panose="020B0604020202020204" pitchFamily="34" charset="0"/>
                <a:cs typeface="Arial" panose="020B0604020202020204" pitchFamily="34" charset="0"/>
              </a:rPr>
              <a:t>Klicka på symbolen –välj foto – infoga. </a:t>
            </a:r>
            <a:br>
              <a:rPr lang="sv-SE" sz="1200" dirty="0">
                <a:solidFill>
                  <a:schemeClr val="tx1"/>
                </a:solidFill>
                <a:latin typeface="Arial" panose="020B0604020202020204" pitchFamily="34" charset="0"/>
                <a:cs typeface="Arial" panose="020B0604020202020204" pitchFamily="34" charset="0"/>
              </a:rPr>
            </a:br>
            <a:r>
              <a:rPr lang="sv-SE" sz="1200" dirty="0">
                <a:solidFill>
                  <a:schemeClr val="tx1"/>
                </a:solidFill>
                <a:latin typeface="Arial" panose="020B0604020202020204" pitchFamily="34" charset="0"/>
                <a:cs typeface="Arial" panose="020B0604020202020204" pitchFamily="34" charset="0"/>
              </a:rPr>
              <a:t>Ibland behöver man beskära fotot så att det fyller ut ytan. Ha fotot markerat – klicka på ”bildformat” – beskär – testa med ”anpassa” och ”fyll”.</a:t>
            </a:r>
          </a:p>
        </p:txBody>
      </p:sp>
    </p:spTree>
    <p:extLst>
      <p:ext uri="{BB962C8B-B14F-4D97-AF65-F5344CB8AC3E}">
        <p14:creationId xmlns:p14="http://schemas.microsoft.com/office/powerpoint/2010/main" val="129668954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 preserve="1">
  <p:cSld name="Avsnittsrubrik">
    <p:bg>
      <p:bgPr>
        <a:solidFill>
          <a:srgbClr val="4D4848"/>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EA76ECA-CF40-4A60-B309-60280244B606}"/>
              </a:ext>
            </a:extLst>
          </p:cNvPr>
          <p:cNvSpPr>
            <a:spLocks noGrp="1"/>
          </p:cNvSpPr>
          <p:nvPr>
            <p:ph type="ctrTitle" hasCustomPrompt="1"/>
          </p:nvPr>
        </p:nvSpPr>
        <p:spPr>
          <a:xfrm>
            <a:off x="819151" y="2140535"/>
            <a:ext cx="5712278" cy="2387600"/>
          </a:xfrm>
        </p:spPr>
        <p:txBody>
          <a:bodyPr anchor="t" anchorCtr="0"/>
          <a:lstStyle>
            <a:lvl1pPr algn="l">
              <a:defRPr sz="5200">
                <a:solidFill>
                  <a:schemeClr val="tx1"/>
                </a:solidFill>
              </a:defRPr>
            </a:lvl1pPr>
          </a:lstStyle>
          <a:p>
            <a:r>
              <a:rPr lang="sv-SE" dirty="0"/>
              <a:t>rubrik</a:t>
            </a:r>
          </a:p>
        </p:txBody>
      </p:sp>
      <p:sp>
        <p:nvSpPr>
          <p:cNvPr id="3" name="Underrubrik 2">
            <a:extLst>
              <a:ext uri="{FF2B5EF4-FFF2-40B4-BE49-F238E27FC236}">
                <a16:creationId xmlns:a16="http://schemas.microsoft.com/office/drawing/2014/main" id="{E68F530B-6E96-46BC-BBCC-51B064E6AC28}"/>
              </a:ext>
            </a:extLst>
          </p:cNvPr>
          <p:cNvSpPr>
            <a:spLocks noGrp="1"/>
          </p:cNvSpPr>
          <p:nvPr>
            <p:ph type="subTitle" idx="1" hasCustomPrompt="1"/>
          </p:nvPr>
        </p:nvSpPr>
        <p:spPr>
          <a:xfrm>
            <a:off x="819151" y="1442076"/>
            <a:ext cx="5711548" cy="474662"/>
          </a:xfrm>
        </p:spPr>
        <p:txBody>
          <a:bodyPr/>
          <a:lstStyle>
            <a:lvl1pPr marL="0" indent="0" algn="l">
              <a:buNone/>
              <a:defRPr sz="2700" cap="all" baseline="0">
                <a:solidFill>
                  <a:schemeClr val="tx1"/>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avsnitt</a:t>
            </a:r>
          </a:p>
        </p:txBody>
      </p:sp>
    </p:spTree>
    <p:extLst>
      <p:ext uri="{BB962C8B-B14F-4D97-AF65-F5344CB8AC3E}">
        <p14:creationId xmlns:p14="http://schemas.microsoft.com/office/powerpoint/2010/main" val="23580001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Citat">
    <p:bg>
      <p:bgPr>
        <a:solidFill>
          <a:srgbClr val="4D4848"/>
        </a:solidFill>
        <a:effectLst/>
      </p:bgPr>
    </p:bg>
    <p:spTree>
      <p:nvGrpSpPr>
        <p:cNvPr id="1" name=""/>
        <p:cNvGrpSpPr/>
        <p:nvPr/>
      </p:nvGrpSpPr>
      <p:grpSpPr>
        <a:xfrm>
          <a:off x="0" y="0"/>
          <a:ext cx="0" cy="0"/>
          <a:chOff x="0" y="0"/>
          <a:chExt cx="0" cy="0"/>
        </a:xfrm>
      </p:grpSpPr>
      <p:sp>
        <p:nvSpPr>
          <p:cNvPr id="15" name="Freeform 9">
            <a:extLst>
              <a:ext uri="{FF2B5EF4-FFF2-40B4-BE49-F238E27FC236}">
                <a16:creationId xmlns:a16="http://schemas.microsoft.com/office/drawing/2014/main" id="{1709AE4F-DE07-4194-9808-48C512EAA1A1}"/>
              </a:ext>
            </a:extLst>
          </p:cNvPr>
          <p:cNvSpPr>
            <a:spLocks noEditPoints="1"/>
          </p:cNvSpPr>
          <p:nvPr userDrawn="1"/>
        </p:nvSpPr>
        <p:spPr bwMode="auto">
          <a:xfrm>
            <a:off x="723900" y="823913"/>
            <a:ext cx="2038350" cy="1652587"/>
          </a:xfrm>
          <a:custGeom>
            <a:avLst/>
            <a:gdLst>
              <a:gd name="T0" fmla="*/ 212 w 1284"/>
              <a:gd name="T1" fmla="*/ 1035 h 1041"/>
              <a:gd name="T2" fmla="*/ 250 w 1284"/>
              <a:gd name="T3" fmla="*/ 1037 h 1041"/>
              <a:gd name="T4" fmla="*/ 306 w 1284"/>
              <a:gd name="T5" fmla="*/ 995 h 1041"/>
              <a:gd name="T6" fmla="*/ 432 w 1284"/>
              <a:gd name="T7" fmla="*/ 863 h 1041"/>
              <a:gd name="T8" fmla="*/ 532 w 1284"/>
              <a:gd name="T9" fmla="*/ 697 h 1041"/>
              <a:gd name="T10" fmla="*/ 580 w 1284"/>
              <a:gd name="T11" fmla="*/ 533 h 1041"/>
              <a:gd name="T12" fmla="*/ 592 w 1284"/>
              <a:gd name="T13" fmla="*/ 404 h 1041"/>
              <a:gd name="T14" fmla="*/ 574 w 1284"/>
              <a:gd name="T15" fmla="*/ 254 h 1041"/>
              <a:gd name="T16" fmla="*/ 506 w 1284"/>
              <a:gd name="T17" fmla="*/ 114 h 1041"/>
              <a:gd name="T18" fmla="*/ 408 w 1284"/>
              <a:gd name="T19" fmla="*/ 34 h 1041"/>
              <a:gd name="T20" fmla="*/ 300 w 1284"/>
              <a:gd name="T21" fmla="*/ 2 h 1041"/>
              <a:gd name="T22" fmla="*/ 218 w 1284"/>
              <a:gd name="T23" fmla="*/ 6 h 1041"/>
              <a:gd name="T24" fmla="*/ 118 w 1284"/>
              <a:gd name="T25" fmla="*/ 44 h 1041"/>
              <a:gd name="T26" fmla="*/ 46 w 1284"/>
              <a:gd name="T27" fmla="*/ 112 h 1041"/>
              <a:gd name="T28" fmla="*/ 6 w 1284"/>
              <a:gd name="T29" fmla="*/ 202 h 1041"/>
              <a:gd name="T30" fmla="*/ 2 w 1284"/>
              <a:gd name="T31" fmla="*/ 278 h 1041"/>
              <a:gd name="T32" fmla="*/ 32 w 1284"/>
              <a:gd name="T33" fmla="*/ 370 h 1041"/>
              <a:gd name="T34" fmla="*/ 92 w 1284"/>
              <a:gd name="T35" fmla="*/ 442 h 1041"/>
              <a:gd name="T36" fmla="*/ 178 w 1284"/>
              <a:gd name="T37" fmla="*/ 488 h 1041"/>
              <a:gd name="T38" fmla="*/ 250 w 1284"/>
              <a:gd name="T39" fmla="*/ 498 h 1041"/>
              <a:gd name="T40" fmla="*/ 350 w 1284"/>
              <a:gd name="T41" fmla="*/ 486 h 1041"/>
              <a:gd name="T42" fmla="*/ 386 w 1284"/>
              <a:gd name="T43" fmla="*/ 518 h 1041"/>
              <a:gd name="T44" fmla="*/ 338 w 1284"/>
              <a:gd name="T45" fmla="*/ 669 h 1041"/>
              <a:gd name="T46" fmla="*/ 258 w 1284"/>
              <a:gd name="T47" fmla="*/ 785 h 1041"/>
              <a:gd name="T48" fmla="*/ 144 w 1284"/>
              <a:gd name="T49" fmla="*/ 891 h 1041"/>
              <a:gd name="T50" fmla="*/ 126 w 1284"/>
              <a:gd name="T51" fmla="*/ 915 h 1041"/>
              <a:gd name="T52" fmla="*/ 132 w 1284"/>
              <a:gd name="T53" fmla="*/ 957 h 1041"/>
              <a:gd name="T54" fmla="*/ 884 w 1284"/>
              <a:gd name="T55" fmla="*/ 1019 h 1041"/>
              <a:gd name="T56" fmla="*/ 924 w 1284"/>
              <a:gd name="T57" fmla="*/ 1041 h 1041"/>
              <a:gd name="T58" fmla="*/ 960 w 1284"/>
              <a:gd name="T59" fmla="*/ 1025 h 1041"/>
              <a:gd name="T60" fmla="*/ 1070 w 1284"/>
              <a:gd name="T61" fmla="*/ 925 h 1041"/>
              <a:gd name="T62" fmla="*/ 1178 w 1284"/>
              <a:gd name="T63" fmla="*/ 787 h 1041"/>
              <a:gd name="T64" fmla="*/ 1260 w 1284"/>
              <a:gd name="T65" fmla="*/ 591 h 1041"/>
              <a:gd name="T66" fmla="*/ 1280 w 1284"/>
              <a:gd name="T67" fmla="*/ 470 h 1041"/>
              <a:gd name="T68" fmla="*/ 1282 w 1284"/>
              <a:gd name="T69" fmla="*/ 350 h 1041"/>
              <a:gd name="T70" fmla="*/ 1236 w 1284"/>
              <a:gd name="T71" fmla="*/ 176 h 1041"/>
              <a:gd name="T72" fmla="*/ 1150 w 1284"/>
              <a:gd name="T73" fmla="*/ 68 h 1041"/>
              <a:gd name="T74" fmla="*/ 1046 w 1284"/>
              <a:gd name="T75" fmla="*/ 12 h 1041"/>
              <a:gd name="T76" fmla="*/ 968 w 1284"/>
              <a:gd name="T77" fmla="*/ 0 h 1041"/>
              <a:gd name="T78" fmla="*/ 856 w 1284"/>
              <a:gd name="T79" fmla="*/ 22 h 1041"/>
              <a:gd name="T80" fmla="*/ 770 w 1284"/>
              <a:gd name="T81" fmla="*/ 76 h 1041"/>
              <a:gd name="T82" fmla="*/ 712 w 1284"/>
              <a:gd name="T83" fmla="*/ 154 h 1041"/>
              <a:gd name="T84" fmla="*/ 692 w 1284"/>
              <a:gd name="T85" fmla="*/ 252 h 1041"/>
              <a:gd name="T86" fmla="*/ 704 w 1284"/>
              <a:gd name="T87" fmla="*/ 326 h 1041"/>
              <a:gd name="T88" fmla="*/ 750 w 1284"/>
              <a:gd name="T89" fmla="*/ 410 h 1041"/>
              <a:gd name="T90" fmla="*/ 824 w 1284"/>
              <a:gd name="T91" fmla="*/ 468 h 1041"/>
              <a:gd name="T92" fmla="*/ 918 w 1284"/>
              <a:gd name="T93" fmla="*/ 496 h 1041"/>
              <a:gd name="T94" fmla="*/ 998 w 1284"/>
              <a:gd name="T95" fmla="*/ 494 h 1041"/>
              <a:gd name="T96" fmla="*/ 1082 w 1284"/>
              <a:gd name="T97" fmla="*/ 474 h 1041"/>
              <a:gd name="T98" fmla="*/ 1062 w 1284"/>
              <a:gd name="T99" fmla="*/ 597 h 1041"/>
              <a:gd name="T100" fmla="*/ 992 w 1284"/>
              <a:gd name="T101" fmla="*/ 731 h 1041"/>
              <a:gd name="T102" fmla="*/ 890 w 1284"/>
              <a:gd name="T103" fmla="*/ 847 h 1041"/>
              <a:gd name="T104" fmla="*/ 828 w 1284"/>
              <a:gd name="T105" fmla="*/ 897 h 1041"/>
              <a:gd name="T106" fmla="*/ 816 w 1284"/>
              <a:gd name="T107" fmla="*/ 935 h 1041"/>
              <a:gd name="T108" fmla="*/ 884 w 1284"/>
              <a:gd name="T109" fmla="*/ 1019 h 10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284" h="1041">
                <a:moveTo>
                  <a:pt x="192" y="1019"/>
                </a:moveTo>
                <a:lnTo>
                  <a:pt x="192" y="1019"/>
                </a:lnTo>
                <a:lnTo>
                  <a:pt x="202" y="1029"/>
                </a:lnTo>
                <a:lnTo>
                  <a:pt x="212" y="1035"/>
                </a:lnTo>
                <a:lnTo>
                  <a:pt x="222" y="1039"/>
                </a:lnTo>
                <a:lnTo>
                  <a:pt x="232" y="1041"/>
                </a:lnTo>
                <a:lnTo>
                  <a:pt x="240" y="1039"/>
                </a:lnTo>
                <a:lnTo>
                  <a:pt x="250" y="1037"/>
                </a:lnTo>
                <a:lnTo>
                  <a:pt x="260" y="1031"/>
                </a:lnTo>
                <a:lnTo>
                  <a:pt x="268" y="1025"/>
                </a:lnTo>
                <a:lnTo>
                  <a:pt x="268" y="1025"/>
                </a:lnTo>
                <a:lnTo>
                  <a:pt x="306" y="995"/>
                </a:lnTo>
                <a:lnTo>
                  <a:pt x="352" y="951"/>
                </a:lnTo>
                <a:lnTo>
                  <a:pt x="378" y="925"/>
                </a:lnTo>
                <a:lnTo>
                  <a:pt x="406" y="895"/>
                </a:lnTo>
                <a:lnTo>
                  <a:pt x="432" y="863"/>
                </a:lnTo>
                <a:lnTo>
                  <a:pt x="460" y="827"/>
                </a:lnTo>
                <a:lnTo>
                  <a:pt x="486" y="787"/>
                </a:lnTo>
                <a:lnTo>
                  <a:pt x="510" y="743"/>
                </a:lnTo>
                <a:lnTo>
                  <a:pt x="532" y="697"/>
                </a:lnTo>
                <a:lnTo>
                  <a:pt x="552" y="645"/>
                </a:lnTo>
                <a:lnTo>
                  <a:pt x="568" y="591"/>
                </a:lnTo>
                <a:lnTo>
                  <a:pt x="576" y="561"/>
                </a:lnTo>
                <a:lnTo>
                  <a:pt x="580" y="533"/>
                </a:lnTo>
                <a:lnTo>
                  <a:pt x="586" y="502"/>
                </a:lnTo>
                <a:lnTo>
                  <a:pt x="588" y="470"/>
                </a:lnTo>
                <a:lnTo>
                  <a:pt x="590" y="438"/>
                </a:lnTo>
                <a:lnTo>
                  <a:pt x="592" y="404"/>
                </a:lnTo>
                <a:lnTo>
                  <a:pt x="592" y="404"/>
                </a:lnTo>
                <a:lnTo>
                  <a:pt x="590" y="350"/>
                </a:lnTo>
                <a:lnTo>
                  <a:pt x="584" y="300"/>
                </a:lnTo>
                <a:lnTo>
                  <a:pt x="574" y="254"/>
                </a:lnTo>
                <a:lnTo>
                  <a:pt x="560" y="214"/>
                </a:lnTo>
                <a:lnTo>
                  <a:pt x="544" y="176"/>
                </a:lnTo>
                <a:lnTo>
                  <a:pt x="526" y="144"/>
                </a:lnTo>
                <a:lnTo>
                  <a:pt x="506" y="114"/>
                </a:lnTo>
                <a:lnTo>
                  <a:pt x="482" y="90"/>
                </a:lnTo>
                <a:lnTo>
                  <a:pt x="458" y="68"/>
                </a:lnTo>
                <a:lnTo>
                  <a:pt x="434" y="48"/>
                </a:lnTo>
                <a:lnTo>
                  <a:pt x="408" y="34"/>
                </a:lnTo>
                <a:lnTo>
                  <a:pt x="380" y="22"/>
                </a:lnTo>
                <a:lnTo>
                  <a:pt x="354" y="12"/>
                </a:lnTo>
                <a:lnTo>
                  <a:pt x="326" y="6"/>
                </a:lnTo>
                <a:lnTo>
                  <a:pt x="300" y="2"/>
                </a:lnTo>
                <a:lnTo>
                  <a:pt x="276" y="0"/>
                </a:lnTo>
                <a:lnTo>
                  <a:pt x="276" y="0"/>
                </a:lnTo>
                <a:lnTo>
                  <a:pt x="246" y="2"/>
                </a:lnTo>
                <a:lnTo>
                  <a:pt x="218" y="6"/>
                </a:lnTo>
                <a:lnTo>
                  <a:pt x="190" y="12"/>
                </a:lnTo>
                <a:lnTo>
                  <a:pt x="164" y="22"/>
                </a:lnTo>
                <a:lnTo>
                  <a:pt x="140" y="32"/>
                </a:lnTo>
                <a:lnTo>
                  <a:pt x="118" y="44"/>
                </a:lnTo>
                <a:lnTo>
                  <a:pt x="98" y="58"/>
                </a:lnTo>
                <a:lnTo>
                  <a:pt x="78" y="76"/>
                </a:lnTo>
                <a:lnTo>
                  <a:pt x="60" y="94"/>
                </a:lnTo>
                <a:lnTo>
                  <a:pt x="46" y="112"/>
                </a:lnTo>
                <a:lnTo>
                  <a:pt x="32" y="134"/>
                </a:lnTo>
                <a:lnTo>
                  <a:pt x="20" y="154"/>
                </a:lnTo>
                <a:lnTo>
                  <a:pt x="12" y="178"/>
                </a:lnTo>
                <a:lnTo>
                  <a:pt x="6" y="202"/>
                </a:lnTo>
                <a:lnTo>
                  <a:pt x="2" y="226"/>
                </a:lnTo>
                <a:lnTo>
                  <a:pt x="0" y="252"/>
                </a:lnTo>
                <a:lnTo>
                  <a:pt x="0" y="252"/>
                </a:lnTo>
                <a:lnTo>
                  <a:pt x="2" y="278"/>
                </a:lnTo>
                <a:lnTo>
                  <a:pt x="6" y="302"/>
                </a:lnTo>
                <a:lnTo>
                  <a:pt x="12" y="326"/>
                </a:lnTo>
                <a:lnTo>
                  <a:pt x="20" y="348"/>
                </a:lnTo>
                <a:lnTo>
                  <a:pt x="32" y="370"/>
                </a:lnTo>
                <a:lnTo>
                  <a:pt x="44" y="390"/>
                </a:lnTo>
                <a:lnTo>
                  <a:pt x="58" y="410"/>
                </a:lnTo>
                <a:lnTo>
                  <a:pt x="74" y="426"/>
                </a:lnTo>
                <a:lnTo>
                  <a:pt x="92" y="442"/>
                </a:lnTo>
                <a:lnTo>
                  <a:pt x="112" y="456"/>
                </a:lnTo>
                <a:lnTo>
                  <a:pt x="132" y="468"/>
                </a:lnTo>
                <a:lnTo>
                  <a:pt x="154" y="480"/>
                </a:lnTo>
                <a:lnTo>
                  <a:pt x="178" y="488"/>
                </a:lnTo>
                <a:lnTo>
                  <a:pt x="202" y="494"/>
                </a:lnTo>
                <a:lnTo>
                  <a:pt x="226" y="496"/>
                </a:lnTo>
                <a:lnTo>
                  <a:pt x="250" y="498"/>
                </a:lnTo>
                <a:lnTo>
                  <a:pt x="250" y="498"/>
                </a:lnTo>
                <a:lnTo>
                  <a:pt x="280" y="498"/>
                </a:lnTo>
                <a:lnTo>
                  <a:pt x="306" y="494"/>
                </a:lnTo>
                <a:lnTo>
                  <a:pt x="330" y="490"/>
                </a:lnTo>
                <a:lnTo>
                  <a:pt x="350" y="486"/>
                </a:lnTo>
                <a:lnTo>
                  <a:pt x="380" y="478"/>
                </a:lnTo>
                <a:lnTo>
                  <a:pt x="390" y="474"/>
                </a:lnTo>
                <a:lnTo>
                  <a:pt x="390" y="474"/>
                </a:lnTo>
                <a:lnTo>
                  <a:pt x="386" y="518"/>
                </a:lnTo>
                <a:lnTo>
                  <a:pt x="380" y="557"/>
                </a:lnTo>
                <a:lnTo>
                  <a:pt x="370" y="597"/>
                </a:lnTo>
                <a:lnTo>
                  <a:pt x="356" y="633"/>
                </a:lnTo>
                <a:lnTo>
                  <a:pt x="338" y="669"/>
                </a:lnTo>
                <a:lnTo>
                  <a:pt x="320" y="701"/>
                </a:lnTo>
                <a:lnTo>
                  <a:pt x="300" y="731"/>
                </a:lnTo>
                <a:lnTo>
                  <a:pt x="280" y="759"/>
                </a:lnTo>
                <a:lnTo>
                  <a:pt x="258" y="785"/>
                </a:lnTo>
                <a:lnTo>
                  <a:pt x="238" y="809"/>
                </a:lnTo>
                <a:lnTo>
                  <a:pt x="198" y="847"/>
                </a:lnTo>
                <a:lnTo>
                  <a:pt x="164" y="873"/>
                </a:lnTo>
                <a:lnTo>
                  <a:pt x="144" y="891"/>
                </a:lnTo>
                <a:lnTo>
                  <a:pt x="144" y="891"/>
                </a:lnTo>
                <a:lnTo>
                  <a:pt x="136" y="897"/>
                </a:lnTo>
                <a:lnTo>
                  <a:pt x="130" y="905"/>
                </a:lnTo>
                <a:lnTo>
                  <a:pt x="126" y="915"/>
                </a:lnTo>
                <a:lnTo>
                  <a:pt x="124" y="925"/>
                </a:lnTo>
                <a:lnTo>
                  <a:pt x="124" y="935"/>
                </a:lnTo>
                <a:lnTo>
                  <a:pt x="126" y="945"/>
                </a:lnTo>
                <a:lnTo>
                  <a:pt x="132" y="957"/>
                </a:lnTo>
                <a:lnTo>
                  <a:pt x="140" y="967"/>
                </a:lnTo>
                <a:lnTo>
                  <a:pt x="192" y="1019"/>
                </a:lnTo>
                <a:close/>
                <a:moveTo>
                  <a:pt x="884" y="1019"/>
                </a:moveTo>
                <a:lnTo>
                  <a:pt x="884" y="1019"/>
                </a:lnTo>
                <a:lnTo>
                  <a:pt x="894" y="1029"/>
                </a:lnTo>
                <a:lnTo>
                  <a:pt x="904" y="1035"/>
                </a:lnTo>
                <a:lnTo>
                  <a:pt x="914" y="1039"/>
                </a:lnTo>
                <a:lnTo>
                  <a:pt x="924" y="1041"/>
                </a:lnTo>
                <a:lnTo>
                  <a:pt x="932" y="1039"/>
                </a:lnTo>
                <a:lnTo>
                  <a:pt x="942" y="1037"/>
                </a:lnTo>
                <a:lnTo>
                  <a:pt x="952" y="1031"/>
                </a:lnTo>
                <a:lnTo>
                  <a:pt x="960" y="1025"/>
                </a:lnTo>
                <a:lnTo>
                  <a:pt x="960" y="1025"/>
                </a:lnTo>
                <a:lnTo>
                  <a:pt x="998" y="995"/>
                </a:lnTo>
                <a:lnTo>
                  <a:pt x="1044" y="951"/>
                </a:lnTo>
                <a:lnTo>
                  <a:pt x="1070" y="925"/>
                </a:lnTo>
                <a:lnTo>
                  <a:pt x="1098" y="895"/>
                </a:lnTo>
                <a:lnTo>
                  <a:pt x="1124" y="863"/>
                </a:lnTo>
                <a:lnTo>
                  <a:pt x="1152" y="827"/>
                </a:lnTo>
                <a:lnTo>
                  <a:pt x="1178" y="787"/>
                </a:lnTo>
                <a:lnTo>
                  <a:pt x="1202" y="743"/>
                </a:lnTo>
                <a:lnTo>
                  <a:pt x="1224" y="697"/>
                </a:lnTo>
                <a:lnTo>
                  <a:pt x="1244" y="645"/>
                </a:lnTo>
                <a:lnTo>
                  <a:pt x="1260" y="591"/>
                </a:lnTo>
                <a:lnTo>
                  <a:pt x="1268" y="561"/>
                </a:lnTo>
                <a:lnTo>
                  <a:pt x="1272" y="533"/>
                </a:lnTo>
                <a:lnTo>
                  <a:pt x="1278" y="502"/>
                </a:lnTo>
                <a:lnTo>
                  <a:pt x="1280" y="470"/>
                </a:lnTo>
                <a:lnTo>
                  <a:pt x="1282" y="438"/>
                </a:lnTo>
                <a:lnTo>
                  <a:pt x="1284" y="404"/>
                </a:lnTo>
                <a:lnTo>
                  <a:pt x="1284" y="404"/>
                </a:lnTo>
                <a:lnTo>
                  <a:pt x="1282" y="350"/>
                </a:lnTo>
                <a:lnTo>
                  <a:pt x="1276" y="300"/>
                </a:lnTo>
                <a:lnTo>
                  <a:pt x="1266" y="254"/>
                </a:lnTo>
                <a:lnTo>
                  <a:pt x="1252" y="214"/>
                </a:lnTo>
                <a:lnTo>
                  <a:pt x="1236" y="176"/>
                </a:lnTo>
                <a:lnTo>
                  <a:pt x="1218" y="144"/>
                </a:lnTo>
                <a:lnTo>
                  <a:pt x="1198" y="114"/>
                </a:lnTo>
                <a:lnTo>
                  <a:pt x="1174" y="90"/>
                </a:lnTo>
                <a:lnTo>
                  <a:pt x="1150" y="68"/>
                </a:lnTo>
                <a:lnTo>
                  <a:pt x="1126" y="48"/>
                </a:lnTo>
                <a:lnTo>
                  <a:pt x="1100" y="34"/>
                </a:lnTo>
                <a:lnTo>
                  <a:pt x="1072" y="22"/>
                </a:lnTo>
                <a:lnTo>
                  <a:pt x="1046" y="12"/>
                </a:lnTo>
                <a:lnTo>
                  <a:pt x="1018" y="6"/>
                </a:lnTo>
                <a:lnTo>
                  <a:pt x="992" y="2"/>
                </a:lnTo>
                <a:lnTo>
                  <a:pt x="968" y="0"/>
                </a:lnTo>
                <a:lnTo>
                  <a:pt x="968" y="0"/>
                </a:lnTo>
                <a:lnTo>
                  <a:pt x="938" y="2"/>
                </a:lnTo>
                <a:lnTo>
                  <a:pt x="910" y="6"/>
                </a:lnTo>
                <a:lnTo>
                  <a:pt x="882" y="12"/>
                </a:lnTo>
                <a:lnTo>
                  <a:pt x="856" y="22"/>
                </a:lnTo>
                <a:lnTo>
                  <a:pt x="832" y="32"/>
                </a:lnTo>
                <a:lnTo>
                  <a:pt x="810" y="44"/>
                </a:lnTo>
                <a:lnTo>
                  <a:pt x="788" y="58"/>
                </a:lnTo>
                <a:lnTo>
                  <a:pt x="770" y="76"/>
                </a:lnTo>
                <a:lnTo>
                  <a:pt x="752" y="94"/>
                </a:lnTo>
                <a:lnTo>
                  <a:pt x="738" y="112"/>
                </a:lnTo>
                <a:lnTo>
                  <a:pt x="724" y="134"/>
                </a:lnTo>
                <a:lnTo>
                  <a:pt x="712" y="154"/>
                </a:lnTo>
                <a:lnTo>
                  <a:pt x="704" y="178"/>
                </a:lnTo>
                <a:lnTo>
                  <a:pt x="698" y="202"/>
                </a:lnTo>
                <a:lnTo>
                  <a:pt x="694" y="226"/>
                </a:lnTo>
                <a:lnTo>
                  <a:pt x="692" y="252"/>
                </a:lnTo>
                <a:lnTo>
                  <a:pt x="692" y="252"/>
                </a:lnTo>
                <a:lnTo>
                  <a:pt x="694" y="278"/>
                </a:lnTo>
                <a:lnTo>
                  <a:pt x="698" y="302"/>
                </a:lnTo>
                <a:lnTo>
                  <a:pt x="704" y="326"/>
                </a:lnTo>
                <a:lnTo>
                  <a:pt x="712" y="348"/>
                </a:lnTo>
                <a:lnTo>
                  <a:pt x="724" y="370"/>
                </a:lnTo>
                <a:lnTo>
                  <a:pt x="736" y="390"/>
                </a:lnTo>
                <a:lnTo>
                  <a:pt x="750" y="410"/>
                </a:lnTo>
                <a:lnTo>
                  <a:pt x="766" y="426"/>
                </a:lnTo>
                <a:lnTo>
                  <a:pt x="784" y="442"/>
                </a:lnTo>
                <a:lnTo>
                  <a:pt x="804" y="456"/>
                </a:lnTo>
                <a:lnTo>
                  <a:pt x="824" y="468"/>
                </a:lnTo>
                <a:lnTo>
                  <a:pt x="846" y="480"/>
                </a:lnTo>
                <a:lnTo>
                  <a:pt x="870" y="488"/>
                </a:lnTo>
                <a:lnTo>
                  <a:pt x="894" y="494"/>
                </a:lnTo>
                <a:lnTo>
                  <a:pt x="918" y="496"/>
                </a:lnTo>
                <a:lnTo>
                  <a:pt x="942" y="498"/>
                </a:lnTo>
                <a:lnTo>
                  <a:pt x="942" y="498"/>
                </a:lnTo>
                <a:lnTo>
                  <a:pt x="972" y="498"/>
                </a:lnTo>
                <a:lnTo>
                  <a:pt x="998" y="494"/>
                </a:lnTo>
                <a:lnTo>
                  <a:pt x="1022" y="490"/>
                </a:lnTo>
                <a:lnTo>
                  <a:pt x="1042" y="486"/>
                </a:lnTo>
                <a:lnTo>
                  <a:pt x="1072" y="478"/>
                </a:lnTo>
                <a:lnTo>
                  <a:pt x="1082" y="474"/>
                </a:lnTo>
                <a:lnTo>
                  <a:pt x="1082" y="474"/>
                </a:lnTo>
                <a:lnTo>
                  <a:pt x="1078" y="518"/>
                </a:lnTo>
                <a:lnTo>
                  <a:pt x="1072" y="557"/>
                </a:lnTo>
                <a:lnTo>
                  <a:pt x="1062" y="597"/>
                </a:lnTo>
                <a:lnTo>
                  <a:pt x="1048" y="633"/>
                </a:lnTo>
                <a:lnTo>
                  <a:pt x="1030" y="669"/>
                </a:lnTo>
                <a:lnTo>
                  <a:pt x="1012" y="701"/>
                </a:lnTo>
                <a:lnTo>
                  <a:pt x="992" y="731"/>
                </a:lnTo>
                <a:lnTo>
                  <a:pt x="972" y="759"/>
                </a:lnTo>
                <a:lnTo>
                  <a:pt x="950" y="785"/>
                </a:lnTo>
                <a:lnTo>
                  <a:pt x="928" y="809"/>
                </a:lnTo>
                <a:lnTo>
                  <a:pt x="890" y="847"/>
                </a:lnTo>
                <a:lnTo>
                  <a:pt x="856" y="873"/>
                </a:lnTo>
                <a:lnTo>
                  <a:pt x="834" y="891"/>
                </a:lnTo>
                <a:lnTo>
                  <a:pt x="834" y="891"/>
                </a:lnTo>
                <a:lnTo>
                  <a:pt x="828" y="897"/>
                </a:lnTo>
                <a:lnTo>
                  <a:pt x="822" y="905"/>
                </a:lnTo>
                <a:lnTo>
                  <a:pt x="818" y="915"/>
                </a:lnTo>
                <a:lnTo>
                  <a:pt x="816" y="925"/>
                </a:lnTo>
                <a:lnTo>
                  <a:pt x="816" y="935"/>
                </a:lnTo>
                <a:lnTo>
                  <a:pt x="818" y="945"/>
                </a:lnTo>
                <a:lnTo>
                  <a:pt x="824" y="957"/>
                </a:lnTo>
                <a:lnTo>
                  <a:pt x="832" y="967"/>
                </a:lnTo>
                <a:lnTo>
                  <a:pt x="884" y="1019"/>
                </a:lnTo>
                <a:close/>
              </a:path>
            </a:pathLst>
          </a:custGeom>
          <a:solidFill>
            <a:schemeClr val="tx2"/>
          </a:solidFill>
          <a:ln>
            <a:noFill/>
          </a:ln>
        </p:spPr>
        <p:txBody>
          <a:bodyPr vert="horz" wrap="square" lIns="91440" tIns="45720" rIns="91440" bIns="45720" numCol="1" anchor="t" anchorCtr="0" compatLnSpc="1">
            <a:prstTxWarp prst="textNoShape">
              <a:avLst/>
            </a:prstTxWarp>
          </a:bodyPr>
          <a:lstStyle/>
          <a:p>
            <a:endParaRPr lang="sv-SE"/>
          </a:p>
        </p:txBody>
      </p:sp>
      <p:sp>
        <p:nvSpPr>
          <p:cNvPr id="2" name="Rubrik 1">
            <a:extLst>
              <a:ext uri="{FF2B5EF4-FFF2-40B4-BE49-F238E27FC236}">
                <a16:creationId xmlns:a16="http://schemas.microsoft.com/office/drawing/2014/main" id="{4EA76ECA-CF40-4A60-B309-60280244B606}"/>
              </a:ext>
            </a:extLst>
          </p:cNvPr>
          <p:cNvSpPr>
            <a:spLocks noGrp="1"/>
          </p:cNvSpPr>
          <p:nvPr userDrawn="1">
            <p:ph type="ctrTitle" hasCustomPrompt="1"/>
          </p:nvPr>
        </p:nvSpPr>
        <p:spPr>
          <a:xfrm>
            <a:off x="2305051" y="1693862"/>
            <a:ext cx="8153400" cy="4113213"/>
          </a:xfrm>
        </p:spPr>
        <p:txBody>
          <a:bodyPr anchor="t" anchorCtr="0"/>
          <a:lstStyle>
            <a:lvl1pPr algn="l">
              <a:lnSpc>
                <a:spcPts val="6800"/>
              </a:lnSpc>
              <a:defRPr sz="5400">
                <a:solidFill>
                  <a:schemeClr val="tx1"/>
                </a:solidFill>
                <a:latin typeface="Brandon Grotesque Bold" panose="020B0803020203060202" pitchFamily="34" charset="0"/>
              </a:defRPr>
            </a:lvl1pPr>
          </a:lstStyle>
          <a:p>
            <a:r>
              <a:rPr lang="sv-SE" dirty="0"/>
              <a:t>citat</a:t>
            </a:r>
          </a:p>
        </p:txBody>
      </p:sp>
    </p:spTree>
    <p:extLst>
      <p:ext uri="{BB962C8B-B14F-4D97-AF65-F5344CB8AC3E}">
        <p14:creationId xmlns:p14="http://schemas.microsoft.com/office/powerpoint/2010/main" val="3008545072"/>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Innehåll &amp; stora siffror">
    <p:bg>
      <p:bgPr>
        <a:solidFill>
          <a:srgbClr val="4D4848"/>
        </a:solidFill>
        <a:effectLst/>
      </p:bgPr>
    </p:bg>
    <p:spTree>
      <p:nvGrpSpPr>
        <p:cNvPr id="1" name=""/>
        <p:cNvGrpSpPr/>
        <p:nvPr/>
      </p:nvGrpSpPr>
      <p:grpSpPr>
        <a:xfrm>
          <a:off x="0" y="0"/>
          <a:ext cx="0" cy="0"/>
          <a:chOff x="0" y="0"/>
          <a:chExt cx="0" cy="0"/>
        </a:xfrm>
      </p:grpSpPr>
      <p:sp>
        <p:nvSpPr>
          <p:cNvPr id="12" name="Platshållare för text 11">
            <a:extLst>
              <a:ext uri="{FF2B5EF4-FFF2-40B4-BE49-F238E27FC236}">
                <a16:creationId xmlns:a16="http://schemas.microsoft.com/office/drawing/2014/main" id="{3D6D32C4-CF2A-4531-BDF0-9775B888B724}"/>
              </a:ext>
            </a:extLst>
          </p:cNvPr>
          <p:cNvSpPr>
            <a:spLocks noGrp="1"/>
          </p:cNvSpPr>
          <p:nvPr>
            <p:ph type="body" sz="quarter" idx="10"/>
          </p:nvPr>
        </p:nvSpPr>
        <p:spPr>
          <a:xfrm>
            <a:off x="629196" y="1719954"/>
            <a:ext cx="5057230" cy="40392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DA21450B-C9A2-4212-850A-E639BD517290}"/>
              </a:ext>
            </a:extLst>
          </p:cNvPr>
          <p:cNvSpPr>
            <a:spLocks noGrp="1"/>
          </p:cNvSpPr>
          <p:nvPr>
            <p:ph type="title" hasCustomPrompt="1"/>
          </p:nvPr>
        </p:nvSpPr>
        <p:spPr>
          <a:xfrm>
            <a:off x="629194" y="230156"/>
            <a:ext cx="5058583" cy="1325563"/>
          </a:xfrm>
        </p:spPr>
        <p:txBody>
          <a:bodyPr/>
          <a:lstStyle>
            <a:lvl1pPr>
              <a:defRPr>
                <a:solidFill>
                  <a:schemeClr val="tx1"/>
                </a:solidFill>
                <a:latin typeface="Brandon Grotesque Black" panose="020B0A03020203060202" pitchFamily="34" charset="0"/>
              </a:defRPr>
            </a:lvl1pPr>
          </a:lstStyle>
          <a:p>
            <a:r>
              <a:rPr lang="sv-SE" dirty="0"/>
              <a:t>Rubrik</a:t>
            </a:r>
            <a:br>
              <a:rPr lang="sv-SE" dirty="0"/>
            </a:br>
            <a:r>
              <a:rPr lang="sv-SE" dirty="0"/>
              <a:t>2 rader</a:t>
            </a:r>
          </a:p>
        </p:txBody>
      </p:sp>
      <p:sp>
        <p:nvSpPr>
          <p:cNvPr id="14" name="Platshållare för text 13">
            <a:extLst>
              <a:ext uri="{FF2B5EF4-FFF2-40B4-BE49-F238E27FC236}">
                <a16:creationId xmlns:a16="http://schemas.microsoft.com/office/drawing/2014/main" id="{22B9DBBF-BB63-4AEC-AC1D-C803A4C8C637}"/>
              </a:ext>
            </a:extLst>
          </p:cNvPr>
          <p:cNvSpPr>
            <a:spLocks noGrp="1"/>
          </p:cNvSpPr>
          <p:nvPr>
            <p:ph type="body" sz="quarter" idx="11" hasCustomPrompt="1"/>
          </p:nvPr>
        </p:nvSpPr>
        <p:spPr>
          <a:xfrm>
            <a:off x="6181725" y="1395663"/>
            <a:ext cx="5381080" cy="4411579"/>
          </a:xfrm>
        </p:spPr>
        <p:txBody>
          <a:bodyPr wrap="none">
            <a:normAutofit/>
          </a:bodyPr>
          <a:lstStyle>
            <a:lvl1pPr marL="0" indent="0" algn="ctr">
              <a:lnSpc>
                <a:spcPts val="25000"/>
              </a:lnSpc>
              <a:spcBef>
                <a:spcPts val="0"/>
              </a:spcBef>
              <a:buNone/>
              <a:defRPr sz="22000">
                <a:solidFill>
                  <a:schemeClr val="accent4"/>
                </a:solidFill>
                <a:latin typeface="Brandon Grotesque Black" panose="020B0A03020203060202" pitchFamily="34" charset="0"/>
              </a:defRPr>
            </a:lvl1pPr>
          </a:lstStyle>
          <a:p>
            <a:pPr lvl="0"/>
            <a:r>
              <a:rPr lang="sv-SE" dirty="0"/>
              <a:t>XX%</a:t>
            </a:r>
          </a:p>
        </p:txBody>
      </p:sp>
    </p:spTree>
    <p:extLst>
      <p:ext uri="{BB962C8B-B14F-4D97-AF65-F5344CB8AC3E}">
        <p14:creationId xmlns:p14="http://schemas.microsoft.com/office/powerpoint/2010/main" val="324729650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Rubrik &amp; innehåll">
    <p:bg>
      <p:bgPr>
        <a:solidFill>
          <a:schemeClr val="bg1"/>
        </a:solidFill>
        <a:effectLst/>
      </p:bgPr>
    </p:bg>
    <p:spTree>
      <p:nvGrpSpPr>
        <p:cNvPr id="1" name=""/>
        <p:cNvGrpSpPr/>
        <p:nvPr/>
      </p:nvGrpSpPr>
      <p:grpSpPr>
        <a:xfrm>
          <a:off x="0" y="0"/>
          <a:ext cx="0" cy="0"/>
          <a:chOff x="0" y="0"/>
          <a:chExt cx="0" cy="0"/>
        </a:xfrm>
      </p:grpSpPr>
      <p:sp>
        <p:nvSpPr>
          <p:cNvPr id="4" name="Platshållare för innehåll 3">
            <a:extLst>
              <a:ext uri="{FF2B5EF4-FFF2-40B4-BE49-F238E27FC236}">
                <a16:creationId xmlns:a16="http://schemas.microsoft.com/office/drawing/2014/main" id="{3E2DAA93-7C8C-4D51-93DF-15EE88B4A960}"/>
              </a:ext>
            </a:extLst>
          </p:cNvPr>
          <p:cNvSpPr>
            <a:spLocks noGrp="1"/>
          </p:cNvSpPr>
          <p:nvPr>
            <p:ph sz="quarter" idx="11"/>
          </p:nvPr>
        </p:nvSpPr>
        <p:spPr>
          <a:xfrm>
            <a:off x="628650" y="1719263"/>
            <a:ext cx="9670382" cy="403985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DA21450B-C9A2-4212-850A-E639BD517290}"/>
              </a:ext>
            </a:extLst>
          </p:cNvPr>
          <p:cNvSpPr>
            <a:spLocks noGrp="1"/>
          </p:cNvSpPr>
          <p:nvPr>
            <p:ph type="title" hasCustomPrompt="1"/>
          </p:nvPr>
        </p:nvSpPr>
        <p:spPr>
          <a:xfrm>
            <a:off x="629194" y="230157"/>
            <a:ext cx="9669809" cy="1325563"/>
          </a:xfrm>
        </p:spPr>
        <p:txBody>
          <a:bodyPr/>
          <a:lstStyle>
            <a:lvl1pPr>
              <a:defRPr>
                <a:solidFill>
                  <a:schemeClr val="tx2"/>
                </a:solidFill>
                <a:latin typeface="Brandon Grotesque Black" panose="020B0A03020203060202" pitchFamily="34" charset="0"/>
              </a:defRPr>
            </a:lvl1pPr>
          </a:lstStyle>
          <a:p>
            <a:r>
              <a:rPr lang="sv-SE" dirty="0"/>
              <a:t>Rubrik</a:t>
            </a:r>
            <a:br>
              <a:rPr lang="sv-SE" dirty="0"/>
            </a:br>
            <a:r>
              <a:rPr lang="sv-SE" dirty="0"/>
              <a:t>2 rader</a:t>
            </a:r>
          </a:p>
        </p:txBody>
      </p:sp>
    </p:spTree>
    <p:extLst>
      <p:ext uri="{BB962C8B-B14F-4D97-AF65-F5344CB8AC3E}">
        <p14:creationId xmlns:p14="http://schemas.microsoft.com/office/powerpoint/2010/main" val="3944948340"/>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Endast rubrik">
    <p:bg>
      <p:bgPr>
        <a:solidFill>
          <a:srgbClr val="4D4848"/>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21450B-C9A2-4212-850A-E639BD517290}"/>
              </a:ext>
            </a:extLst>
          </p:cNvPr>
          <p:cNvSpPr>
            <a:spLocks noGrp="1"/>
          </p:cNvSpPr>
          <p:nvPr>
            <p:ph type="title" hasCustomPrompt="1"/>
          </p:nvPr>
        </p:nvSpPr>
        <p:spPr>
          <a:xfrm>
            <a:off x="629194" y="230157"/>
            <a:ext cx="9669600" cy="1325563"/>
          </a:xfrm>
        </p:spPr>
        <p:txBody>
          <a:bodyPr/>
          <a:lstStyle>
            <a:lvl1pPr>
              <a:defRPr>
                <a:solidFill>
                  <a:schemeClr val="tx1"/>
                </a:solidFill>
                <a:latin typeface="Brandon Grotesque Black" panose="020B0A03020203060202" pitchFamily="34" charset="0"/>
              </a:defRPr>
            </a:lvl1pPr>
          </a:lstStyle>
          <a:p>
            <a:r>
              <a:rPr lang="sv-SE" dirty="0"/>
              <a:t>Rubrik</a:t>
            </a:r>
            <a:br>
              <a:rPr lang="sv-SE" dirty="0"/>
            </a:br>
            <a:r>
              <a:rPr lang="sv-SE" dirty="0"/>
              <a:t>2 rader</a:t>
            </a:r>
          </a:p>
        </p:txBody>
      </p:sp>
    </p:spTree>
    <p:extLst>
      <p:ext uri="{BB962C8B-B14F-4D97-AF65-F5344CB8AC3E}">
        <p14:creationId xmlns:p14="http://schemas.microsoft.com/office/powerpoint/2010/main" val="312196601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Tom">
    <p:bg>
      <p:bgPr>
        <a:solidFill>
          <a:srgbClr val="4D4848"/>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9343935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Avslutningsbild">
    <p:bg>
      <p:bgPr>
        <a:solidFill>
          <a:srgbClr val="4D4848"/>
        </a:solidFill>
        <a:effectLst/>
      </p:bgPr>
    </p:bg>
    <p:spTree>
      <p:nvGrpSpPr>
        <p:cNvPr id="1" name=""/>
        <p:cNvGrpSpPr/>
        <p:nvPr/>
      </p:nvGrpSpPr>
      <p:grpSpPr>
        <a:xfrm>
          <a:off x="0" y="0"/>
          <a:ext cx="0" cy="0"/>
          <a:chOff x="0" y="0"/>
          <a:chExt cx="0" cy="0"/>
        </a:xfrm>
      </p:grpSpPr>
      <p:sp>
        <p:nvSpPr>
          <p:cNvPr id="2" name="Rektangel 1">
            <a:extLst>
              <a:ext uri="{FF2B5EF4-FFF2-40B4-BE49-F238E27FC236}">
                <a16:creationId xmlns:a16="http://schemas.microsoft.com/office/drawing/2014/main" id="{FC7A09AD-8787-54E2-737F-657992EC1CE2}"/>
              </a:ext>
            </a:extLst>
          </p:cNvPr>
          <p:cNvSpPr/>
          <p:nvPr userDrawn="1"/>
        </p:nvSpPr>
        <p:spPr>
          <a:xfrm>
            <a:off x="0" y="0"/>
            <a:ext cx="12192000" cy="6858000"/>
          </a:xfrm>
          <a:prstGeom prst="rect">
            <a:avLst/>
          </a:prstGeom>
          <a:solidFill>
            <a:srgbClr val="4D484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3" name="Bildobjekt 2">
            <a:extLst>
              <a:ext uri="{FF2B5EF4-FFF2-40B4-BE49-F238E27FC236}">
                <a16:creationId xmlns:a16="http://schemas.microsoft.com/office/drawing/2014/main" id="{7032055E-18AF-4C39-8C8F-38FE826D2A38}"/>
              </a:ext>
            </a:extLst>
          </p:cNvPr>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4476552" y="1382567"/>
            <a:ext cx="3238896" cy="4575755"/>
          </a:xfrm>
          <a:prstGeom prst="rect">
            <a:avLst/>
          </a:prstGeom>
        </p:spPr>
      </p:pic>
    </p:spTree>
    <p:extLst>
      <p:ext uri="{BB962C8B-B14F-4D97-AF65-F5344CB8AC3E}">
        <p14:creationId xmlns:p14="http://schemas.microsoft.com/office/powerpoint/2010/main" val="307045568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 &amp; 2 spalter">
    <p:bg>
      <p:bgPr>
        <a:solidFill>
          <a:schemeClr val="bg1"/>
        </a:solidFill>
        <a:effectLst/>
      </p:bgPr>
    </p:bg>
    <p:spTree>
      <p:nvGrpSpPr>
        <p:cNvPr id="1" name=""/>
        <p:cNvGrpSpPr/>
        <p:nvPr/>
      </p:nvGrpSpPr>
      <p:grpSpPr>
        <a:xfrm>
          <a:off x="0" y="0"/>
          <a:ext cx="0" cy="0"/>
          <a:chOff x="0" y="0"/>
          <a:chExt cx="0" cy="0"/>
        </a:xfrm>
      </p:grpSpPr>
      <p:sp>
        <p:nvSpPr>
          <p:cNvPr id="4" name="Platshållare för innehåll 3">
            <a:extLst>
              <a:ext uri="{FF2B5EF4-FFF2-40B4-BE49-F238E27FC236}">
                <a16:creationId xmlns:a16="http://schemas.microsoft.com/office/drawing/2014/main" id="{3E2DAA93-7C8C-4D51-93DF-15EE88B4A960}"/>
              </a:ext>
            </a:extLst>
          </p:cNvPr>
          <p:cNvSpPr>
            <a:spLocks noGrp="1"/>
          </p:cNvSpPr>
          <p:nvPr>
            <p:ph sz="quarter" idx="11"/>
          </p:nvPr>
        </p:nvSpPr>
        <p:spPr>
          <a:xfrm>
            <a:off x="628651" y="1719263"/>
            <a:ext cx="4649202" cy="403985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DA21450B-C9A2-4212-850A-E639BD517290}"/>
              </a:ext>
            </a:extLst>
          </p:cNvPr>
          <p:cNvSpPr>
            <a:spLocks noGrp="1"/>
          </p:cNvSpPr>
          <p:nvPr>
            <p:ph type="title" hasCustomPrompt="1"/>
          </p:nvPr>
        </p:nvSpPr>
        <p:spPr>
          <a:xfrm>
            <a:off x="629194" y="230157"/>
            <a:ext cx="9669600" cy="1325563"/>
          </a:xfrm>
        </p:spPr>
        <p:txBody>
          <a:bodyPr/>
          <a:lstStyle>
            <a:lvl1pPr>
              <a:defRPr>
                <a:solidFill>
                  <a:schemeClr val="tx2"/>
                </a:solidFill>
                <a:latin typeface="Brandon Grotesque Black" panose="020B0A03020203060202" pitchFamily="34" charset="0"/>
              </a:defRPr>
            </a:lvl1pPr>
          </a:lstStyle>
          <a:p>
            <a:r>
              <a:rPr lang="sv-SE" dirty="0"/>
              <a:t>Rubrik</a:t>
            </a:r>
            <a:br>
              <a:rPr lang="sv-SE" dirty="0"/>
            </a:br>
            <a:r>
              <a:rPr lang="sv-SE" dirty="0"/>
              <a:t>2 rader</a:t>
            </a:r>
          </a:p>
        </p:txBody>
      </p:sp>
      <p:sp>
        <p:nvSpPr>
          <p:cNvPr id="6" name="Platshållare för innehåll 3">
            <a:extLst>
              <a:ext uri="{FF2B5EF4-FFF2-40B4-BE49-F238E27FC236}">
                <a16:creationId xmlns:a16="http://schemas.microsoft.com/office/drawing/2014/main" id="{080DDE41-53B5-421A-9E94-B341E8631D9B}"/>
              </a:ext>
            </a:extLst>
          </p:cNvPr>
          <p:cNvSpPr>
            <a:spLocks noGrp="1"/>
          </p:cNvSpPr>
          <p:nvPr>
            <p:ph sz="quarter" idx="12"/>
          </p:nvPr>
        </p:nvSpPr>
        <p:spPr>
          <a:xfrm>
            <a:off x="5633788" y="1719263"/>
            <a:ext cx="4649202" cy="4039853"/>
          </a:xfrm>
        </p:spPr>
        <p:txBody>
          <a:body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12274017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Bild till vänster">
    <p:bg>
      <p:bgPr>
        <a:solidFill>
          <a:schemeClr val="bg1"/>
        </a:solidFill>
        <a:effectLst/>
      </p:bgPr>
    </p:bg>
    <p:spTree>
      <p:nvGrpSpPr>
        <p:cNvPr id="1" name=""/>
        <p:cNvGrpSpPr/>
        <p:nvPr/>
      </p:nvGrpSpPr>
      <p:grpSpPr>
        <a:xfrm>
          <a:off x="0" y="0"/>
          <a:ext cx="0" cy="0"/>
          <a:chOff x="0" y="0"/>
          <a:chExt cx="0" cy="0"/>
        </a:xfrm>
      </p:grpSpPr>
      <p:sp>
        <p:nvSpPr>
          <p:cNvPr id="6" name="Platshållare för bild 5">
            <a:extLst>
              <a:ext uri="{FF2B5EF4-FFF2-40B4-BE49-F238E27FC236}">
                <a16:creationId xmlns:a16="http://schemas.microsoft.com/office/drawing/2014/main" id="{E5368555-1434-4513-B4A0-A0D3F34EC883}"/>
              </a:ext>
            </a:extLst>
          </p:cNvPr>
          <p:cNvSpPr>
            <a:spLocks noGrp="1"/>
          </p:cNvSpPr>
          <p:nvPr>
            <p:ph type="pic" sz="quarter" idx="11"/>
          </p:nvPr>
        </p:nvSpPr>
        <p:spPr>
          <a:xfrm>
            <a:off x="0" y="0"/>
            <a:ext cx="6096000" cy="6882063"/>
          </a:xfrm>
          <a:solidFill>
            <a:schemeClr val="accent6">
              <a:lumMod val="60000"/>
              <a:lumOff val="40000"/>
            </a:schemeClr>
          </a:solidFill>
        </p:spPr>
        <p:txBody>
          <a:bodyPr lIns="252000" tIns="144000" rIns="72000">
            <a:normAutofit/>
          </a:bodyPr>
          <a:lstStyle>
            <a:lvl1pPr marL="0" indent="0">
              <a:buNone/>
              <a:defRPr sz="1600"/>
            </a:lvl1pPr>
          </a:lstStyle>
          <a:p>
            <a:r>
              <a:rPr lang="sv-SE"/>
              <a:t>Klicka på ikonen för att lägga till en bild</a:t>
            </a:r>
            <a:endParaRPr lang="sv-SE" dirty="0"/>
          </a:p>
        </p:txBody>
      </p:sp>
      <p:sp>
        <p:nvSpPr>
          <p:cNvPr id="12" name="Platshållare för text 11">
            <a:extLst>
              <a:ext uri="{FF2B5EF4-FFF2-40B4-BE49-F238E27FC236}">
                <a16:creationId xmlns:a16="http://schemas.microsoft.com/office/drawing/2014/main" id="{3D6D32C4-CF2A-4531-BDF0-9775B888B724}"/>
              </a:ext>
            </a:extLst>
          </p:cNvPr>
          <p:cNvSpPr>
            <a:spLocks noGrp="1"/>
          </p:cNvSpPr>
          <p:nvPr>
            <p:ph type="body" sz="quarter" idx="10"/>
          </p:nvPr>
        </p:nvSpPr>
        <p:spPr>
          <a:xfrm>
            <a:off x="6572796" y="1720800"/>
            <a:ext cx="5057230" cy="40392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DA21450B-C9A2-4212-850A-E639BD517290}"/>
              </a:ext>
            </a:extLst>
          </p:cNvPr>
          <p:cNvSpPr>
            <a:spLocks noGrp="1"/>
          </p:cNvSpPr>
          <p:nvPr>
            <p:ph type="title" hasCustomPrompt="1"/>
          </p:nvPr>
        </p:nvSpPr>
        <p:spPr>
          <a:xfrm>
            <a:off x="6572794" y="239181"/>
            <a:ext cx="5058583" cy="1325563"/>
          </a:xfrm>
        </p:spPr>
        <p:txBody>
          <a:bodyPr/>
          <a:lstStyle>
            <a:lvl1pPr>
              <a:defRPr>
                <a:solidFill>
                  <a:schemeClr val="tx2"/>
                </a:solidFill>
              </a:defRPr>
            </a:lvl1pPr>
          </a:lstStyle>
          <a:p>
            <a:r>
              <a:rPr lang="sv-SE" dirty="0"/>
              <a:t>Rubrik</a:t>
            </a:r>
            <a:br>
              <a:rPr lang="sv-SE" dirty="0"/>
            </a:br>
            <a:r>
              <a:rPr lang="sv-SE" dirty="0"/>
              <a:t>2 rader</a:t>
            </a:r>
          </a:p>
        </p:txBody>
      </p:sp>
    </p:spTree>
    <p:extLst>
      <p:ext uri="{BB962C8B-B14F-4D97-AF65-F5344CB8AC3E}">
        <p14:creationId xmlns:p14="http://schemas.microsoft.com/office/powerpoint/2010/main" val="229225429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Bild till höger">
    <p:bg>
      <p:bgPr>
        <a:solidFill>
          <a:schemeClr val="bg1"/>
        </a:solidFill>
        <a:effectLst/>
      </p:bgPr>
    </p:bg>
    <p:spTree>
      <p:nvGrpSpPr>
        <p:cNvPr id="1" name=""/>
        <p:cNvGrpSpPr/>
        <p:nvPr/>
      </p:nvGrpSpPr>
      <p:grpSpPr>
        <a:xfrm>
          <a:off x="0" y="0"/>
          <a:ext cx="0" cy="0"/>
          <a:chOff x="0" y="0"/>
          <a:chExt cx="0" cy="0"/>
        </a:xfrm>
      </p:grpSpPr>
      <p:sp>
        <p:nvSpPr>
          <p:cNvPr id="8" name="Rektangel: diagonala rundade hörn 4">
            <a:extLst>
              <a:ext uri="{FF2B5EF4-FFF2-40B4-BE49-F238E27FC236}">
                <a16:creationId xmlns:a16="http://schemas.microsoft.com/office/drawing/2014/main" id="{E7008C88-C1C1-4F6D-8A76-1E0E454A1DE5}"/>
              </a:ext>
            </a:extLst>
          </p:cNvPr>
          <p:cNvSpPr/>
          <p:nvPr userDrawn="1"/>
        </p:nvSpPr>
        <p:spPr>
          <a:xfrm>
            <a:off x="9271347" y="445079"/>
            <a:ext cx="2954242" cy="6461772"/>
          </a:xfrm>
          <a:custGeom>
            <a:avLst/>
            <a:gdLst>
              <a:gd name="connsiteX0" fmla="*/ 0 w 7476308"/>
              <a:gd name="connsiteY0" fmla="*/ 0 h 7597733"/>
              <a:gd name="connsiteX1" fmla="*/ 3970966 w 7476308"/>
              <a:gd name="connsiteY1" fmla="*/ 0 h 7597733"/>
              <a:gd name="connsiteX2" fmla="*/ 7476308 w 7476308"/>
              <a:gd name="connsiteY2" fmla="*/ 3505342 h 7597733"/>
              <a:gd name="connsiteX3" fmla="*/ 7476308 w 7476308"/>
              <a:gd name="connsiteY3" fmla="*/ 7597733 h 7597733"/>
              <a:gd name="connsiteX4" fmla="*/ 7476308 w 7476308"/>
              <a:gd name="connsiteY4" fmla="*/ 7597733 h 7597733"/>
              <a:gd name="connsiteX5" fmla="*/ 3505342 w 7476308"/>
              <a:gd name="connsiteY5" fmla="*/ 7597733 h 7597733"/>
              <a:gd name="connsiteX6" fmla="*/ 0 w 7476308"/>
              <a:gd name="connsiteY6" fmla="*/ 4092391 h 7597733"/>
              <a:gd name="connsiteX7" fmla="*/ 0 w 7476308"/>
              <a:gd name="connsiteY7" fmla="*/ 0 h 7597733"/>
              <a:gd name="connsiteX8" fmla="*/ 0 w 7476308"/>
              <a:gd name="connsiteY8" fmla="*/ 0 h 7597733"/>
              <a:gd name="connsiteX0" fmla="*/ 0 w 7476308"/>
              <a:gd name="connsiteY0" fmla="*/ 0 h 7597733"/>
              <a:gd name="connsiteX1" fmla="*/ 2878147 w 7476308"/>
              <a:gd name="connsiteY1" fmla="*/ 0 h 7597733"/>
              <a:gd name="connsiteX2" fmla="*/ 7476308 w 7476308"/>
              <a:gd name="connsiteY2" fmla="*/ 3505342 h 7597733"/>
              <a:gd name="connsiteX3" fmla="*/ 7476308 w 7476308"/>
              <a:gd name="connsiteY3" fmla="*/ 7597733 h 7597733"/>
              <a:gd name="connsiteX4" fmla="*/ 7476308 w 7476308"/>
              <a:gd name="connsiteY4" fmla="*/ 7597733 h 7597733"/>
              <a:gd name="connsiteX5" fmla="*/ 3505342 w 7476308"/>
              <a:gd name="connsiteY5" fmla="*/ 7597733 h 7597733"/>
              <a:gd name="connsiteX6" fmla="*/ 0 w 7476308"/>
              <a:gd name="connsiteY6" fmla="*/ 4092391 h 7597733"/>
              <a:gd name="connsiteX7" fmla="*/ 0 w 7476308"/>
              <a:gd name="connsiteY7" fmla="*/ 0 h 7597733"/>
              <a:gd name="connsiteX8" fmla="*/ 0 w 7476308"/>
              <a:gd name="connsiteY8" fmla="*/ 0 h 7597733"/>
              <a:gd name="connsiteX0" fmla="*/ 0 w 7476308"/>
              <a:gd name="connsiteY0" fmla="*/ 0 h 7597733"/>
              <a:gd name="connsiteX1" fmla="*/ 2897099 w 7476308"/>
              <a:gd name="connsiteY1" fmla="*/ 0 h 7597733"/>
              <a:gd name="connsiteX2" fmla="*/ 7476308 w 7476308"/>
              <a:gd name="connsiteY2" fmla="*/ 3505342 h 7597733"/>
              <a:gd name="connsiteX3" fmla="*/ 7476308 w 7476308"/>
              <a:gd name="connsiteY3" fmla="*/ 7597733 h 7597733"/>
              <a:gd name="connsiteX4" fmla="*/ 7476308 w 7476308"/>
              <a:gd name="connsiteY4" fmla="*/ 7597733 h 7597733"/>
              <a:gd name="connsiteX5" fmla="*/ 3505342 w 7476308"/>
              <a:gd name="connsiteY5" fmla="*/ 7597733 h 7597733"/>
              <a:gd name="connsiteX6" fmla="*/ 0 w 7476308"/>
              <a:gd name="connsiteY6" fmla="*/ 4092391 h 7597733"/>
              <a:gd name="connsiteX7" fmla="*/ 0 w 7476308"/>
              <a:gd name="connsiteY7" fmla="*/ 0 h 7597733"/>
              <a:gd name="connsiteX8" fmla="*/ 0 w 7476308"/>
              <a:gd name="connsiteY8" fmla="*/ 0 h 7597733"/>
              <a:gd name="connsiteX0" fmla="*/ 0 w 7476308"/>
              <a:gd name="connsiteY0" fmla="*/ 0 h 7597733"/>
              <a:gd name="connsiteX1" fmla="*/ 2897099 w 7476308"/>
              <a:gd name="connsiteY1" fmla="*/ 0 h 7597733"/>
              <a:gd name="connsiteX2" fmla="*/ 7476308 w 7476308"/>
              <a:gd name="connsiteY2" fmla="*/ 3505342 h 7597733"/>
              <a:gd name="connsiteX3" fmla="*/ 7476308 w 7476308"/>
              <a:gd name="connsiteY3" fmla="*/ 7597733 h 7597733"/>
              <a:gd name="connsiteX4" fmla="*/ 7476308 w 7476308"/>
              <a:gd name="connsiteY4" fmla="*/ 7597733 h 7597733"/>
              <a:gd name="connsiteX5" fmla="*/ 3505342 w 7476308"/>
              <a:gd name="connsiteY5" fmla="*/ 7597733 h 7597733"/>
              <a:gd name="connsiteX6" fmla="*/ 937363 w 7476308"/>
              <a:gd name="connsiteY6" fmla="*/ 6502958 h 7597733"/>
              <a:gd name="connsiteX7" fmla="*/ 0 w 7476308"/>
              <a:gd name="connsiteY7" fmla="*/ 4092391 h 7597733"/>
              <a:gd name="connsiteX8" fmla="*/ 0 w 7476308"/>
              <a:gd name="connsiteY8" fmla="*/ 0 h 7597733"/>
              <a:gd name="connsiteX9" fmla="*/ 0 w 7476308"/>
              <a:gd name="connsiteY9" fmla="*/ 0 h 7597733"/>
              <a:gd name="connsiteX0" fmla="*/ 0 w 7476308"/>
              <a:gd name="connsiteY0" fmla="*/ 0 h 7597733"/>
              <a:gd name="connsiteX1" fmla="*/ 2897099 w 7476308"/>
              <a:gd name="connsiteY1" fmla="*/ 0 h 7597733"/>
              <a:gd name="connsiteX2" fmla="*/ 7476308 w 7476308"/>
              <a:gd name="connsiteY2" fmla="*/ 3505342 h 7597733"/>
              <a:gd name="connsiteX3" fmla="*/ 7476308 w 7476308"/>
              <a:gd name="connsiteY3" fmla="*/ 7597733 h 7597733"/>
              <a:gd name="connsiteX4" fmla="*/ 7476308 w 7476308"/>
              <a:gd name="connsiteY4" fmla="*/ 7597733 h 7597733"/>
              <a:gd name="connsiteX5" fmla="*/ 3317452 w 7476308"/>
              <a:gd name="connsiteY5" fmla="*/ 6858697 h 7597733"/>
              <a:gd name="connsiteX6" fmla="*/ 937363 w 7476308"/>
              <a:gd name="connsiteY6" fmla="*/ 6502958 h 7597733"/>
              <a:gd name="connsiteX7" fmla="*/ 0 w 7476308"/>
              <a:gd name="connsiteY7" fmla="*/ 4092391 h 7597733"/>
              <a:gd name="connsiteX8" fmla="*/ 0 w 7476308"/>
              <a:gd name="connsiteY8" fmla="*/ 0 h 7597733"/>
              <a:gd name="connsiteX9" fmla="*/ 0 w 7476308"/>
              <a:gd name="connsiteY9" fmla="*/ 0 h 7597733"/>
              <a:gd name="connsiteX0" fmla="*/ 0 w 7476308"/>
              <a:gd name="connsiteY0" fmla="*/ 0 h 7597733"/>
              <a:gd name="connsiteX1" fmla="*/ 2897099 w 7476308"/>
              <a:gd name="connsiteY1" fmla="*/ 0 h 7597733"/>
              <a:gd name="connsiteX2" fmla="*/ 7476308 w 7476308"/>
              <a:gd name="connsiteY2" fmla="*/ 3505342 h 7597733"/>
              <a:gd name="connsiteX3" fmla="*/ 7476308 w 7476308"/>
              <a:gd name="connsiteY3" fmla="*/ 7597733 h 7597733"/>
              <a:gd name="connsiteX4" fmla="*/ 7476308 w 7476308"/>
              <a:gd name="connsiteY4" fmla="*/ 7597733 h 7597733"/>
              <a:gd name="connsiteX5" fmla="*/ 3317452 w 7476308"/>
              <a:gd name="connsiteY5" fmla="*/ 6858697 h 7597733"/>
              <a:gd name="connsiteX6" fmla="*/ 937363 w 7476308"/>
              <a:gd name="connsiteY6" fmla="*/ 6502958 h 7597733"/>
              <a:gd name="connsiteX7" fmla="*/ 0 w 7476308"/>
              <a:gd name="connsiteY7" fmla="*/ 4092391 h 7597733"/>
              <a:gd name="connsiteX8" fmla="*/ 0 w 7476308"/>
              <a:gd name="connsiteY8" fmla="*/ 0 h 7597733"/>
              <a:gd name="connsiteX9" fmla="*/ 0 w 7476308"/>
              <a:gd name="connsiteY9" fmla="*/ 0 h 7597733"/>
              <a:gd name="connsiteX0" fmla="*/ 0 w 7476308"/>
              <a:gd name="connsiteY0" fmla="*/ 0 h 7597733"/>
              <a:gd name="connsiteX1" fmla="*/ 2897099 w 7476308"/>
              <a:gd name="connsiteY1" fmla="*/ 0 h 7597733"/>
              <a:gd name="connsiteX2" fmla="*/ 7476308 w 7476308"/>
              <a:gd name="connsiteY2" fmla="*/ 3505342 h 7597733"/>
              <a:gd name="connsiteX3" fmla="*/ 7476308 w 7476308"/>
              <a:gd name="connsiteY3" fmla="*/ 7597733 h 7597733"/>
              <a:gd name="connsiteX4" fmla="*/ 7476308 w 7476308"/>
              <a:gd name="connsiteY4" fmla="*/ 7597733 h 7597733"/>
              <a:gd name="connsiteX5" fmla="*/ 3730810 w 7476308"/>
              <a:gd name="connsiteY5" fmla="*/ 6633229 h 7597733"/>
              <a:gd name="connsiteX6" fmla="*/ 937363 w 7476308"/>
              <a:gd name="connsiteY6" fmla="*/ 6502958 h 7597733"/>
              <a:gd name="connsiteX7" fmla="*/ 0 w 7476308"/>
              <a:gd name="connsiteY7" fmla="*/ 4092391 h 7597733"/>
              <a:gd name="connsiteX8" fmla="*/ 0 w 7476308"/>
              <a:gd name="connsiteY8" fmla="*/ 0 h 7597733"/>
              <a:gd name="connsiteX9" fmla="*/ 0 w 7476308"/>
              <a:gd name="connsiteY9" fmla="*/ 0 h 7597733"/>
              <a:gd name="connsiteX0" fmla="*/ 0 w 7476308"/>
              <a:gd name="connsiteY0" fmla="*/ 0 h 7597733"/>
              <a:gd name="connsiteX1" fmla="*/ 2897099 w 7476308"/>
              <a:gd name="connsiteY1" fmla="*/ 0 h 7597733"/>
              <a:gd name="connsiteX2" fmla="*/ 7476308 w 7476308"/>
              <a:gd name="connsiteY2" fmla="*/ 3505342 h 7597733"/>
              <a:gd name="connsiteX3" fmla="*/ 7476308 w 7476308"/>
              <a:gd name="connsiteY3" fmla="*/ 7597733 h 7597733"/>
              <a:gd name="connsiteX4" fmla="*/ 4670477 w 7476308"/>
              <a:gd name="connsiteY4" fmla="*/ 4428648 h 7597733"/>
              <a:gd name="connsiteX5" fmla="*/ 3730810 w 7476308"/>
              <a:gd name="connsiteY5" fmla="*/ 6633229 h 7597733"/>
              <a:gd name="connsiteX6" fmla="*/ 937363 w 7476308"/>
              <a:gd name="connsiteY6" fmla="*/ 6502958 h 7597733"/>
              <a:gd name="connsiteX7" fmla="*/ 0 w 7476308"/>
              <a:gd name="connsiteY7" fmla="*/ 4092391 h 7597733"/>
              <a:gd name="connsiteX8" fmla="*/ 0 w 7476308"/>
              <a:gd name="connsiteY8" fmla="*/ 0 h 7597733"/>
              <a:gd name="connsiteX9" fmla="*/ 0 w 7476308"/>
              <a:gd name="connsiteY9" fmla="*/ 0 h 7597733"/>
              <a:gd name="connsiteX0" fmla="*/ 0 w 7476308"/>
              <a:gd name="connsiteY0" fmla="*/ 0 h 7597733"/>
              <a:gd name="connsiteX1" fmla="*/ 2897099 w 7476308"/>
              <a:gd name="connsiteY1" fmla="*/ 0 h 7597733"/>
              <a:gd name="connsiteX2" fmla="*/ 7476308 w 7476308"/>
              <a:gd name="connsiteY2" fmla="*/ 3505342 h 7597733"/>
              <a:gd name="connsiteX3" fmla="*/ 7476308 w 7476308"/>
              <a:gd name="connsiteY3" fmla="*/ 7597733 h 7597733"/>
              <a:gd name="connsiteX4" fmla="*/ 7175325 w 7476308"/>
              <a:gd name="connsiteY4" fmla="*/ 7329676 h 7597733"/>
              <a:gd name="connsiteX5" fmla="*/ 4670477 w 7476308"/>
              <a:gd name="connsiteY5" fmla="*/ 4428648 h 7597733"/>
              <a:gd name="connsiteX6" fmla="*/ 3730810 w 7476308"/>
              <a:gd name="connsiteY6" fmla="*/ 6633229 h 7597733"/>
              <a:gd name="connsiteX7" fmla="*/ 937363 w 7476308"/>
              <a:gd name="connsiteY7" fmla="*/ 6502958 h 7597733"/>
              <a:gd name="connsiteX8" fmla="*/ 0 w 7476308"/>
              <a:gd name="connsiteY8" fmla="*/ 4092391 h 7597733"/>
              <a:gd name="connsiteX9" fmla="*/ 0 w 7476308"/>
              <a:gd name="connsiteY9" fmla="*/ 0 h 7597733"/>
              <a:gd name="connsiteX10" fmla="*/ 0 w 7476308"/>
              <a:gd name="connsiteY10" fmla="*/ 0 h 7597733"/>
              <a:gd name="connsiteX0" fmla="*/ 0 w 7476308"/>
              <a:gd name="connsiteY0" fmla="*/ 0 h 7597733"/>
              <a:gd name="connsiteX1" fmla="*/ 2897099 w 7476308"/>
              <a:gd name="connsiteY1" fmla="*/ 0 h 7597733"/>
              <a:gd name="connsiteX2" fmla="*/ 7476308 w 7476308"/>
              <a:gd name="connsiteY2" fmla="*/ 3505342 h 7597733"/>
              <a:gd name="connsiteX3" fmla="*/ 7476308 w 7476308"/>
              <a:gd name="connsiteY3" fmla="*/ 7597733 h 7597733"/>
              <a:gd name="connsiteX4" fmla="*/ 5384103 w 7476308"/>
              <a:gd name="connsiteY4" fmla="*/ 6164756 h 7597733"/>
              <a:gd name="connsiteX5" fmla="*/ 4670477 w 7476308"/>
              <a:gd name="connsiteY5" fmla="*/ 4428648 h 7597733"/>
              <a:gd name="connsiteX6" fmla="*/ 3730810 w 7476308"/>
              <a:gd name="connsiteY6" fmla="*/ 6633229 h 7597733"/>
              <a:gd name="connsiteX7" fmla="*/ 937363 w 7476308"/>
              <a:gd name="connsiteY7" fmla="*/ 6502958 h 7597733"/>
              <a:gd name="connsiteX8" fmla="*/ 0 w 7476308"/>
              <a:gd name="connsiteY8" fmla="*/ 4092391 h 7597733"/>
              <a:gd name="connsiteX9" fmla="*/ 0 w 7476308"/>
              <a:gd name="connsiteY9" fmla="*/ 0 h 7597733"/>
              <a:gd name="connsiteX10" fmla="*/ 0 w 7476308"/>
              <a:gd name="connsiteY10" fmla="*/ 0 h 7597733"/>
              <a:gd name="connsiteX0" fmla="*/ 0 w 7476308"/>
              <a:gd name="connsiteY0" fmla="*/ 0 h 7603170"/>
              <a:gd name="connsiteX1" fmla="*/ 2897099 w 7476308"/>
              <a:gd name="connsiteY1" fmla="*/ 0 h 7603170"/>
              <a:gd name="connsiteX2" fmla="*/ 7476308 w 7476308"/>
              <a:gd name="connsiteY2" fmla="*/ 3505342 h 7603170"/>
              <a:gd name="connsiteX3" fmla="*/ 7476308 w 7476308"/>
              <a:gd name="connsiteY3" fmla="*/ 7597733 h 7603170"/>
              <a:gd name="connsiteX4" fmla="*/ 4670477 w 7476308"/>
              <a:gd name="connsiteY4" fmla="*/ 4428648 h 7603170"/>
              <a:gd name="connsiteX5" fmla="*/ 3730810 w 7476308"/>
              <a:gd name="connsiteY5" fmla="*/ 6633229 h 7603170"/>
              <a:gd name="connsiteX6" fmla="*/ 937363 w 7476308"/>
              <a:gd name="connsiteY6" fmla="*/ 6502958 h 7603170"/>
              <a:gd name="connsiteX7" fmla="*/ 0 w 7476308"/>
              <a:gd name="connsiteY7" fmla="*/ 4092391 h 7603170"/>
              <a:gd name="connsiteX8" fmla="*/ 0 w 7476308"/>
              <a:gd name="connsiteY8" fmla="*/ 0 h 7603170"/>
              <a:gd name="connsiteX9" fmla="*/ 0 w 7476308"/>
              <a:gd name="connsiteY9" fmla="*/ 0 h 7603170"/>
              <a:gd name="connsiteX0" fmla="*/ 0 w 7476308"/>
              <a:gd name="connsiteY0" fmla="*/ 0 h 6633229"/>
              <a:gd name="connsiteX1" fmla="*/ 2897099 w 7476308"/>
              <a:gd name="connsiteY1" fmla="*/ 0 h 6633229"/>
              <a:gd name="connsiteX2" fmla="*/ 7476308 w 7476308"/>
              <a:gd name="connsiteY2" fmla="*/ 3505342 h 6633229"/>
              <a:gd name="connsiteX3" fmla="*/ 4670477 w 7476308"/>
              <a:gd name="connsiteY3" fmla="*/ 4428648 h 6633229"/>
              <a:gd name="connsiteX4" fmla="*/ 3730810 w 7476308"/>
              <a:gd name="connsiteY4" fmla="*/ 6633229 h 6633229"/>
              <a:gd name="connsiteX5" fmla="*/ 937363 w 7476308"/>
              <a:gd name="connsiteY5" fmla="*/ 6502958 h 6633229"/>
              <a:gd name="connsiteX6" fmla="*/ 0 w 7476308"/>
              <a:gd name="connsiteY6" fmla="*/ 4092391 h 6633229"/>
              <a:gd name="connsiteX7" fmla="*/ 0 w 7476308"/>
              <a:gd name="connsiteY7" fmla="*/ 0 h 6633229"/>
              <a:gd name="connsiteX8" fmla="*/ 0 w 7476308"/>
              <a:gd name="connsiteY8" fmla="*/ 0 h 6633229"/>
              <a:gd name="connsiteX0" fmla="*/ 0 w 4670477"/>
              <a:gd name="connsiteY0" fmla="*/ 0 h 6633229"/>
              <a:gd name="connsiteX1" fmla="*/ 2897099 w 4670477"/>
              <a:gd name="connsiteY1" fmla="*/ 0 h 6633229"/>
              <a:gd name="connsiteX2" fmla="*/ 4670477 w 4670477"/>
              <a:gd name="connsiteY2" fmla="*/ 4428648 h 6633229"/>
              <a:gd name="connsiteX3" fmla="*/ 3730810 w 4670477"/>
              <a:gd name="connsiteY3" fmla="*/ 6633229 h 6633229"/>
              <a:gd name="connsiteX4" fmla="*/ 937363 w 4670477"/>
              <a:gd name="connsiteY4" fmla="*/ 6502958 h 6633229"/>
              <a:gd name="connsiteX5" fmla="*/ 0 w 4670477"/>
              <a:gd name="connsiteY5" fmla="*/ 4092391 h 6633229"/>
              <a:gd name="connsiteX6" fmla="*/ 0 w 4670477"/>
              <a:gd name="connsiteY6" fmla="*/ 0 h 6633229"/>
              <a:gd name="connsiteX7" fmla="*/ 0 w 4670477"/>
              <a:gd name="connsiteY7" fmla="*/ 0 h 6633229"/>
              <a:gd name="connsiteX0" fmla="*/ 0 w 3829368"/>
              <a:gd name="connsiteY0" fmla="*/ 0 h 6633229"/>
              <a:gd name="connsiteX1" fmla="*/ 2897099 w 3829368"/>
              <a:gd name="connsiteY1" fmla="*/ 0 h 6633229"/>
              <a:gd name="connsiteX2" fmla="*/ 3730810 w 3829368"/>
              <a:gd name="connsiteY2" fmla="*/ 6633229 h 6633229"/>
              <a:gd name="connsiteX3" fmla="*/ 937363 w 3829368"/>
              <a:gd name="connsiteY3" fmla="*/ 6502958 h 6633229"/>
              <a:gd name="connsiteX4" fmla="*/ 0 w 3829368"/>
              <a:gd name="connsiteY4" fmla="*/ 4092391 h 6633229"/>
              <a:gd name="connsiteX5" fmla="*/ 0 w 3829368"/>
              <a:gd name="connsiteY5" fmla="*/ 0 h 6633229"/>
              <a:gd name="connsiteX6" fmla="*/ 0 w 3829368"/>
              <a:gd name="connsiteY6" fmla="*/ 0 h 6633229"/>
              <a:gd name="connsiteX0" fmla="*/ 0 w 3789095"/>
              <a:gd name="connsiteY0" fmla="*/ 0 h 6633229"/>
              <a:gd name="connsiteX1" fmla="*/ 2897099 w 3789095"/>
              <a:gd name="connsiteY1" fmla="*/ 0 h 6633229"/>
              <a:gd name="connsiteX2" fmla="*/ 3730810 w 3789095"/>
              <a:gd name="connsiteY2" fmla="*/ 6633229 h 6633229"/>
              <a:gd name="connsiteX3" fmla="*/ 937363 w 3789095"/>
              <a:gd name="connsiteY3" fmla="*/ 6502958 h 6633229"/>
              <a:gd name="connsiteX4" fmla="*/ 0 w 3789095"/>
              <a:gd name="connsiteY4" fmla="*/ 4092391 h 6633229"/>
              <a:gd name="connsiteX5" fmla="*/ 0 w 3789095"/>
              <a:gd name="connsiteY5" fmla="*/ 0 h 6633229"/>
              <a:gd name="connsiteX6" fmla="*/ 0 w 3789095"/>
              <a:gd name="connsiteY6" fmla="*/ 0 h 6633229"/>
              <a:gd name="connsiteX0" fmla="*/ 0 w 3730810"/>
              <a:gd name="connsiteY0" fmla="*/ 0 h 6633229"/>
              <a:gd name="connsiteX1" fmla="*/ 2897099 w 3730810"/>
              <a:gd name="connsiteY1" fmla="*/ 0 h 6633229"/>
              <a:gd name="connsiteX2" fmla="*/ 3730810 w 3730810"/>
              <a:gd name="connsiteY2" fmla="*/ 6633229 h 6633229"/>
              <a:gd name="connsiteX3" fmla="*/ 937363 w 3730810"/>
              <a:gd name="connsiteY3" fmla="*/ 6502958 h 6633229"/>
              <a:gd name="connsiteX4" fmla="*/ 0 w 3730810"/>
              <a:gd name="connsiteY4" fmla="*/ 4092391 h 6633229"/>
              <a:gd name="connsiteX5" fmla="*/ 0 w 3730810"/>
              <a:gd name="connsiteY5" fmla="*/ 0 h 6633229"/>
              <a:gd name="connsiteX6" fmla="*/ 0 w 3730810"/>
              <a:gd name="connsiteY6" fmla="*/ 0 h 6633229"/>
              <a:gd name="connsiteX0" fmla="*/ 0 w 2954210"/>
              <a:gd name="connsiteY0" fmla="*/ 0 h 6502958"/>
              <a:gd name="connsiteX1" fmla="*/ 2897099 w 2954210"/>
              <a:gd name="connsiteY1" fmla="*/ 0 h 6502958"/>
              <a:gd name="connsiteX2" fmla="*/ 2954197 w 2954210"/>
              <a:gd name="connsiteY2" fmla="*/ 6457865 h 6502958"/>
              <a:gd name="connsiteX3" fmla="*/ 937363 w 2954210"/>
              <a:gd name="connsiteY3" fmla="*/ 6502958 h 6502958"/>
              <a:gd name="connsiteX4" fmla="*/ 0 w 2954210"/>
              <a:gd name="connsiteY4" fmla="*/ 4092391 h 6502958"/>
              <a:gd name="connsiteX5" fmla="*/ 0 w 2954210"/>
              <a:gd name="connsiteY5" fmla="*/ 0 h 6502958"/>
              <a:gd name="connsiteX6" fmla="*/ 0 w 2954210"/>
              <a:gd name="connsiteY6" fmla="*/ 0 h 6502958"/>
              <a:gd name="connsiteX0" fmla="*/ 0 w 2954210"/>
              <a:gd name="connsiteY0" fmla="*/ 0 h 6502958"/>
              <a:gd name="connsiteX1" fmla="*/ 2897099 w 2954210"/>
              <a:gd name="connsiteY1" fmla="*/ 0 h 6502958"/>
              <a:gd name="connsiteX2" fmla="*/ 2954197 w 2954210"/>
              <a:gd name="connsiteY2" fmla="*/ 6457865 h 6502958"/>
              <a:gd name="connsiteX3" fmla="*/ 937363 w 2954210"/>
              <a:gd name="connsiteY3" fmla="*/ 6502958 h 6502958"/>
              <a:gd name="connsiteX4" fmla="*/ 0 w 2954210"/>
              <a:gd name="connsiteY4" fmla="*/ 4092391 h 6502958"/>
              <a:gd name="connsiteX5" fmla="*/ 0 w 2954210"/>
              <a:gd name="connsiteY5" fmla="*/ 0 h 6502958"/>
              <a:gd name="connsiteX6" fmla="*/ 0 w 2954210"/>
              <a:gd name="connsiteY6" fmla="*/ 0 h 6502958"/>
              <a:gd name="connsiteX0" fmla="*/ 0 w 2954210"/>
              <a:gd name="connsiteY0" fmla="*/ 0 h 6457865"/>
              <a:gd name="connsiteX1" fmla="*/ 2897099 w 2954210"/>
              <a:gd name="connsiteY1" fmla="*/ 0 h 6457865"/>
              <a:gd name="connsiteX2" fmla="*/ 2954197 w 2954210"/>
              <a:gd name="connsiteY2" fmla="*/ 6457865 h 6457865"/>
              <a:gd name="connsiteX3" fmla="*/ 887259 w 2954210"/>
              <a:gd name="connsiteY3" fmla="*/ 6440328 h 6457865"/>
              <a:gd name="connsiteX4" fmla="*/ 0 w 2954210"/>
              <a:gd name="connsiteY4" fmla="*/ 4092391 h 6457865"/>
              <a:gd name="connsiteX5" fmla="*/ 0 w 2954210"/>
              <a:gd name="connsiteY5" fmla="*/ 0 h 6457865"/>
              <a:gd name="connsiteX6" fmla="*/ 0 w 2954210"/>
              <a:gd name="connsiteY6" fmla="*/ 0 h 6457865"/>
              <a:gd name="connsiteX0" fmla="*/ 0 w 2954210"/>
              <a:gd name="connsiteY0" fmla="*/ 0 h 6457865"/>
              <a:gd name="connsiteX1" fmla="*/ 2897099 w 2954210"/>
              <a:gd name="connsiteY1" fmla="*/ 0 h 6457865"/>
              <a:gd name="connsiteX2" fmla="*/ 2954197 w 2954210"/>
              <a:gd name="connsiteY2" fmla="*/ 6457865 h 6457865"/>
              <a:gd name="connsiteX3" fmla="*/ 887259 w 2954210"/>
              <a:gd name="connsiteY3" fmla="*/ 6440328 h 6457865"/>
              <a:gd name="connsiteX4" fmla="*/ 0 w 2954210"/>
              <a:gd name="connsiteY4" fmla="*/ 4092391 h 6457865"/>
              <a:gd name="connsiteX5" fmla="*/ 0 w 2954210"/>
              <a:gd name="connsiteY5" fmla="*/ 0 h 6457865"/>
              <a:gd name="connsiteX6" fmla="*/ 0 w 2954210"/>
              <a:gd name="connsiteY6" fmla="*/ 0 h 6457865"/>
              <a:gd name="connsiteX0" fmla="*/ 0 w 2954210"/>
              <a:gd name="connsiteY0" fmla="*/ 0 h 6457865"/>
              <a:gd name="connsiteX1" fmla="*/ 2897099 w 2954210"/>
              <a:gd name="connsiteY1" fmla="*/ 0 h 6457865"/>
              <a:gd name="connsiteX2" fmla="*/ 2954197 w 2954210"/>
              <a:gd name="connsiteY2" fmla="*/ 6457865 h 6457865"/>
              <a:gd name="connsiteX3" fmla="*/ 887259 w 2954210"/>
              <a:gd name="connsiteY3" fmla="*/ 6440328 h 6457865"/>
              <a:gd name="connsiteX4" fmla="*/ 0 w 2954210"/>
              <a:gd name="connsiteY4" fmla="*/ 4092391 h 6457865"/>
              <a:gd name="connsiteX5" fmla="*/ 0 w 2954210"/>
              <a:gd name="connsiteY5" fmla="*/ 0 h 6457865"/>
              <a:gd name="connsiteX6" fmla="*/ 0 w 2954210"/>
              <a:gd name="connsiteY6" fmla="*/ 0 h 6457865"/>
              <a:gd name="connsiteX0" fmla="*/ 0 w 2954210"/>
              <a:gd name="connsiteY0" fmla="*/ 0 h 6457865"/>
              <a:gd name="connsiteX1" fmla="*/ 2897099 w 2954210"/>
              <a:gd name="connsiteY1" fmla="*/ 0 h 6457865"/>
              <a:gd name="connsiteX2" fmla="*/ 2954197 w 2954210"/>
              <a:gd name="connsiteY2" fmla="*/ 6457865 h 6457865"/>
              <a:gd name="connsiteX3" fmla="*/ 887259 w 2954210"/>
              <a:gd name="connsiteY3" fmla="*/ 6440328 h 6457865"/>
              <a:gd name="connsiteX4" fmla="*/ 0 w 2954210"/>
              <a:gd name="connsiteY4" fmla="*/ 4092391 h 6457865"/>
              <a:gd name="connsiteX5" fmla="*/ 0 w 2954210"/>
              <a:gd name="connsiteY5" fmla="*/ 0 h 6457865"/>
              <a:gd name="connsiteX6" fmla="*/ 0 w 2954210"/>
              <a:gd name="connsiteY6" fmla="*/ 0 h 6457865"/>
              <a:gd name="connsiteX0" fmla="*/ 0 w 2954214"/>
              <a:gd name="connsiteY0" fmla="*/ 0 h 6457865"/>
              <a:gd name="connsiteX1" fmla="*/ 2909625 w 2954214"/>
              <a:gd name="connsiteY1" fmla="*/ 0 h 6457865"/>
              <a:gd name="connsiteX2" fmla="*/ 2954197 w 2954214"/>
              <a:gd name="connsiteY2" fmla="*/ 6457865 h 6457865"/>
              <a:gd name="connsiteX3" fmla="*/ 887259 w 2954214"/>
              <a:gd name="connsiteY3" fmla="*/ 6440328 h 6457865"/>
              <a:gd name="connsiteX4" fmla="*/ 0 w 2954214"/>
              <a:gd name="connsiteY4" fmla="*/ 4092391 h 6457865"/>
              <a:gd name="connsiteX5" fmla="*/ 0 w 2954214"/>
              <a:gd name="connsiteY5" fmla="*/ 0 h 6457865"/>
              <a:gd name="connsiteX6" fmla="*/ 0 w 2954214"/>
              <a:gd name="connsiteY6" fmla="*/ 0 h 6457865"/>
              <a:gd name="connsiteX0" fmla="*/ 0 w 2954242"/>
              <a:gd name="connsiteY0" fmla="*/ 3907 h 6461772"/>
              <a:gd name="connsiteX1" fmla="*/ 2933071 w 2954242"/>
              <a:gd name="connsiteY1" fmla="*/ 0 h 6461772"/>
              <a:gd name="connsiteX2" fmla="*/ 2954197 w 2954242"/>
              <a:gd name="connsiteY2" fmla="*/ 6461772 h 6461772"/>
              <a:gd name="connsiteX3" fmla="*/ 887259 w 2954242"/>
              <a:gd name="connsiteY3" fmla="*/ 6444235 h 6461772"/>
              <a:gd name="connsiteX4" fmla="*/ 0 w 2954242"/>
              <a:gd name="connsiteY4" fmla="*/ 4096298 h 6461772"/>
              <a:gd name="connsiteX5" fmla="*/ 0 w 2954242"/>
              <a:gd name="connsiteY5" fmla="*/ 3907 h 6461772"/>
              <a:gd name="connsiteX6" fmla="*/ 0 w 2954242"/>
              <a:gd name="connsiteY6" fmla="*/ 3907 h 646177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2954242" h="6461772">
                <a:moveTo>
                  <a:pt x="0" y="3907"/>
                </a:moveTo>
                <a:lnTo>
                  <a:pt x="2933071" y="0"/>
                </a:lnTo>
                <a:cubicBezTo>
                  <a:pt x="2941098" y="15774"/>
                  <a:pt x="2955144" y="6430132"/>
                  <a:pt x="2954197" y="6461772"/>
                </a:cubicBezTo>
                <a:cubicBezTo>
                  <a:pt x="2941612" y="6442148"/>
                  <a:pt x="920338" y="6439735"/>
                  <a:pt x="887259" y="6444235"/>
                </a:cubicBezTo>
                <a:cubicBezTo>
                  <a:pt x="252931" y="5747277"/>
                  <a:pt x="118649" y="5330437"/>
                  <a:pt x="0" y="4096298"/>
                </a:cubicBezTo>
                <a:lnTo>
                  <a:pt x="0" y="3907"/>
                </a:lnTo>
                <a:lnTo>
                  <a:pt x="0" y="3907"/>
                </a:lnTo>
                <a:close/>
              </a:path>
            </a:pathLst>
          </a:cu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Platshållare för bild 3">
            <a:extLst>
              <a:ext uri="{FF2B5EF4-FFF2-40B4-BE49-F238E27FC236}">
                <a16:creationId xmlns:a16="http://schemas.microsoft.com/office/drawing/2014/main" id="{BF308462-1899-4B44-85C4-E857B1EAA405}"/>
              </a:ext>
              <a:ext uri="{C183D7F6-B498-43B3-948B-1728B52AA6E4}">
                <adec:decorative xmlns:adec="http://schemas.microsoft.com/office/drawing/2017/decorative" val="1"/>
              </a:ext>
            </a:extLst>
          </p:cNvPr>
          <p:cNvSpPr>
            <a:spLocks noGrp="1"/>
          </p:cNvSpPr>
          <p:nvPr>
            <p:ph type="pic" sz="quarter" idx="11"/>
          </p:nvPr>
        </p:nvSpPr>
        <p:spPr>
          <a:xfrm rot="549817">
            <a:off x="6792696" y="790836"/>
            <a:ext cx="4279113" cy="4568015"/>
          </a:xfrm>
          <a:prstGeom prst="round2DiagRect">
            <a:avLst>
              <a:gd name="adj1" fmla="val 43413"/>
              <a:gd name="adj2" fmla="val 0"/>
            </a:avLst>
          </a:prstGeom>
          <a:solidFill>
            <a:schemeClr val="accent4">
              <a:alpha val="84000"/>
            </a:schemeClr>
          </a:solidFill>
        </p:spPr>
        <p:txBody>
          <a:bodyPr>
            <a:normAutofit/>
          </a:bodyPr>
          <a:lstStyle>
            <a:lvl1pPr marL="0" indent="0">
              <a:buNone/>
              <a:defRPr sz="1600">
                <a:solidFill>
                  <a:schemeClr val="bg1"/>
                </a:solidFill>
              </a:defRPr>
            </a:lvl1pPr>
          </a:lstStyle>
          <a:p>
            <a:r>
              <a:rPr lang="sv-SE"/>
              <a:t>Klicka på ikonen för att lägga till en bild</a:t>
            </a:r>
            <a:endParaRPr lang="sv-SE" dirty="0"/>
          </a:p>
        </p:txBody>
      </p:sp>
      <p:sp>
        <p:nvSpPr>
          <p:cNvPr id="12" name="Platshållare för text 11">
            <a:extLst>
              <a:ext uri="{FF2B5EF4-FFF2-40B4-BE49-F238E27FC236}">
                <a16:creationId xmlns:a16="http://schemas.microsoft.com/office/drawing/2014/main" id="{3D6D32C4-CF2A-4531-BDF0-9775B888B724}"/>
              </a:ext>
            </a:extLst>
          </p:cNvPr>
          <p:cNvSpPr>
            <a:spLocks noGrp="1"/>
          </p:cNvSpPr>
          <p:nvPr>
            <p:ph type="body" sz="quarter" idx="10"/>
          </p:nvPr>
        </p:nvSpPr>
        <p:spPr>
          <a:xfrm>
            <a:off x="629196" y="1720800"/>
            <a:ext cx="5057230" cy="40392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DA21450B-C9A2-4212-850A-E639BD517290}"/>
              </a:ext>
            </a:extLst>
          </p:cNvPr>
          <p:cNvSpPr>
            <a:spLocks noGrp="1"/>
          </p:cNvSpPr>
          <p:nvPr>
            <p:ph type="title" hasCustomPrompt="1"/>
          </p:nvPr>
        </p:nvSpPr>
        <p:spPr>
          <a:xfrm>
            <a:off x="629194" y="225574"/>
            <a:ext cx="5058583" cy="1325563"/>
          </a:xfrm>
        </p:spPr>
        <p:txBody>
          <a:bodyPr/>
          <a:lstStyle>
            <a:lvl1pPr>
              <a:defRPr>
                <a:solidFill>
                  <a:schemeClr val="tx2"/>
                </a:solidFill>
              </a:defRPr>
            </a:lvl1pPr>
          </a:lstStyle>
          <a:p>
            <a:r>
              <a:rPr lang="sv-SE" dirty="0"/>
              <a:t>Rubrik</a:t>
            </a:r>
            <a:br>
              <a:rPr lang="sv-SE" dirty="0"/>
            </a:br>
            <a:r>
              <a:rPr lang="sv-SE" dirty="0"/>
              <a:t>2 rader</a:t>
            </a:r>
          </a:p>
        </p:txBody>
      </p:sp>
      <p:pic>
        <p:nvPicPr>
          <p:cNvPr id="7" name="Bildobjekt 6">
            <a:extLst>
              <a:ext uri="{FF2B5EF4-FFF2-40B4-BE49-F238E27FC236}">
                <a16:creationId xmlns:a16="http://schemas.microsoft.com/office/drawing/2014/main" id="{D035530D-EC0A-4A8F-AB0F-982880DFDF80}"/>
              </a:ext>
            </a:extLst>
          </p:cNvPr>
          <p:cNvPicPr>
            <a:picLocks noChangeAspect="1"/>
          </p:cNvPicPr>
          <p:nvPr userDrawn="1"/>
        </p:nvPicPr>
        <p:blipFill rotWithShape="1">
          <a:blip r:embed="rId2">
            <a:extLst>
              <a:ext uri="{28A0092B-C50C-407E-A947-70E740481C1C}">
                <a14:useLocalDpi xmlns:a14="http://schemas.microsoft.com/office/drawing/2010/main" val="0"/>
              </a:ext>
            </a:extLst>
          </a:blip>
          <a:srcRect l="5094" t="11082" r="4760" b="13048"/>
          <a:stretch/>
        </p:blipFill>
        <p:spPr>
          <a:xfrm>
            <a:off x="10293701" y="6013437"/>
            <a:ext cx="1718777" cy="534864"/>
          </a:xfrm>
          <a:prstGeom prst="rect">
            <a:avLst/>
          </a:prstGeom>
        </p:spPr>
      </p:pic>
      <p:sp>
        <p:nvSpPr>
          <p:cNvPr id="9" name="textruta 8">
            <a:extLst>
              <a:ext uri="{FF2B5EF4-FFF2-40B4-BE49-F238E27FC236}">
                <a16:creationId xmlns:a16="http://schemas.microsoft.com/office/drawing/2014/main" id="{82E62618-C8F3-498A-A987-94B31979706D}"/>
              </a:ext>
            </a:extLst>
          </p:cNvPr>
          <p:cNvSpPr txBox="1"/>
          <p:nvPr userDrawn="1"/>
        </p:nvSpPr>
        <p:spPr>
          <a:xfrm>
            <a:off x="9328298" y="-1309051"/>
            <a:ext cx="2819400" cy="1200329"/>
          </a:xfrm>
          <a:prstGeom prst="rect">
            <a:avLst/>
          </a:prstGeom>
          <a:solidFill>
            <a:schemeClr val="tx2"/>
          </a:solidFill>
        </p:spPr>
        <p:txBody>
          <a:bodyPr wrap="square" rtlCol="0">
            <a:spAutoFit/>
          </a:bodyPr>
          <a:lstStyle/>
          <a:p>
            <a:r>
              <a:rPr lang="sv-SE" sz="1200" b="1" dirty="0">
                <a:solidFill>
                  <a:schemeClr val="bg1"/>
                </a:solidFill>
                <a:latin typeface="Arial" panose="020B0604020202020204" pitchFamily="34" charset="0"/>
                <a:cs typeface="Arial" panose="020B0604020202020204" pitchFamily="34" charset="0"/>
              </a:rPr>
              <a:t>Lägg till en bild i bladet:</a:t>
            </a:r>
            <a:br>
              <a:rPr lang="sv-SE" sz="1200" dirty="0">
                <a:solidFill>
                  <a:schemeClr val="bg1"/>
                </a:solidFill>
                <a:latin typeface="Arial" panose="020B0604020202020204" pitchFamily="34" charset="0"/>
                <a:cs typeface="Arial" panose="020B0604020202020204" pitchFamily="34" charset="0"/>
              </a:rPr>
            </a:br>
            <a:r>
              <a:rPr lang="sv-SE" sz="1200" dirty="0">
                <a:solidFill>
                  <a:schemeClr val="bg1"/>
                </a:solidFill>
                <a:latin typeface="Arial" panose="020B0604020202020204" pitchFamily="34" charset="0"/>
                <a:cs typeface="Arial" panose="020B0604020202020204" pitchFamily="34" charset="0"/>
              </a:rPr>
              <a:t>Klicka på symbolen –välj foto – infoga. </a:t>
            </a:r>
            <a:br>
              <a:rPr lang="sv-SE" sz="1200" dirty="0">
                <a:solidFill>
                  <a:schemeClr val="bg1"/>
                </a:solidFill>
                <a:latin typeface="Arial" panose="020B0604020202020204" pitchFamily="34" charset="0"/>
                <a:cs typeface="Arial" panose="020B0604020202020204" pitchFamily="34" charset="0"/>
              </a:rPr>
            </a:br>
            <a:r>
              <a:rPr lang="sv-SE" sz="1200" dirty="0">
                <a:solidFill>
                  <a:schemeClr val="bg1"/>
                </a:solidFill>
                <a:latin typeface="Arial" panose="020B0604020202020204" pitchFamily="34" charset="0"/>
                <a:cs typeface="Arial" panose="020B0604020202020204" pitchFamily="34" charset="0"/>
              </a:rPr>
              <a:t>Ibland behöver man beskära fotot så att det fyller ut ytan. Ha fotot markerat – klicka på ”bildformat” – beskär – testa med ”anpassa” och ”fyll”.</a:t>
            </a:r>
          </a:p>
        </p:txBody>
      </p:sp>
    </p:spTree>
    <p:extLst>
      <p:ext uri="{BB962C8B-B14F-4D97-AF65-F5344CB8AC3E}">
        <p14:creationId xmlns:p14="http://schemas.microsoft.com/office/powerpoint/2010/main" val="14358743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reserve="1">
  <p:cSld name="Avsnittsrubrik">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4EA76ECA-CF40-4A60-B309-60280244B606}"/>
              </a:ext>
            </a:extLst>
          </p:cNvPr>
          <p:cNvSpPr>
            <a:spLocks noGrp="1"/>
          </p:cNvSpPr>
          <p:nvPr>
            <p:ph type="ctrTitle" hasCustomPrompt="1"/>
          </p:nvPr>
        </p:nvSpPr>
        <p:spPr>
          <a:xfrm>
            <a:off x="819151" y="2140535"/>
            <a:ext cx="5712278" cy="2387600"/>
          </a:xfrm>
        </p:spPr>
        <p:txBody>
          <a:bodyPr anchor="t" anchorCtr="0"/>
          <a:lstStyle>
            <a:lvl1pPr algn="l">
              <a:defRPr sz="5200">
                <a:solidFill>
                  <a:schemeClr val="tx2"/>
                </a:solidFill>
              </a:defRPr>
            </a:lvl1pPr>
          </a:lstStyle>
          <a:p>
            <a:r>
              <a:rPr lang="sv-SE" dirty="0"/>
              <a:t>rubrik</a:t>
            </a:r>
          </a:p>
        </p:txBody>
      </p:sp>
      <p:sp>
        <p:nvSpPr>
          <p:cNvPr id="3" name="Underrubrik 2">
            <a:extLst>
              <a:ext uri="{FF2B5EF4-FFF2-40B4-BE49-F238E27FC236}">
                <a16:creationId xmlns:a16="http://schemas.microsoft.com/office/drawing/2014/main" id="{E68F530B-6E96-46BC-BBCC-51B064E6AC28}"/>
              </a:ext>
            </a:extLst>
          </p:cNvPr>
          <p:cNvSpPr>
            <a:spLocks noGrp="1"/>
          </p:cNvSpPr>
          <p:nvPr>
            <p:ph type="subTitle" idx="1" hasCustomPrompt="1"/>
          </p:nvPr>
        </p:nvSpPr>
        <p:spPr>
          <a:xfrm>
            <a:off x="819151" y="1442076"/>
            <a:ext cx="5711548" cy="474662"/>
          </a:xfrm>
        </p:spPr>
        <p:txBody>
          <a:bodyPr/>
          <a:lstStyle>
            <a:lvl1pPr marL="0" indent="0" algn="l">
              <a:buNone/>
              <a:defRPr sz="2700" cap="all" baseline="0">
                <a:solidFill>
                  <a:schemeClr val="tx2"/>
                </a:solidFill>
                <a:latin typeface="+mj-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sv-SE" dirty="0"/>
              <a:t>avsnitt</a:t>
            </a:r>
          </a:p>
        </p:txBody>
      </p:sp>
    </p:spTree>
    <p:extLst>
      <p:ext uri="{BB962C8B-B14F-4D97-AF65-F5344CB8AC3E}">
        <p14:creationId xmlns:p14="http://schemas.microsoft.com/office/powerpoint/2010/main" val="408050852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itat">
    <p:bg>
      <p:bgPr>
        <a:solidFill>
          <a:schemeClr val="bg1"/>
        </a:solidFill>
        <a:effectLst/>
      </p:bgPr>
    </p:bg>
    <p:spTree>
      <p:nvGrpSpPr>
        <p:cNvPr id="1" name=""/>
        <p:cNvGrpSpPr/>
        <p:nvPr/>
      </p:nvGrpSpPr>
      <p:grpSpPr>
        <a:xfrm>
          <a:off x="0" y="0"/>
          <a:ext cx="0" cy="0"/>
          <a:chOff x="0" y="0"/>
          <a:chExt cx="0" cy="0"/>
        </a:xfrm>
      </p:grpSpPr>
      <p:sp>
        <p:nvSpPr>
          <p:cNvPr id="15" name="Freeform 9">
            <a:extLst>
              <a:ext uri="{FF2B5EF4-FFF2-40B4-BE49-F238E27FC236}">
                <a16:creationId xmlns:a16="http://schemas.microsoft.com/office/drawing/2014/main" id="{1709AE4F-DE07-4194-9808-48C512EAA1A1}"/>
              </a:ext>
            </a:extLst>
          </p:cNvPr>
          <p:cNvSpPr>
            <a:spLocks noEditPoints="1"/>
          </p:cNvSpPr>
          <p:nvPr userDrawn="1"/>
        </p:nvSpPr>
        <p:spPr bwMode="auto">
          <a:xfrm>
            <a:off x="723900" y="823913"/>
            <a:ext cx="2038350" cy="1652587"/>
          </a:xfrm>
          <a:custGeom>
            <a:avLst/>
            <a:gdLst>
              <a:gd name="T0" fmla="*/ 212 w 1284"/>
              <a:gd name="T1" fmla="*/ 1035 h 1041"/>
              <a:gd name="T2" fmla="*/ 250 w 1284"/>
              <a:gd name="T3" fmla="*/ 1037 h 1041"/>
              <a:gd name="T4" fmla="*/ 306 w 1284"/>
              <a:gd name="T5" fmla="*/ 995 h 1041"/>
              <a:gd name="T6" fmla="*/ 432 w 1284"/>
              <a:gd name="T7" fmla="*/ 863 h 1041"/>
              <a:gd name="T8" fmla="*/ 532 w 1284"/>
              <a:gd name="T9" fmla="*/ 697 h 1041"/>
              <a:gd name="T10" fmla="*/ 580 w 1284"/>
              <a:gd name="T11" fmla="*/ 533 h 1041"/>
              <a:gd name="T12" fmla="*/ 592 w 1284"/>
              <a:gd name="T13" fmla="*/ 404 h 1041"/>
              <a:gd name="T14" fmla="*/ 574 w 1284"/>
              <a:gd name="T15" fmla="*/ 254 h 1041"/>
              <a:gd name="T16" fmla="*/ 506 w 1284"/>
              <a:gd name="T17" fmla="*/ 114 h 1041"/>
              <a:gd name="T18" fmla="*/ 408 w 1284"/>
              <a:gd name="T19" fmla="*/ 34 h 1041"/>
              <a:gd name="T20" fmla="*/ 300 w 1284"/>
              <a:gd name="T21" fmla="*/ 2 h 1041"/>
              <a:gd name="T22" fmla="*/ 218 w 1284"/>
              <a:gd name="T23" fmla="*/ 6 h 1041"/>
              <a:gd name="T24" fmla="*/ 118 w 1284"/>
              <a:gd name="T25" fmla="*/ 44 h 1041"/>
              <a:gd name="T26" fmla="*/ 46 w 1284"/>
              <a:gd name="T27" fmla="*/ 112 h 1041"/>
              <a:gd name="T28" fmla="*/ 6 w 1284"/>
              <a:gd name="T29" fmla="*/ 202 h 1041"/>
              <a:gd name="T30" fmla="*/ 2 w 1284"/>
              <a:gd name="T31" fmla="*/ 278 h 1041"/>
              <a:gd name="T32" fmla="*/ 32 w 1284"/>
              <a:gd name="T33" fmla="*/ 370 h 1041"/>
              <a:gd name="T34" fmla="*/ 92 w 1284"/>
              <a:gd name="T35" fmla="*/ 442 h 1041"/>
              <a:gd name="T36" fmla="*/ 178 w 1284"/>
              <a:gd name="T37" fmla="*/ 488 h 1041"/>
              <a:gd name="T38" fmla="*/ 250 w 1284"/>
              <a:gd name="T39" fmla="*/ 498 h 1041"/>
              <a:gd name="T40" fmla="*/ 350 w 1284"/>
              <a:gd name="T41" fmla="*/ 486 h 1041"/>
              <a:gd name="T42" fmla="*/ 386 w 1284"/>
              <a:gd name="T43" fmla="*/ 518 h 1041"/>
              <a:gd name="T44" fmla="*/ 338 w 1284"/>
              <a:gd name="T45" fmla="*/ 669 h 1041"/>
              <a:gd name="T46" fmla="*/ 258 w 1284"/>
              <a:gd name="T47" fmla="*/ 785 h 1041"/>
              <a:gd name="T48" fmla="*/ 144 w 1284"/>
              <a:gd name="T49" fmla="*/ 891 h 1041"/>
              <a:gd name="T50" fmla="*/ 126 w 1284"/>
              <a:gd name="T51" fmla="*/ 915 h 1041"/>
              <a:gd name="T52" fmla="*/ 132 w 1284"/>
              <a:gd name="T53" fmla="*/ 957 h 1041"/>
              <a:gd name="T54" fmla="*/ 884 w 1284"/>
              <a:gd name="T55" fmla="*/ 1019 h 1041"/>
              <a:gd name="T56" fmla="*/ 924 w 1284"/>
              <a:gd name="T57" fmla="*/ 1041 h 1041"/>
              <a:gd name="T58" fmla="*/ 960 w 1284"/>
              <a:gd name="T59" fmla="*/ 1025 h 1041"/>
              <a:gd name="T60" fmla="*/ 1070 w 1284"/>
              <a:gd name="T61" fmla="*/ 925 h 1041"/>
              <a:gd name="T62" fmla="*/ 1178 w 1284"/>
              <a:gd name="T63" fmla="*/ 787 h 1041"/>
              <a:gd name="T64" fmla="*/ 1260 w 1284"/>
              <a:gd name="T65" fmla="*/ 591 h 1041"/>
              <a:gd name="T66" fmla="*/ 1280 w 1284"/>
              <a:gd name="T67" fmla="*/ 470 h 1041"/>
              <a:gd name="T68" fmla="*/ 1282 w 1284"/>
              <a:gd name="T69" fmla="*/ 350 h 1041"/>
              <a:gd name="T70" fmla="*/ 1236 w 1284"/>
              <a:gd name="T71" fmla="*/ 176 h 1041"/>
              <a:gd name="T72" fmla="*/ 1150 w 1284"/>
              <a:gd name="T73" fmla="*/ 68 h 1041"/>
              <a:gd name="T74" fmla="*/ 1046 w 1284"/>
              <a:gd name="T75" fmla="*/ 12 h 1041"/>
              <a:gd name="T76" fmla="*/ 968 w 1284"/>
              <a:gd name="T77" fmla="*/ 0 h 1041"/>
              <a:gd name="T78" fmla="*/ 856 w 1284"/>
              <a:gd name="T79" fmla="*/ 22 h 1041"/>
              <a:gd name="T80" fmla="*/ 770 w 1284"/>
              <a:gd name="T81" fmla="*/ 76 h 1041"/>
              <a:gd name="T82" fmla="*/ 712 w 1284"/>
              <a:gd name="T83" fmla="*/ 154 h 1041"/>
              <a:gd name="T84" fmla="*/ 692 w 1284"/>
              <a:gd name="T85" fmla="*/ 252 h 1041"/>
              <a:gd name="T86" fmla="*/ 704 w 1284"/>
              <a:gd name="T87" fmla="*/ 326 h 1041"/>
              <a:gd name="T88" fmla="*/ 750 w 1284"/>
              <a:gd name="T89" fmla="*/ 410 h 1041"/>
              <a:gd name="T90" fmla="*/ 824 w 1284"/>
              <a:gd name="T91" fmla="*/ 468 h 1041"/>
              <a:gd name="T92" fmla="*/ 918 w 1284"/>
              <a:gd name="T93" fmla="*/ 496 h 1041"/>
              <a:gd name="T94" fmla="*/ 998 w 1284"/>
              <a:gd name="T95" fmla="*/ 494 h 1041"/>
              <a:gd name="T96" fmla="*/ 1082 w 1284"/>
              <a:gd name="T97" fmla="*/ 474 h 1041"/>
              <a:gd name="T98" fmla="*/ 1062 w 1284"/>
              <a:gd name="T99" fmla="*/ 597 h 1041"/>
              <a:gd name="T100" fmla="*/ 992 w 1284"/>
              <a:gd name="T101" fmla="*/ 731 h 1041"/>
              <a:gd name="T102" fmla="*/ 890 w 1284"/>
              <a:gd name="T103" fmla="*/ 847 h 1041"/>
              <a:gd name="T104" fmla="*/ 828 w 1284"/>
              <a:gd name="T105" fmla="*/ 897 h 1041"/>
              <a:gd name="T106" fmla="*/ 816 w 1284"/>
              <a:gd name="T107" fmla="*/ 935 h 1041"/>
              <a:gd name="T108" fmla="*/ 884 w 1284"/>
              <a:gd name="T109" fmla="*/ 1019 h 1041"/>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Lst>
            <a:rect l="0" t="0" r="r" b="b"/>
            <a:pathLst>
              <a:path w="1284" h="1041">
                <a:moveTo>
                  <a:pt x="192" y="1019"/>
                </a:moveTo>
                <a:lnTo>
                  <a:pt x="192" y="1019"/>
                </a:lnTo>
                <a:lnTo>
                  <a:pt x="202" y="1029"/>
                </a:lnTo>
                <a:lnTo>
                  <a:pt x="212" y="1035"/>
                </a:lnTo>
                <a:lnTo>
                  <a:pt x="222" y="1039"/>
                </a:lnTo>
                <a:lnTo>
                  <a:pt x="232" y="1041"/>
                </a:lnTo>
                <a:lnTo>
                  <a:pt x="240" y="1039"/>
                </a:lnTo>
                <a:lnTo>
                  <a:pt x="250" y="1037"/>
                </a:lnTo>
                <a:lnTo>
                  <a:pt x="260" y="1031"/>
                </a:lnTo>
                <a:lnTo>
                  <a:pt x="268" y="1025"/>
                </a:lnTo>
                <a:lnTo>
                  <a:pt x="268" y="1025"/>
                </a:lnTo>
                <a:lnTo>
                  <a:pt x="306" y="995"/>
                </a:lnTo>
                <a:lnTo>
                  <a:pt x="352" y="951"/>
                </a:lnTo>
                <a:lnTo>
                  <a:pt x="378" y="925"/>
                </a:lnTo>
                <a:lnTo>
                  <a:pt x="406" y="895"/>
                </a:lnTo>
                <a:lnTo>
                  <a:pt x="432" y="863"/>
                </a:lnTo>
                <a:lnTo>
                  <a:pt x="460" y="827"/>
                </a:lnTo>
                <a:lnTo>
                  <a:pt x="486" y="787"/>
                </a:lnTo>
                <a:lnTo>
                  <a:pt x="510" y="743"/>
                </a:lnTo>
                <a:lnTo>
                  <a:pt x="532" y="697"/>
                </a:lnTo>
                <a:lnTo>
                  <a:pt x="552" y="645"/>
                </a:lnTo>
                <a:lnTo>
                  <a:pt x="568" y="591"/>
                </a:lnTo>
                <a:lnTo>
                  <a:pt x="576" y="561"/>
                </a:lnTo>
                <a:lnTo>
                  <a:pt x="580" y="533"/>
                </a:lnTo>
                <a:lnTo>
                  <a:pt x="586" y="502"/>
                </a:lnTo>
                <a:lnTo>
                  <a:pt x="588" y="470"/>
                </a:lnTo>
                <a:lnTo>
                  <a:pt x="590" y="438"/>
                </a:lnTo>
                <a:lnTo>
                  <a:pt x="592" y="404"/>
                </a:lnTo>
                <a:lnTo>
                  <a:pt x="592" y="404"/>
                </a:lnTo>
                <a:lnTo>
                  <a:pt x="590" y="350"/>
                </a:lnTo>
                <a:lnTo>
                  <a:pt x="584" y="300"/>
                </a:lnTo>
                <a:lnTo>
                  <a:pt x="574" y="254"/>
                </a:lnTo>
                <a:lnTo>
                  <a:pt x="560" y="214"/>
                </a:lnTo>
                <a:lnTo>
                  <a:pt x="544" y="176"/>
                </a:lnTo>
                <a:lnTo>
                  <a:pt x="526" y="144"/>
                </a:lnTo>
                <a:lnTo>
                  <a:pt x="506" y="114"/>
                </a:lnTo>
                <a:lnTo>
                  <a:pt x="482" y="90"/>
                </a:lnTo>
                <a:lnTo>
                  <a:pt x="458" y="68"/>
                </a:lnTo>
                <a:lnTo>
                  <a:pt x="434" y="48"/>
                </a:lnTo>
                <a:lnTo>
                  <a:pt x="408" y="34"/>
                </a:lnTo>
                <a:lnTo>
                  <a:pt x="380" y="22"/>
                </a:lnTo>
                <a:lnTo>
                  <a:pt x="354" y="12"/>
                </a:lnTo>
                <a:lnTo>
                  <a:pt x="326" y="6"/>
                </a:lnTo>
                <a:lnTo>
                  <a:pt x="300" y="2"/>
                </a:lnTo>
                <a:lnTo>
                  <a:pt x="276" y="0"/>
                </a:lnTo>
                <a:lnTo>
                  <a:pt x="276" y="0"/>
                </a:lnTo>
                <a:lnTo>
                  <a:pt x="246" y="2"/>
                </a:lnTo>
                <a:lnTo>
                  <a:pt x="218" y="6"/>
                </a:lnTo>
                <a:lnTo>
                  <a:pt x="190" y="12"/>
                </a:lnTo>
                <a:lnTo>
                  <a:pt x="164" y="22"/>
                </a:lnTo>
                <a:lnTo>
                  <a:pt x="140" y="32"/>
                </a:lnTo>
                <a:lnTo>
                  <a:pt x="118" y="44"/>
                </a:lnTo>
                <a:lnTo>
                  <a:pt x="98" y="58"/>
                </a:lnTo>
                <a:lnTo>
                  <a:pt x="78" y="76"/>
                </a:lnTo>
                <a:lnTo>
                  <a:pt x="60" y="94"/>
                </a:lnTo>
                <a:lnTo>
                  <a:pt x="46" y="112"/>
                </a:lnTo>
                <a:lnTo>
                  <a:pt x="32" y="134"/>
                </a:lnTo>
                <a:lnTo>
                  <a:pt x="20" y="154"/>
                </a:lnTo>
                <a:lnTo>
                  <a:pt x="12" y="178"/>
                </a:lnTo>
                <a:lnTo>
                  <a:pt x="6" y="202"/>
                </a:lnTo>
                <a:lnTo>
                  <a:pt x="2" y="226"/>
                </a:lnTo>
                <a:lnTo>
                  <a:pt x="0" y="252"/>
                </a:lnTo>
                <a:lnTo>
                  <a:pt x="0" y="252"/>
                </a:lnTo>
                <a:lnTo>
                  <a:pt x="2" y="278"/>
                </a:lnTo>
                <a:lnTo>
                  <a:pt x="6" y="302"/>
                </a:lnTo>
                <a:lnTo>
                  <a:pt x="12" y="326"/>
                </a:lnTo>
                <a:lnTo>
                  <a:pt x="20" y="348"/>
                </a:lnTo>
                <a:lnTo>
                  <a:pt x="32" y="370"/>
                </a:lnTo>
                <a:lnTo>
                  <a:pt x="44" y="390"/>
                </a:lnTo>
                <a:lnTo>
                  <a:pt x="58" y="410"/>
                </a:lnTo>
                <a:lnTo>
                  <a:pt x="74" y="426"/>
                </a:lnTo>
                <a:lnTo>
                  <a:pt x="92" y="442"/>
                </a:lnTo>
                <a:lnTo>
                  <a:pt x="112" y="456"/>
                </a:lnTo>
                <a:lnTo>
                  <a:pt x="132" y="468"/>
                </a:lnTo>
                <a:lnTo>
                  <a:pt x="154" y="480"/>
                </a:lnTo>
                <a:lnTo>
                  <a:pt x="178" y="488"/>
                </a:lnTo>
                <a:lnTo>
                  <a:pt x="202" y="494"/>
                </a:lnTo>
                <a:lnTo>
                  <a:pt x="226" y="496"/>
                </a:lnTo>
                <a:lnTo>
                  <a:pt x="250" y="498"/>
                </a:lnTo>
                <a:lnTo>
                  <a:pt x="250" y="498"/>
                </a:lnTo>
                <a:lnTo>
                  <a:pt x="280" y="498"/>
                </a:lnTo>
                <a:lnTo>
                  <a:pt x="306" y="494"/>
                </a:lnTo>
                <a:lnTo>
                  <a:pt x="330" y="490"/>
                </a:lnTo>
                <a:lnTo>
                  <a:pt x="350" y="486"/>
                </a:lnTo>
                <a:lnTo>
                  <a:pt x="380" y="478"/>
                </a:lnTo>
                <a:lnTo>
                  <a:pt x="390" y="474"/>
                </a:lnTo>
                <a:lnTo>
                  <a:pt x="390" y="474"/>
                </a:lnTo>
                <a:lnTo>
                  <a:pt x="386" y="518"/>
                </a:lnTo>
                <a:lnTo>
                  <a:pt x="380" y="557"/>
                </a:lnTo>
                <a:lnTo>
                  <a:pt x="370" y="597"/>
                </a:lnTo>
                <a:lnTo>
                  <a:pt x="356" y="633"/>
                </a:lnTo>
                <a:lnTo>
                  <a:pt x="338" y="669"/>
                </a:lnTo>
                <a:lnTo>
                  <a:pt x="320" y="701"/>
                </a:lnTo>
                <a:lnTo>
                  <a:pt x="300" y="731"/>
                </a:lnTo>
                <a:lnTo>
                  <a:pt x="280" y="759"/>
                </a:lnTo>
                <a:lnTo>
                  <a:pt x="258" y="785"/>
                </a:lnTo>
                <a:lnTo>
                  <a:pt x="238" y="809"/>
                </a:lnTo>
                <a:lnTo>
                  <a:pt x="198" y="847"/>
                </a:lnTo>
                <a:lnTo>
                  <a:pt x="164" y="873"/>
                </a:lnTo>
                <a:lnTo>
                  <a:pt x="144" y="891"/>
                </a:lnTo>
                <a:lnTo>
                  <a:pt x="144" y="891"/>
                </a:lnTo>
                <a:lnTo>
                  <a:pt x="136" y="897"/>
                </a:lnTo>
                <a:lnTo>
                  <a:pt x="130" y="905"/>
                </a:lnTo>
                <a:lnTo>
                  <a:pt x="126" y="915"/>
                </a:lnTo>
                <a:lnTo>
                  <a:pt x="124" y="925"/>
                </a:lnTo>
                <a:lnTo>
                  <a:pt x="124" y="935"/>
                </a:lnTo>
                <a:lnTo>
                  <a:pt x="126" y="945"/>
                </a:lnTo>
                <a:lnTo>
                  <a:pt x="132" y="957"/>
                </a:lnTo>
                <a:lnTo>
                  <a:pt x="140" y="967"/>
                </a:lnTo>
                <a:lnTo>
                  <a:pt x="192" y="1019"/>
                </a:lnTo>
                <a:close/>
                <a:moveTo>
                  <a:pt x="884" y="1019"/>
                </a:moveTo>
                <a:lnTo>
                  <a:pt x="884" y="1019"/>
                </a:lnTo>
                <a:lnTo>
                  <a:pt x="894" y="1029"/>
                </a:lnTo>
                <a:lnTo>
                  <a:pt x="904" y="1035"/>
                </a:lnTo>
                <a:lnTo>
                  <a:pt x="914" y="1039"/>
                </a:lnTo>
                <a:lnTo>
                  <a:pt x="924" y="1041"/>
                </a:lnTo>
                <a:lnTo>
                  <a:pt x="932" y="1039"/>
                </a:lnTo>
                <a:lnTo>
                  <a:pt x="942" y="1037"/>
                </a:lnTo>
                <a:lnTo>
                  <a:pt x="952" y="1031"/>
                </a:lnTo>
                <a:lnTo>
                  <a:pt x="960" y="1025"/>
                </a:lnTo>
                <a:lnTo>
                  <a:pt x="960" y="1025"/>
                </a:lnTo>
                <a:lnTo>
                  <a:pt x="998" y="995"/>
                </a:lnTo>
                <a:lnTo>
                  <a:pt x="1044" y="951"/>
                </a:lnTo>
                <a:lnTo>
                  <a:pt x="1070" y="925"/>
                </a:lnTo>
                <a:lnTo>
                  <a:pt x="1098" y="895"/>
                </a:lnTo>
                <a:lnTo>
                  <a:pt x="1124" y="863"/>
                </a:lnTo>
                <a:lnTo>
                  <a:pt x="1152" y="827"/>
                </a:lnTo>
                <a:lnTo>
                  <a:pt x="1178" y="787"/>
                </a:lnTo>
                <a:lnTo>
                  <a:pt x="1202" y="743"/>
                </a:lnTo>
                <a:lnTo>
                  <a:pt x="1224" y="697"/>
                </a:lnTo>
                <a:lnTo>
                  <a:pt x="1244" y="645"/>
                </a:lnTo>
                <a:lnTo>
                  <a:pt x="1260" y="591"/>
                </a:lnTo>
                <a:lnTo>
                  <a:pt x="1268" y="561"/>
                </a:lnTo>
                <a:lnTo>
                  <a:pt x="1272" y="533"/>
                </a:lnTo>
                <a:lnTo>
                  <a:pt x="1278" y="502"/>
                </a:lnTo>
                <a:lnTo>
                  <a:pt x="1280" y="470"/>
                </a:lnTo>
                <a:lnTo>
                  <a:pt x="1282" y="438"/>
                </a:lnTo>
                <a:lnTo>
                  <a:pt x="1284" y="404"/>
                </a:lnTo>
                <a:lnTo>
                  <a:pt x="1284" y="404"/>
                </a:lnTo>
                <a:lnTo>
                  <a:pt x="1282" y="350"/>
                </a:lnTo>
                <a:lnTo>
                  <a:pt x="1276" y="300"/>
                </a:lnTo>
                <a:lnTo>
                  <a:pt x="1266" y="254"/>
                </a:lnTo>
                <a:lnTo>
                  <a:pt x="1252" y="214"/>
                </a:lnTo>
                <a:lnTo>
                  <a:pt x="1236" y="176"/>
                </a:lnTo>
                <a:lnTo>
                  <a:pt x="1218" y="144"/>
                </a:lnTo>
                <a:lnTo>
                  <a:pt x="1198" y="114"/>
                </a:lnTo>
                <a:lnTo>
                  <a:pt x="1174" y="90"/>
                </a:lnTo>
                <a:lnTo>
                  <a:pt x="1150" y="68"/>
                </a:lnTo>
                <a:lnTo>
                  <a:pt x="1126" y="48"/>
                </a:lnTo>
                <a:lnTo>
                  <a:pt x="1100" y="34"/>
                </a:lnTo>
                <a:lnTo>
                  <a:pt x="1072" y="22"/>
                </a:lnTo>
                <a:lnTo>
                  <a:pt x="1046" y="12"/>
                </a:lnTo>
                <a:lnTo>
                  <a:pt x="1018" y="6"/>
                </a:lnTo>
                <a:lnTo>
                  <a:pt x="992" y="2"/>
                </a:lnTo>
                <a:lnTo>
                  <a:pt x="968" y="0"/>
                </a:lnTo>
                <a:lnTo>
                  <a:pt x="968" y="0"/>
                </a:lnTo>
                <a:lnTo>
                  <a:pt x="938" y="2"/>
                </a:lnTo>
                <a:lnTo>
                  <a:pt x="910" y="6"/>
                </a:lnTo>
                <a:lnTo>
                  <a:pt x="882" y="12"/>
                </a:lnTo>
                <a:lnTo>
                  <a:pt x="856" y="22"/>
                </a:lnTo>
                <a:lnTo>
                  <a:pt x="832" y="32"/>
                </a:lnTo>
                <a:lnTo>
                  <a:pt x="810" y="44"/>
                </a:lnTo>
                <a:lnTo>
                  <a:pt x="788" y="58"/>
                </a:lnTo>
                <a:lnTo>
                  <a:pt x="770" y="76"/>
                </a:lnTo>
                <a:lnTo>
                  <a:pt x="752" y="94"/>
                </a:lnTo>
                <a:lnTo>
                  <a:pt x="738" y="112"/>
                </a:lnTo>
                <a:lnTo>
                  <a:pt x="724" y="134"/>
                </a:lnTo>
                <a:lnTo>
                  <a:pt x="712" y="154"/>
                </a:lnTo>
                <a:lnTo>
                  <a:pt x="704" y="178"/>
                </a:lnTo>
                <a:lnTo>
                  <a:pt x="698" y="202"/>
                </a:lnTo>
                <a:lnTo>
                  <a:pt x="694" y="226"/>
                </a:lnTo>
                <a:lnTo>
                  <a:pt x="692" y="252"/>
                </a:lnTo>
                <a:lnTo>
                  <a:pt x="692" y="252"/>
                </a:lnTo>
                <a:lnTo>
                  <a:pt x="694" y="278"/>
                </a:lnTo>
                <a:lnTo>
                  <a:pt x="698" y="302"/>
                </a:lnTo>
                <a:lnTo>
                  <a:pt x="704" y="326"/>
                </a:lnTo>
                <a:lnTo>
                  <a:pt x="712" y="348"/>
                </a:lnTo>
                <a:lnTo>
                  <a:pt x="724" y="370"/>
                </a:lnTo>
                <a:lnTo>
                  <a:pt x="736" y="390"/>
                </a:lnTo>
                <a:lnTo>
                  <a:pt x="750" y="410"/>
                </a:lnTo>
                <a:lnTo>
                  <a:pt x="766" y="426"/>
                </a:lnTo>
                <a:lnTo>
                  <a:pt x="784" y="442"/>
                </a:lnTo>
                <a:lnTo>
                  <a:pt x="804" y="456"/>
                </a:lnTo>
                <a:lnTo>
                  <a:pt x="824" y="468"/>
                </a:lnTo>
                <a:lnTo>
                  <a:pt x="846" y="480"/>
                </a:lnTo>
                <a:lnTo>
                  <a:pt x="870" y="488"/>
                </a:lnTo>
                <a:lnTo>
                  <a:pt x="894" y="494"/>
                </a:lnTo>
                <a:lnTo>
                  <a:pt x="918" y="496"/>
                </a:lnTo>
                <a:lnTo>
                  <a:pt x="942" y="498"/>
                </a:lnTo>
                <a:lnTo>
                  <a:pt x="942" y="498"/>
                </a:lnTo>
                <a:lnTo>
                  <a:pt x="972" y="498"/>
                </a:lnTo>
                <a:lnTo>
                  <a:pt x="998" y="494"/>
                </a:lnTo>
                <a:lnTo>
                  <a:pt x="1022" y="490"/>
                </a:lnTo>
                <a:lnTo>
                  <a:pt x="1042" y="486"/>
                </a:lnTo>
                <a:lnTo>
                  <a:pt x="1072" y="478"/>
                </a:lnTo>
                <a:lnTo>
                  <a:pt x="1082" y="474"/>
                </a:lnTo>
                <a:lnTo>
                  <a:pt x="1082" y="474"/>
                </a:lnTo>
                <a:lnTo>
                  <a:pt x="1078" y="518"/>
                </a:lnTo>
                <a:lnTo>
                  <a:pt x="1072" y="557"/>
                </a:lnTo>
                <a:lnTo>
                  <a:pt x="1062" y="597"/>
                </a:lnTo>
                <a:lnTo>
                  <a:pt x="1048" y="633"/>
                </a:lnTo>
                <a:lnTo>
                  <a:pt x="1030" y="669"/>
                </a:lnTo>
                <a:lnTo>
                  <a:pt x="1012" y="701"/>
                </a:lnTo>
                <a:lnTo>
                  <a:pt x="992" y="731"/>
                </a:lnTo>
                <a:lnTo>
                  <a:pt x="972" y="759"/>
                </a:lnTo>
                <a:lnTo>
                  <a:pt x="950" y="785"/>
                </a:lnTo>
                <a:lnTo>
                  <a:pt x="928" y="809"/>
                </a:lnTo>
                <a:lnTo>
                  <a:pt x="890" y="847"/>
                </a:lnTo>
                <a:lnTo>
                  <a:pt x="856" y="873"/>
                </a:lnTo>
                <a:lnTo>
                  <a:pt x="834" y="891"/>
                </a:lnTo>
                <a:lnTo>
                  <a:pt x="834" y="891"/>
                </a:lnTo>
                <a:lnTo>
                  <a:pt x="828" y="897"/>
                </a:lnTo>
                <a:lnTo>
                  <a:pt x="822" y="905"/>
                </a:lnTo>
                <a:lnTo>
                  <a:pt x="818" y="915"/>
                </a:lnTo>
                <a:lnTo>
                  <a:pt x="816" y="925"/>
                </a:lnTo>
                <a:lnTo>
                  <a:pt x="816" y="935"/>
                </a:lnTo>
                <a:lnTo>
                  <a:pt x="818" y="945"/>
                </a:lnTo>
                <a:lnTo>
                  <a:pt x="824" y="957"/>
                </a:lnTo>
                <a:lnTo>
                  <a:pt x="832" y="967"/>
                </a:lnTo>
                <a:lnTo>
                  <a:pt x="884" y="1019"/>
                </a:lnTo>
                <a:close/>
              </a:path>
            </a:pathLst>
          </a:custGeom>
          <a:solidFill>
            <a:schemeClr val="accent3"/>
          </a:solidFill>
          <a:ln>
            <a:noFill/>
          </a:ln>
        </p:spPr>
        <p:txBody>
          <a:bodyPr vert="horz" wrap="square" lIns="91440" tIns="45720" rIns="91440" bIns="45720" numCol="1" anchor="t" anchorCtr="0" compatLnSpc="1">
            <a:prstTxWarp prst="textNoShape">
              <a:avLst/>
            </a:prstTxWarp>
          </a:bodyPr>
          <a:lstStyle/>
          <a:p>
            <a:endParaRPr lang="sv-SE"/>
          </a:p>
        </p:txBody>
      </p:sp>
      <p:sp>
        <p:nvSpPr>
          <p:cNvPr id="2" name="Rubrik 1">
            <a:extLst>
              <a:ext uri="{FF2B5EF4-FFF2-40B4-BE49-F238E27FC236}">
                <a16:creationId xmlns:a16="http://schemas.microsoft.com/office/drawing/2014/main" id="{4EA76ECA-CF40-4A60-B309-60280244B606}"/>
              </a:ext>
            </a:extLst>
          </p:cNvPr>
          <p:cNvSpPr>
            <a:spLocks noGrp="1"/>
          </p:cNvSpPr>
          <p:nvPr userDrawn="1">
            <p:ph type="ctrTitle" hasCustomPrompt="1"/>
          </p:nvPr>
        </p:nvSpPr>
        <p:spPr>
          <a:xfrm>
            <a:off x="2305051" y="1693862"/>
            <a:ext cx="8153400" cy="4113213"/>
          </a:xfrm>
        </p:spPr>
        <p:txBody>
          <a:bodyPr anchor="t" anchorCtr="0"/>
          <a:lstStyle>
            <a:lvl1pPr algn="l">
              <a:lnSpc>
                <a:spcPts val="6800"/>
              </a:lnSpc>
              <a:defRPr sz="5400">
                <a:solidFill>
                  <a:schemeClr val="tx2"/>
                </a:solidFill>
                <a:latin typeface="Brandon Grotesque Bold" panose="020B0803020203060202" pitchFamily="34" charset="0"/>
              </a:defRPr>
            </a:lvl1pPr>
          </a:lstStyle>
          <a:p>
            <a:r>
              <a:rPr lang="sv-SE" dirty="0"/>
              <a:t>citat</a:t>
            </a:r>
          </a:p>
        </p:txBody>
      </p:sp>
    </p:spTree>
    <p:extLst>
      <p:ext uri="{BB962C8B-B14F-4D97-AF65-F5344CB8AC3E}">
        <p14:creationId xmlns:p14="http://schemas.microsoft.com/office/powerpoint/2010/main" val="379934161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Innehåll &amp; stora siffror">
    <p:bg>
      <p:bgPr>
        <a:solidFill>
          <a:schemeClr val="bg1"/>
        </a:solidFill>
        <a:effectLst/>
      </p:bgPr>
    </p:bg>
    <p:spTree>
      <p:nvGrpSpPr>
        <p:cNvPr id="1" name=""/>
        <p:cNvGrpSpPr/>
        <p:nvPr/>
      </p:nvGrpSpPr>
      <p:grpSpPr>
        <a:xfrm>
          <a:off x="0" y="0"/>
          <a:ext cx="0" cy="0"/>
          <a:chOff x="0" y="0"/>
          <a:chExt cx="0" cy="0"/>
        </a:xfrm>
      </p:grpSpPr>
      <p:sp>
        <p:nvSpPr>
          <p:cNvPr id="12" name="Platshållare för text 11">
            <a:extLst>
              <a:ext uri="{FF2B5EF4-FFF2-40B4-BE49-F238E27FC236}">
                <a16:creationId xmlns:a16="http://schemas.microsoft.com/office/drawing/2014/main" id="{3D6D32C4-CF2A-4531-BDF0-9775B888B724}"/>
              </a:ext>
            </a:extLst>
          </p:cNvPr>
          <p:cNvSpPr>
            <a:spLocks noGrp="1"/>
          </p:cNvSpPr>
          <p:nvPr>
            <p:ph type="body" sz="quarter" idx="10"/>
          </p:nvPr>
        </p:nvSpPr>
        <p:spPr>
          <a:xfrm>
            <a:off x="629196" y="1719954"/>
            <a:ext cx="5057230" cy="4039200"/>
          </a:xfrm>
        </p:spPr>
        <p:txBody>
          <a:bodyPr/>
          <a:lstStyle>
            <a:lvl1pPr>
              <a:defRPr>
                <a:solidFill>
                  <a:schemeClr val="tx1"/>
                </a:solidFill>
              </a:defRPr>
            </a:lvl1pPr>
            <a:lvl2pPr>
              <a:defRPr>
                <a:solidFill>
                  <a:schemeClr val="tx1"/>
                </a:solidFill>
              </a:defRPr>
            </a:lvl2pPr>
            <a:lvl3pPr>
              <a:defRPr>
                <a:solidFill>
                  <a:schemeClr val="tx1"/>
                </a:solidFill>
              </a:defRPr>
            </a:lvl3pPr>
            <a:lvl4pPr>
              <a:defRPr>
                <a:solidFill>
                  <a:schemeClr val="tx1"/>
                </a:solidFill>
              </a:defRPr>
            </a:lvl4pPr>
            <a:lvl5pPr>
              <a:defRPr>
                <a:solidFill>
                  <a:schemeClr val="tx1"/>
                </a:solidFill>
              </a:defRPr>
            </a:lvl5pPr>
          </a:lstStyle>
          <a:p>
            <a:pPr lvl="0"/>
            <a:r>
              <a:rPr lang="sv-SE"/>
              <a:t>Redigera format för bakgrundstext</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DA21450B-C9A2-4212-850A-E639BD517290}"/>
              </a:ext>
            </a:extLst>
          </p:cNvPr>
          <p:cNvSpPr>
            <a:spLocks noGrp="1"/>
          </p:cNvSpPr>
          <p:nvPr>
            <p:ph type="title" hasCustomPrompt="1"/>
          </p:nvPr>
        </p:nvSpPr>
        <p:spPr>
          <a:xfrm>
            <a:off x="629194" y="230156"/>
            <a:ext cx="5058583" cy="1325563"/>
          </a:xfrm>
        </p:spPr>
        <p:txBody>
          <a:bodyPr/>
          <a:lstStyle>
            <a:lvl1pPr>
              <a:defRPr>
                <a:solidFill>
                  <a:schemeClr val="tx2"/>
                </a:solidFill>
                <a:latin typeface="Brandon Grotesque Black" panose="020B0A03020203060202" pitchFamily="34" charset="0"/>
              </a:defRPr>
            </a:lvl1pPr>
          </a:lstStyle>
          <a:p>
            <a:r>
              <a:rPr lang="sv-SE" dirty="0"/>
              <a:t>Rubrik</a:t>
            </a:r>
            <a:br>
              <a:rPr lang="sv-SE" dirty="0"/>
            </a:br>
            <a:r>
              <a:rPr lang="sv-SE" dirty="0"/>
              <a:t>2 rader</a:t>
            </a:r>
          </a:p>
        </p:txBody>
      </p:sp>
      <p:sp>
        <p:nvSpPr>
          <p:cNvPr id="14" name="Platshållare för text 13">
            <a:extLst>
              <a:ext uri="{FF2B5EF4-FFF2-40B4-BE49-F238E27FC236}">
                <a16:creationId xmlns:a16="http://schemas.microsoft.com/office/drawing/2014/main" id="{22B9DBBF-BB63-4AEC-AC1D-C803A4C8C637}"/>
              </a:ext>
            </a:extLst>
          </p:cNvPr>
          <p:cNvSpPr>
            <a:spLocks noGrp="1"/>
          </p:cNvSpPr>
          <p:nvPr>
            <p:ph type="body" sz="quarter" idx="11" hasCustomPrompt="1"/>
          </p:nvPr>
        </p:nvSpPr>
        <p:spPr>
          <a:xfrm>
            <a:off x="6181725" y="1395663"/>
            <a:ext cx="5381080" cy="4411579"/>
          </a:xfrm>
        </p:spPr>
        <p:txBody>
          <a:bodyPr wrap="none">
            <a:normAutofit/>
          </a:bodyPr>
          <a:lstStyle>
            <a:lvl1pPr marL="0" indent="0" algn="ctr">
              <a:lnSpc>
                <a:spcPts val="25000"/>
              </a:lnSpc>
              <a:spcBef>
                <a:spcPts val="0"/>
              </a:spcBef>
              <a:buNone/>
              <a:defRPr sz="22000">
                <a:solidFill>
                  <a:schemeClr val="accent4"/>
                </a:solidFill>
                <a:latin typeface="Brandon Grotesque Black" panose="020B0A03020203060202" pitchFamily="34" charset="0"/>
              </a:defRPr>
            </a:lvl1pPr>
          </a:lstStyle>
          <a:p>
            <a:pPr lvl="0"/>
            <a:r>
              <a:rPr lang="sv-SE" dirty="0"/>
              <a:t>XX%</a:t>
            </a:r>
          </a:p>
        </p:txBody>
      </p:sp>
    </p:spTree>
    <p:extLst>
      <p:ext uri="{BB962C8B-B14F-4D97-AF65-F5344CB8AC3E}">
        <p14:creationId xmlns:p14="http://schemas.microsoft.com/office/powerpoint/2010/main" val="39212440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Endast rubrik">
    <p:bg>
      <p:bgPr>
        <a:solidFill>
          <a:schemeClr val="bg1"/>
        </a:solidFill>
        <a:effectLst/>
      </p:bgPr>
    </p:bg>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A21450B-C9A2-4212-850A-E639BD517290}"/>
              </a:ext>
            </a:extLst>
          </p:cNvPr>
          <p:cNvSpPr>
            <a:spLocks noGrp="1"/>
          </p:cNvSpPr>
          <p:nvPr>
            <p:ph type="title" hasCustomPrompt="1"/>
          </p:nvPr>
        </p:nvSpPr>
        <p:spPr>
          <a:xfrm>
            <a:off x="629194" y="230157"/>
            <a:ext cx="9669600" cy="1325563"/>
          </a:xfrm>
        </p:spPr>
        <p:txBody>
          <a:bodyPr/>
          <a:lstStyle>
            <a:lvl1pPr>
              <a:defRPr>
                <a:solidFill>
                  <a:schemeClr val="tx2"/>
                </a:solidFill>
                <a:latin typeface="Brandon Grotesque Black" panose="020B0A03020203060202" pitchFamily="34" charset="0"/>
              </a:defRPr>
            </a:lvl1pPr>
          </a:lstStyle>
          <a:p>
            <a:r>
              <a:rPr lang="sv-SE" dirty="0"/>
              <a:t>Rubrik</a:t>
            </a:r>
            <a:br>
              <a:rPr lang="sv-SE" dirty="0"/>
            </a:br>
            <a:r>
              <a:rPr lang="sv-SE" dirty="0"/>
              <a:t>2 rader</a:t>
            </a:r>
          </a:p>
        </p:txBody>
      </p:sp>
    </p:spTree>
    <p:extLst>
      <p:ext uri="{BB962C8B-B14F-4D97-AF65-F5344CB8AC3E}">
        <p14:creationId xmlns:p14="http://schemas.microsoft.com/office/powerpoint/2010/main" val="29280003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3.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B6DB6828-10AF-47B4-BF5D-275A16139E22}"/>
              </a:ext>
            </a:extLst>
          </p:cNvPr>
          <p:cNvSpPr>
            <a:spLocks noGrp="1"/>
          </p:cNvSpPr>
          <p:nvPr>
            <p:ph type="title"/>
          </p:nvPr>
        </p:nvSpPr>
        <p:spPr>
          <a:xfrm>
            <a:off x="629194" y="237664"/>
            <a:ext cx="5961600" cy="1325563"/>
          </a:xfrm>
          <a:prstGeom prst="rect">
            <a:avLst/>
          </a:prstGeom>
        </p:spPr>
        <p:txBody>
          <a:bodyPr vert="horz" lIns="91440" tIns="45720" rIns="91440" bIns="45720" rtlCol="0" anchor="b" anchorCtr="0">
            <a:noAutofit/>
          </a:bodyPr>
          <a:lstStyle/>
          <a:p>
            <a:r>
              <a:rPr lang="sv-SE" dirty="0"/>
              <a:t>Rubrik</a:t>
            </a:r>
            <a:br>
              <a:rPr lang="sv-SE" dirty="0"/>
            </a:br>
            <a:r>
              <a:rPr lang="sv-SE" dirty="0"/>
              <a:t>2 rader</a:t>
            </a:r>
          </a:p>
        </p:txBody>
      </p:sp>
      <p:sp>
        <p:nvSpPr>
          <p:cNvPr id="3" name="Platshållare för text 2">
            <a:extLst>
              <a:ext uri="{FF2B5EF4-FFF2-40B4-BE49-F238E27FC236}">
                <a16:creationId xmlns:a16="http://schemas.microsoft.com/office/drawing/2014/main" id="{207BD704-AF7B-4C4D-89DD-734EF63C33E6}"/>
              </a:ext>
            </a:extLst>
          </p:cNvPr>
          <p:cNvSpPr>
            <a:spLocks noGrp="1"/>
          </p:cNvSpPr>
          <p:nvPr>
            <p:ph type="body" idx="1"/>
          </p:nvPr>
        </p:nvSpPr>
        <p:spPr>
          <a:xfrm>
            <a:off x="633528" y="1727424"/>
            <a:ext cx="5980612" cy="4015650"/>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a:extLst>
              <a:ext uri="{FF2B5EF4-FFF2-40B4-BE49-F238E27FC236}">
                <a16:creationId xmlns:a16="http://schemas.microsoft.com/office/drawing/2014/main" id="{2AB3ED49-D6DB-4F2F-81FB-724525E89D67}"/>
              </a:ext>
            </a:extLst>
          </p:cNvPr>
          <p:cNvSpPr>
            <a:spLocks noGrp="1"/>
          </p:cNvSpPr>
          <p:nvPr>
            <p:ph type="dt" sz="half" idx="2"/>
          </p:nvPr>
        </p:nvSpPr>
        <p:spPr>
          <a:xfrm>
            <a:off x="637903" y="6426926"/>
            <a:ext cx="1129937" cy="294549"/>
          </a:xfrm>
          <a:prstGeom prst="rect">
            <a:avLst/>
          </a:prstGeom>
        </p:spPr>
        <p:txBody>
          <a:bodyPr vert="horz" lIns="91440" tIns="45720" rIns="91440" bIns="45720" rtlCol="0" anchor="ctr"/>
          <a:lstStyle>
            <a:lvl1pPr algn="l">
              <a:defRPr sz="1200">
                <a:solidFill>
                  <a:schemeClr val="tx1"/>
                </a:solidFill>
              </a:defRPr>
            </a:lvl1pPr>
          </a:lstStyle>
          <a:p>
            <a:fld id="{663AC0A1-BF03-4687-BDDD-A787ED1917E4}" type="datetimeFigureOut">
              <a:rPr lang="sv-SE" smtClean="0"/>
              <a:pPr/>
              <a:t>2024-12-10</a:t>
            </a:fld>
            <a:endParaRPr lang="sv-SE" dirty="0"/>
          </a:p>
        </p:txBody>
      </p:sp>
      <p:sp>
        <p:nvSpPr>
          <p:cNvPr id="5" name="Platshållare för sidfot 4">
            <a:extLst>
              <a:ext uri="{FF2B5EF4-FFF2-40B4-BE49-F238E27FC236}">
                <a16:creationId xmlns:a16="http://schemas.microsoft.com/office/drawing/2014/main" id="{875F03B2-91DA-4A48-AB8F-E227C991CB60}"/>
              </a:ext>
            </a:extLst>
          </p:cNvPr>
          <p:cNvSpPr>
            <a:spLocks noGrp="1"/>
          </p:cNvSpPr>
          <p:nvPr>
            <p:ph type="ftr" sz="quarter" idx="3"/>
          </p:nvPr>
        </p:nvSpPr>
        <p:spPr>
          <a:xfrm>
            <a:off x="4038600" y="6426926"/>
            <a:ext cx="4114800" cy="294549"/>
          </a:xfrm>
          <a:prstGeom prst="rect">
            <a:avLst/>
          </a:prstGeom>
        </p:spPr>
        <p:txBody>
          <a:bodyPr vert="horz" lIns="91440" tIns="45720" rIns="91440" bIns="45720" rtlCol="0" anchor="ctr"/>
          <a:lstStyle>
            <a:lvl1pPr algn="ctr">
              <a:defRPr sz="1200">
                <a:solidFill>
                  <a:schemeClr val="tx1"/>
                </a:solidFill>
              </a:defRPr>
            </a:lvl1pPr>
          </a:lstStyle>
          <a:p>
            <a:endParaRPr lang="sv-SE"/>
          </a:p>
        </p:txBody>
      </p:sp>
      <p:sp>
        <p:nvSpPr>
          <p:cNvPr id="6" name="Platshållare för bildnummer 5">
            <a:extLst>
              <a:ext uri="{FF2B5EF4-FFF2-40B4-BE49-F238E27FC236}">
                <a16:creationId xmlns:a16="http://schemas.microsoft.com/office/drawing/2014/main" id="{78009161-4D9F-4935-A23F-27979DED39A6}"/>
              </a:ext>
            </a:extLst>
          </p:cNvPr>
          <p:cNvSpPr>
            <a:spLocks noGrp="1"/>
          </p:cNvSpPr>
          <p:nvPr>
            <p:ph type="sldNum" sz="quarter" idx="4"/>
          </p:nvPr>
        </p:nvSpPr>
        <p:spPr>
          <a:xfrm>
            <a:off x="84221" y="6426926"/>
            <a:ext cx="509108" cy="294549"/>
          </a:xfrm>
          <a:prstGeom prst="rect">
            <a:avLst/>
          </a:prstGeom>
        </p:spPr>
        <p:txBody>
          <a:bodyPr vert="horz" lIns="91440" tIns="45720" rIns="91440" bIns="45720" rtlCol="0" anchor="ctr"/>
          <a:lstStyle>
            <a:lvl1pPr algn="r">
              <a:defRPr sz="1200">
                <a:solidFill>
                  <a:schemeClr val="tx1"/>
                </a:solidFill>
              </a:defRPr>
            </a:lvl1pPr>
          </a:lstStyle>
          <a:p>
            <a:fld id="{FDD9FC71-94E5-4C63-83F9-09F1766974D0}" type="slidenum">
              <a:rPr lang="sv-SE" smtClean="0"/>
              <a:pPr/>
              <a:t>‹#›</a:t>
            </a:fld>
            <a:endParaRPr lang="sv-SE"/>
          </a:p>
        </p:txBody>
      </p:sp>
      <p:pic>
        <p:nvPicPr>
          <p:cNvPr id="7" name="Bildobjekt 6">
            <a:extLst>
              <a:ext uri="{FF2B5EF4-FFF2-40B4-BE49-F238E27FC236}">
                <a16:creationId xmlns:a16="http://schemas.microsoft.com/office/drawing/2014/main" id="{4C2CBCBC-1CB2-ED3F-A5C1-498B52CB8013}"/>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10347767" y="6065814"/>
            <a:ext cx="1583106" cy="443127"/>
          </a:xfrm>
          <a:prstGeom prst="rect">
            <a:avLst/>
          </a:prstGeom>
        </p:spPr>
      </p:pic>
    </p:spTree>
    <p:extLst>
      <p:ext uri="{BB962C8B-B14F-4D97-AF65-F5344CB8AC3E}">
        <p14:creationId xmlns:p14="http://schemas.microsoft.com/office/powerpoint/2010/main" val="2568731596"/>
      </p:ext>
    </p:extLst>
  </p:cSld>
  <p:clrMap bg1="lt1" tx1="dk1" bg2="lt2" tx2="dk2" accent1="accent1" accent2="accent2" accent3="accent3" accent4="accent4" accent5="accent5" accent6="accent6" hlink="hlink" folHlink="folHlink"/>
  <p:sldLayoutIdLst>
    <p:sldLayoutId id="2147483693" r:id="rId1"/>
    <p:sldLayoutId id="2147483682" r:id="rId2"/>
    <p:sldLayoutId id="2147483698" r:id="rId3"/>
    <p:sldLayoutId id="2147483688" r:id="rId4"/>
    <p:sldLayoutId id="2147483684" r:id="rId5"/>
    <p:sldLayoutId id="2147483697" r:id="rId6"/>
    <p:sldLayoutId id="2147483690" r:id="rId7"/>
    <p:sldLayoutId id="2147483686" r:id="rId8"/>
    <p:sldLayoutId id="2147483699" r:id="rId9"/>
    <p:sldLayoutId id="2147483700" r:id="rId10"/>
    <p:sldLayoutId id="2147483685" r:id="rId11"/>
  </p:sldLayoutIdLst>
  <p:txStyles>
    <p:titleStyle>
      <a:lvl1pPr algn="l" defTabSz="914400" rtl="0" eaLnBrk="1" latinLnBrk="0" hangingPunct="1">
        <a:lnSpc>
          <a:spcPct val="100000"/>
        </a:lnSpc>
        <a:spcBef>
          <a:spcPct val="0"/>
        </a:spcBef>
        <a:buNone/>
        <a:defRPr sz="3800" kern="1200" cap="all" spc="140" baseline="0">
          <a:solidFill>
            <a:schemeClr val="tx2"/>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100" kern="1200">
          <a:solidFill>
            <a:schemeClr val="tx1"/>
          </a:solidFill>
          <a:latin typeface="+mn-lt"/>
          <a:ea typeface="+mn-ea"/>
          <a:cs typeface="+mn-cs"/>
        </a:defRPr>
      </a:lvl1pPr>
      <a:lvl2pPr marL="493713" indent="-249238" algn="l" defTabSz="914400" rtl="0" eaLnBrk="1" latinLnBrk="0" hangingPunct="1">
        <a:lnSpc>
          <a:spcPct val="100000"/>
        </a:lnSpc>
        <a:spcBef>
          <a:spcPts val="500"/>
        </a:spcBef>
        <a:buFont typeface="Arial" panose="020B0604020202020204" pitchFamily="34" charset="0"/>
        <a:buChar char="•"/>
        <a:defRPr sz="1900" kern="1200">
          <a:solidFill>
            <a:schemeClr val="tx1"/>
          </a:solidFill>
          <a:latin typeface="+mn-lt"/>
          <a:ea typeface="+mn-ea"/>
          <a:cs typeface="+mn-cs"/>
        </a:defRPr>
      </a:lvl2pPr>
      <a:lvl3pPr marL="758825" indent="-247650" algn="l" defTabSz="914400" rtl="0" eaLnBrk="1" latinLnBrk="0" hangingPunct="1">
        <a:lnSpc>
          <a:spcPct val="100000"/>
        </a:lnSpc>
        <a:spcBef>
          <a:spcPts val="500"/>
        </a:spcBef>
        <a:buFont typeface="Arial" panose="020B0604020202020204" pitchFamily="34" charset="0"/>
        <a:buChar char="•"/>
        <a:tabLst/>
        <a:defRPr sz="1700" kern="1200">
          <a:solidFill>
            <a:schemeClr val="tx1"/>
          </a:solidFill>
          <a:latin typeface="+mn-lt"/>
          <a:ea typeface="+mn-ea"/>
          <a:cs typeface="+mn-cs"/>
        </a:defRPr>
      </a:lvl3pPr>
      <a:lvl4pPr marL="1009650" indent="-247650" algn="l" defTabSz="914400" rtl="0" eaLnBrk="1" latinLnBrk="0" hangingPunct="1">
        <a:lnSpc>
          <a:spcPct val="100000"/>
        </a:lnSpc>
        <a:spcBef>
          <a:spcPts val="500"/>
        </a:spcBef>
        <a:buFont typeface="Arial" panose="020B0604020202020204" pitchFamily="34" charset="0"/>
        <a:buChar char="•"/>
        <a:defRPr sz="1500" kern="1200">
          <a:solidFill>
            <a:schemeClr val="tx1"/>
          </a:solidFill>
          <a:latin typeface="+mn-lt"/>
          <a:ea typeface="+mn-ea"/>
          <a:cs typeface="+mn-cs"/>
        </a:defRPr>
      </a:lvl4pPr>
      <a:lvl5pPr marL="1290638" indent="-260350" algn="l" defTabSz="914400" rtl="0" eaLnBrk="1" latinLnBrk="0" hangingPunct="1">
        <a:lnSpc>
          <a:spcPct val="100000"/>
        </a:lnSpc>
        <a:spcBef>
          <a:spcPts val="500"/>
        </a:spcBef>
        <a:buFont typeface="Arial" panose="020B0604020202020204" pitchFamily="34" charset="0"/>
        <a:buChar char="•"/>
        <a:defRPr sz="13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859" userDrawn="1">
          <p15:clr>
            <a:srgbClr val="F26B43"/>
          </p15:clr>
        </p15:guide>
        <p15:guide id="2" orient="horz" pos="1277" userDrawn="1">
          <p15:clr>
            <a:srgbClr val="F26B43"/>
          </p15:clr>
        </p15:guide>
        <p15:guide id="3" orient="horz" pos="3658"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4D4848"/>
        </a:solidFill>
        <a:effectLst/>
      </p:bgPr>
    </p:bg>
    <p:spTree>
      <p:nvGrpSpPr>
        <p:cNvPr id="1" name=""/>
        <p:cNvGrpSpPr/>
        <p:nvPr/>
      </p:nvGrpSpPr>
      <p:grpSpPr>
        <a:xfrm>
          <a:off x="0" y="0"/>
          <a:ext cx="0" cy="0"/>
          <a:chOff x="0" y="0"/>
          <a:chExt cx="0" cy="0"/>
        </a:xfrm>
      </p:grpSpPr>
      <p:sp>
        <p:nvSpPr>
          <p:cNvPr id="2" name="Platshållare för rubrik 1">
            <a:extLst>
              <a:ext uri="{FF2B5EF4-FFF2-40B4-BE49-F238E27FC236}">
                <a16:creationId xmlns:a16="http://schemas.microsoft.com/office/drawing/2014/main" id="{B6DB6828-10AF-47B4-BF5D-275A16139E22}"/>
              </a:ext>
            </a:extLst>
          </p:cNvPr>
          <p:cNvSpPr>
            <a:spLocks noGrp="1"/>
          </p:cNvSpPr>
          <p:nvPr>
            <p:ph type="title"/>
          </p:nvPr>
        </p:nvSpPr>
        <p:spPr>
          <a:xfrm>
            <a:off x="629194" y="237664"/>
            <a:ext cx="5961600" cy="1325563"/>
          </a:xfrm>
          <a:prstGeom prst="rect">
            <a:avLst/>
          </a:prstGeom>
        </p:spPr>
        <p:txBody>
          <a:bodyPr vert="horz" lIns="91440" tIns="45720" rIns="91440" bIns="45720" rtlCol="0" anchor="b" anchorCtr="0">
            <a:noAutofit/>
          </a:bodyPr>
          <a:lstStyle/>
          <a:p>
            <a:r>
              <a:rPr lang="sv-SE" dirty="0"/>
              <a:t>Rubrik</a:t>
            </a:r>
            <a:br>
              <a:rPr lang="sv-SE" dirty="0"/>
            </a:br>
            <a:r>
              <a:rPr lang="sv-SE" dirty="0"/>
              <a:t>2 rader</a:t>
            </a:r>
          </a:p>
        </p:txBody>
      </p:sp>
      <p:sp>
        <p:nvSpPr>
          <p:cNvPr id="3" name="Platshållare för text 2">
            <a:extLst>
              <a:ext uri="{FF2B5EF4-FFF2-40B4-BE49-F238E27FC236}">
                <a16:creationId xmlns:a16="http://schemas.microsoft.com/office/drawing/2014/main" id="{207BD704-AF7B-4C4D-89DD-734EF63C33E6}"/>
              </a:ext>
            </a:extLst>
          </p:cNvPr>
          <p:cNvSpPr>
            <a:spLocks noGrp="1"/>
          </p:cNvSpPr>
          <p:nvPr>
            <p:ph type="body" idx="1"/>
          </p:nvPr>
        </p:nvSpPr>
        <p:spPr>
          <a:xfrm>
            <a:off x="633528" y="1727424"/>
            <a:ext cx="5980612" cy="4015650"/>
          </a:xfrm>
          <a:prstGeom prst="rect">
            <a:avLst/>
          </a:prstGeom>
        </p:spPr>
        <p:txBody>
          <a:bodyPr vert="horz" lIns="91440" tIns="45720" rIns="91440" bIns="45720" rtlCol="0">
            <a:norm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4" name="Platshållare för datum 3">
            <a:extLst>
              <a:ext uri="{FF2B5EF4-FFF2-40B4-BE49-F238E27FC236}">
                <a16:creationId xmlns:a16="http://schemas.microsoft.com/office/drawing/2014/main" id="{2AB3ED49-D6DB-4F2F-81FB-724525E89D67}"/>
              </a:ext>
            </a:extLst>
          </p:cNvPr>
          <p:cNvSpPr>
            <a:spLocks noGrp="1"/>
          </p:cNvSpPr>
          <p:nvPr>
            <p:ph type="dt" sz="half" idx="2"/>
          </p:nvPr>
        </p:nvSpPr>
        <p:spPr>
          <a:xfrm>
            <a:off x="637903" y="6426926"/>
            <a:ext cx="1129937" cy="294549"/>
          </a:xfrm>
          <a:prstGeom prst="rect">
            <a:avLst/>
          </a:prstGeom>
        </p:spPr>
        <p:txBody>
          <a:bodyPr vert="horz" lIns="91440" tIns="45720" rIns="91440" bIns="45720" rtlCol="0" anchor="ctr"/>
          <a:lstStyle>
            <a:lvl1pPr algn="l">
              <a:defRPr sz="1200">
                <a:solidFill>
                  <a:schemeClr val="tx1"/>
                </a:solidFill>
              </a:defRPr>
            </a:lvl1pPr>
          </a:lstStyle>
          <a:p>
            <a:fld id="{663AC0A1-BF03-4687-BDDD-A787ED1917E4}" type="datetimeFigureOut">
              <a:rPr lang="sv-SE" smtClean="0"/>
              <a:pPr/>
              <a:t>2024-12-10</a:t>
            </a:fld>
            <a:endParaRPr lang="sv-SE" dirty="0"/>
          </a:p>
        </p:txBody>
      </p:sp>
      <p:sp>
        <p:nvSpPr>
          <p:cNvPr id="5" name="Platshållare för sidfot 4">
            <a:extLst>
              <a:ext uri="{FF2B5EF4-FFF2-40B4-BE49-F238E27FC236}">
                <a16:creationId xmlns:a16="http://schemas.microsoft.com/office/drawing/2014/main" id="{875F03B2-91DA-4A48-AB8F-E227C991CB60}"/>
              </a:ext>
            </a:extLst>
          </p:cNvPr>
          <p:cNvSpPr>
            <a:spLocks noGrp="1"/>
          </p:cNvSpPr>
          <p:nvPr>
            <p:ph type="ftr" sz="quarter" idx="3"/>
          </p:nvPr>
        </p:nvSpPr>
        <p:spPr>
          <a:xfrm>
            <a:off x="4038600" y="6426926"/>
            <a:ext cx="4114800" cy="294549"/>
          </a:xfrm>
          <a:prstGeom prst="rect">
            <a:avLst/>
          </a:prstGeom>
        </p:spPr>
        <p:txBody>
          <a:bodyPr vert="horz" lIns="91440" tIns="45720" rIns="91440" bIns="45720" rtlCol="0" anchor="ctr"/>
          <a:lstStyle>
            <a:lvl1pPr algn="ctr">
              <a:defRPr sz="1200">
                <a:solidFill>
                  <a:schemeClr val="tx1"/>
                </a:solidFill>
              </a:defRPr>
            </a:lvl1pPr>
          </a:lstStyle>
          <a:p>
            <a:endParaRPr lang="sv-SE"/>
          </a:p>
        </p:txBody>
      </p:sp>
      <p:sp>
        <p:nvSpPr>
          <p:cNvPr id="6" name="Platshållare för bildnummer 5">
            <a:extLst>
              <a:ext uri="{FF2B5EF4-FFF2-40B4-BE49-F238E27FC236}">
                <a16:creationId xmlns:a16="http://schemas.microsoft.com/office/drawing/2014/main" id="{78009161-4D9F-4935-A23F-27979DED39A6}"/>
              </a:ext>
            </a:extLst>
          </p:cNvPr>
          <p:cNvSpPr>
            <a:spLocks noGrp="1"/>
          </p:cNvSpPr>
          <p:nvPr>
            <p:ph type="sldNum" sz="quarter" idx="4"/>
          </p:nvPr>
        </p:nvSpPr>
        <p:spPr>
          <a:xfrm>
            <a:off x="108284" y="6426926"/>
            <a:ext cx="471753" cy="294549"/>
          </a:xfrm>
          <a:prstGeom prst="rect">
            <a:avLst/>
          </a:prstGeom>
        </p:spPr>
        <p:txBody>
          <a:bodyPr vert="horz" lIns="91440" tIns="45720" rIns="91440" bIns="45720" rtlCol="0" anchor="ctr"/>
          <a:lstStyle>
            <a:lvl1pPr algn="r">
              <a:defRPr sz="1200">
                <a:solidFill>
                  <a:schemeClr val="tx1"/>
                </a:solidFill>
              </a:defRPr>
            </a:lvl1pPr>
          </a:lstStyle>
          <a:p>
            <a:fld id="{FDD9FC71-94E5-4C63-83F9-09F1766974D0}" type="slidenum">
              <a:rPr lang="sv-SE" smtClean="0"/>
              <a:pPr/>
              <a:t>‹#›</a:t>
            </a:fld>
            <a:endParaRPr lang="sv-SE"/>
          </a:p>
        </p:txBody>
      </p:sp>
      <p:pic>
        <p:nvPicPr>
          <p:cNvPr id="7" name="Bildobjekt 6" descr="Region Kronobergs logotyp i vitt.">
            <a:extLst>
              <a:ext uri="{FF2B5EF4-FFF2-40B4-BE49-F238E27FC236}">
                <a16:creationId xmlns:a16="http://schemas.microsoft.com/office/drawing/2014/main" id="{AF44FD0E-75BD-2148-0264-73CEB5A7A759}"/>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l="5094" t="11082" r="4760" b="13048"/>
          <a:stretch/>
        </p:blipFill>
        <p:spPr>
          <a:xfrm>
            <a:off x="10293701" y="6013437"/>
            <a:ext cx="1718777" cy="534864"/>
          </a:xfrm>
          <a:prstGeom prst="rect">
            <a:avLst/>
          </a:prstGeom>
        </p:spPr>
      </p:pic>
    </p:spTree>
    <p:extLst>
      <p:ext uri="{BB962C8B-B14F-4D97-AF65-F5344CB8AC3E}">
        <p14:creationId xmlns:p14="http://schemas.microsoft.com/office/powerpoint/2010/main" val="657464216"/>
      </p:ext>
    </p:extLst>
  </p:cSld>
  <p:clrMap bg1="lt1" tx1="dk1" bg2="lt2" tx2="dk2" accent1="accent1" accent2="accent2" accent3="accent3" accent4="accent4" accent5="accent5" accent6="accent6" hlink="hlink" folHlink="folHlink"/>
  <p:sldLayoutIdLst>
    <p:sldLayoutId id="2147483702" r:id="rId1"/>
    <p:sldLayoutId id="2147483704" r:id="rId2"/>
    <p:sldLayoutId id="2147483705" r:id="rId3"/>
    <p:sldLayoutId id="2147483706" r:id="rId4"/>
    <p:sldLayoutId id="2147483707" r:id="rId5"/>
    <p:sldLayoutId id="2147483708" r:id="rId6"/>
    <p:sldLayoutId id="2147483709" r:id="rId7"/>
    <p:sldLayoutId id="2147483710" r:id="rId8"/>
    <p:sldLayoutId id="2147483711" r:id="rId9"/>
    <p:sldLayoutId id="2147483712" r:id="rId10"/>
    <p:sldLayoutId id="2147483713" r:id="rId11"/>
  </p:sldLayoutIdLst>
  <p:txStyles>
    <p:titleStyle>
      <a:lvl1pPr algn="l" defTabSz="914400" rtl="0" eaLnBrk="1" latinLnBrk="0" hangingPunct="1">
        <a:lnSpc>
          <a:spcPct val="100000"/>
        </a:lnSpc>
        <a:spcBef>
          <a:spcPct val="0"/>
        </a:spcBef>
        <a:buNone/>
        <a:defRPr sz="3800" kern="1200" cap="all" spc="140" baseline="0">
          <a:solidFill>
            <a:schemeClr val="tx1"/>
          </a:solidFill>
          <a:latin typeface="+mj-lt"/>
          <a:ea typeface="+mj-ea"/>
          <a:cs typeface="+mj-cs"/>
        </a:defRPr>
      </a:lvl1pPr>
    </p:titleStyle>
    <p:bodyStyle>
      <a:lvl1pPr marL="228600" indent="-228600" algn="l" defTabSz="914400" rtl="0" eaLnBrk="1" latinLnBrk="0" hangingPunct="1">
        <a:lnSpc>
          <a:spcPct val="100000"/>
        </a:lnSpc>
        <a:spcBef>
          <a:spcPts val="1000"/>
        </a:spcBef>
        <a:buFont typeface="Arial" panose="020B0604020202020204" pitchFamily="34" charset="0"/>
        <a:buChar char="•"/>
        <a:defRPr sz="2100" kern="1200">
          <a:solidFill>
            <a:schemeClr val="tx1"/>
          </a:solidFill>
          <a:latin typeface="+mn-lt"/>
          <a:ea typeface="+mn-ea"/>
          <a:cs typeface="+mn-cs"/>
        </a:defRPr>
      </a:lvl1pPr>
      <a:lvl2pPr marL="493713" indent="-249238" algn="l" defTabSz="914400" rtl="0" eaLnBrk="1" latinLnBrk="0" hangingPunct="1">
        <a:lnSpc>
          <a:spcPct val="100000"/>
        </a:lnSpc>
        <a:spcBef>
          <a:spcPts val="500"/>
        </a:spcBef>
        <a:buFont typeface="Arial" panose="020B0604020202020204" pitchFamily="34" charset="0"/>
        <a:buChar char="•"/>
        <a:defRPr sz="1900" kern="1200">
          <a:solidFill>
            <a:schemeClr val="tx1"/>
          </a:solidFill>
          <a:latin typeface="+mn-lt"/>
          <a:ea typeface="+mn-ea"/>
          <a:cs typeface="+mn-cs"/>
        </a:defRPr>
      </a:lvl2pPr>
      <a:lvl3pPr marL="758825" indent="-247650" algn="l" defTabSz="914400" rtl="0" eaLnBrk="1" latinLnBrk="0" hangingPunct="1">
        <a:lnSpc>
          <a:spcPct val="100000"/>
        </a:lnSpc>
        <a:spcBef>
          <a:spcPts val="500"/>
        </a:spcBef>
        <a:buFont typeface="Arial" panose="020B0604020202020204" pitchFamily="34" charset="0"/>
        <a:buChar char="•"/>
        <a:tabLst/>
        <a:defRPr sz="1700" kern="1200">
          <a:solidFill>
            <a:schemeClr val="tx1"/>
          </a:solidFill>
          <a:latin typeface="+mn-lt"/>
          <a:ea typeface="+mn-ea"/>
          <a:cs typeface="+mn-cs"/>
        </a:defRPr>
      </a:lvl3pPr>
      <a:lvl4pPr marL="1009650" indent="-247650" algn="l" defTabSz="914400" rtl="0" eaLnBrk="1" latinLnBrk="0" hangingPunct="1">
        <a:lnSpc>
          <a:spcPct val="100000"/>
        </a:lnSpc>
        <a:spcBef>
          <a:spcPts val="500"/>
        </a:spcBef>
        <a:buFont typeface="Arial" panose="020B0604020202020204" pitchFamily="34" charset="0"/>
        <a:buChar char="•"/>
        <a:defRPr sz="1500" kern="1200">
          <a:solidFill>
            <a:schemeClr val="tx1"/>
          </a:solidFill>
          <a:latin typeface="+mn-lt"/>
          <a:ea typeface="+mn-ea"/>
          <a:cs typeface="+mn-cs"/>
        </a:defRPr>
      </a:lvl4pPr>
      <a:lvl5pPr marL="1290638" indent="-260350" algn="l" defTabSz="914400" rtl="0" eaLnBrk="1" latinLnBrk="0" hangingPunct="1">
        <a:lnSpc>
          <a:spcPct val="100000"/>
        </a:lnSpc>
        <a:spcBef>
          <a:spcPts val="500"/>
        </a:spcBef>
        <a:buFont typeface="Arial" panose="020B0604020202020204" pitchFamily="34" charset="0"/>
        <a:buChar char="•"/>
        <a:defRPr sz="13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859" userDrawn="1">
          <p15:clr>
            <a:srgbClr val="F26B43"/>
          </p15:clr>
        </p15:guide>
        <p15:guide id="2" orient="horz" pos="1277" userDrawn="1">
          <p15:clr>
            <a:srgbClr val="F26B43"/>
          </p15:clr>
        </p15:guide>
        <p15:guide id="3" orient="horz" pos="3658" userDrawn="1">
          <p15:clr>
            <a:srgbClr val="F26B43"/>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ubrik 7">
            <a:extLst>
              <a:ext uri="{FF2B5EF4-FFF2-40B4-BE49-F238E27FC236}">
                <a16:creationId xmlns:a16="http://schemas.microsoft.com/office/drawing/2014/main" id="{0EDBF9F0-A56C-4B6E-A94E-36FCF105008D}"/>
              </a:ext>
            </a:extLst>
          </p:cNvPr>
          <p:cNvSpPr>
            <a:spLocks noGrp="1"/>
          </p:cNvSpPr>
          <p:nvPr>
            <p:ph type="ctrTitle"/>
          </p:nvPr>
        </p:nvSpPr>
        <p:spPr/>
        <p:txBody>
          <a:bodyPr/>
          <a:lstStyle/>
          <a:p>
            <a:r>
              <a:rPr lang="sv-SE" sz="4400" dirty="0"/>
              <a:t>Kommunikation med patienter</a:t>
            </a:r>
          </a:p>
        </p:txBody>
      </p:sp>
      <p:sp>
        <p:nvSpPr>
          <p:cNvPr id="9" name="Underrubrik 8">
            <a:extLst>
              <a:ext uri="{FF2B5EF4-FFF2-40B4-BE49-F238E27FC236}">
                <a16:creationId xmlns:a16="http://schemas.microsoft.com/office/drawing/2014/main" id="{F0F38801-237C-446E-8EA0-B29743EE1F95}"/>
              </a:ext>
            </a:extLst>
          </p:cNvPr>
          <p:cNvSpPr>
            <a:spLocks noGrp="1"/>
          </p:cNvSpPr>
          <p:nvPr>
            <p:ph type="subTitle" idx="1"/>
          </p:nvPr>
        </p:nvSpPr>
        <p:spPr/>
        <p:txBody>
          <a:bodyPr>
            <a:normAutofit fontScale="25000" lnSpcReduction="20000"/>
          </a:bodyPr>
          <a:lstStyle/>
          <a:p>
            <a:endParaRPr lang="sv-SE" dirty="0"/>
          </a:p>
          <a:p>
            <a:r>
              <a:rPr lang="sv-SE" sz="7400" dirty="0"/>
              <a:t>Med exempel</a:t>
            </a:r>
          </a:p>
        </p:txBody>
      </p:sp>
    </p:spTree>
    <p:extLst>
      <p:ext uri="{BB962C8B-B14F-4D97-AF65-F5344CB8AC3E}">
        <p14:creationId xmlns:p14="http://schemas.microsoft.com/office/powerpoint/2010/main" val="2890521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Platshållare för innehåll 1">
            <a:extLst>
              <a:ext uri="{FF2B5EF4-FFF2-40B4-BE49-F238E27FC236}">
                <a16:creationId xmlns:a16="http://schemas.microsoft.com/office/drawing/2014/main" id="{6C7EB21A-00ED-4A33-A47E-74544F1E4AD7}"/>
              </a:ext>
            </a:extLst>
          </p:cNvPr>
          <p:cNvGraphicFramePr>
            <a:graphicFrameLocks noGrp="1"/>
          </p:cNvGraphicFramePr>
          <p:nvPr>
            <p:ph sz="quarter" idx="11"/>
            <p:extLst/>
          </p:nvPr>
        </p:nvGraphicFramePr>
        <p:xfrm>
          <a:off x="628650" y="1719263"/>
          <a:ext cx="9671050" cy="4820920"/>
        </p:xfrm>
        <a:graphic>
          <a:graphicData uri="http://schemas.openxmlformats.org/drawingml/2006/table">
            <a:tbl>
              <a:tblPr firstRow="1" bandRow="1">
                <a:tableStyleId>{5C22544A-7EE6-4342-B048-85BDC9FD1C3A}</a:tableStyleId>
              </a:tblPr>
              <a:tblGrid>
                <a:gridCol w="9671050">
                  <a:extLst>
                    <a:ext uri="{9D8B030D-6E8A-4147-A177-3AD203B41FA5}">
                      <a16:colId xmlns:a16="http://schemas.microsoft.com/office/drawing/2014/main" val="2639144589"/>
                    </a:ext>
                  </a:extLst>
                </a:gridCol>
              </a:tblGrid>
              <a:tr h="370840">
                <a:tc>
                  <a:txBody>
                    <a:bodyPr/>
                    <a:lstStyle/>
                    <a:p>
                      <a:r>
                        <a:rPr lang="sv-SE" dirty="0"/>
                        <a:t>Information</a:t>
                      </a:r>
                    </a:p>
                  </a:txBody>
                  <a:tcPr/>
                </a:tc>
                <a:extLst>
                  <a:ext uri="{0D108BD9-81ED-4DB2-BD59-A6C34878D82A}">
                    <a16:rowId xmlns:a16="http://schemas.microsoft.com/office/drawing/2014/main" val="3903389852"/>
                  </a:ext>
                </a:extLst>
              </a:tr>
              <a:tr h="370840">
                <a:tc>
                  <a:txBody>
                    <a:bodyPr/>
                    <a:lstStyle/>
                    <a:p>
                      <a:r>
                        <a:rPr lang="sv-SE" i="1" dirty="0">
                          <a:solidFill>
                            <a:schemeClr val="bg1">
                              <a:lumMod val="65000"/>
                            </a:schemeClr>
                          </a:solidFill>
                        </a:rPr>
                        <a:t>Ex. Information om tider som behöver ombokas</a:t>
                      </a:r>
                    </a:p>
                  </a:txBody>
                  <a:tcPr/>
                </a:tc>
                <a:extLst>
                  <a:ext uri="{0D108BD9-81ED-4DB2-BD59-A6C34878D82A}">
                    <a16:rowId xmlns:a16="http://schemas.microsoft.com/office/drawing/2014/main" val="2183016945"/>
                  </a:ext>
                </a:extLst>
              </a:tr>
              <a:tr h="370840">
                <a:tc>
                  <a:txBody>
                    <a:bodyPr/>
                    <a:lstStyle/>
                    <a:p>
                      <a:r>
                        <a:rPr lang="sv-SE" i="1" dirty="0">
                          <a:solidFill>
                            <a:schemeClr val="bg1">
                              <a:lumMod val="65000"/>
                            </a:schemeClr>
                          </a:solidFill>
                        </a:rPr>
                        <a:t>Ex. Provsvar</a:t>
                      </a:r>
                    </a:p>
                  </a:txBody>
                  <a:tcPr/>
                </a:tc>
                <a:extLst>
                  <a:ext uri="{0D108BD9-81ED-4DB2-BD59-A6C34878D82A}">
                    <a16:rowId xmlns:a16="http://schemas.microsoft.com/office/drawing/2014/main" val="158833127"/>
                  </a:ext>
                </a:extLst>
              </a:tr>
              <a:tr h="370840">
                <a:tc>
                  <a:txBody>
                    <a:bodyPr/>
                    <a:lstStyle/>
                    <a:p>
                      <a:endParaRPr lang="sv-SE" dirty="0"/>
                    </a:p>
                  </a:txBody>
                  <a:tcPr/>
                </a:tc>
                <a:extLst>
                  <a:ext uri="{0D108BD9-81ED-4DB2-BD59-A6C34878D82A}">
                    <a16:rowId xmlns:a16="http://schemas.microsoft.com/office/drawing/2014/main" val="2989505666"/>
                  </a:ext>
                </a:extLst>
              </a:tr>
              <a:tr h="370840">
                <a:tc>
                  <a:txBody>
                    <a:bodyPr/>
                    <a:lstStyle/>
                    <a:p>
                      <a:endParaRPr lang="sv-SE"/>
                    </a:p>
                  </a:txBody>
                  <a:tcPr/>
                </a:tc>
                <a:extLst>
                  <a:ext uri="{0D108BD9-81ED-4DB2-BD59-A6C34878D82A}">
                    <a16:rowId xmlns:a16="http://schemas.microsoft.com/office/drawing/2014/main" val="2125525921"/>
                  </a:ext>
                </a:extLst>
              </a:tr>
              <a:tr h="370840">
                <a:tc>
                  <a:txBody>
                    <a:bodyPr/>
                    <a:lstStyle/>
                    <a:p>
                      <a:endParaRPr lang="sv-SE"/>
                    </a:p>
                  </a:txBody>
                  <a:tcPr/>
                </a:tc>
                <a:extLst>
                  <a:ext uri="{0D108BD9-81ED-4DB2-BD59-A6C34878D82A}">
                    <a16:rowId xmlns:a16="http://schemas.microsoft.com/office/drawing/2014/main" val="607561155"/>
                  </a:ext>
                </a:extLst>
              </a:tr>
              <a:tr h="370840">
                <a:tc>
                  <a:txBody>
                    <a:bodyPr/>
                    <a:lstStyle/>
                    <a:p>
                      <a:endParaRPr lang="sv-SE"/>
                    </a:p>
                  </a:txBody>
                  <a:tcPr/>
                </a:tc>
                <a:extLst>
                  <a:ext uri="{0D108BD9-81ED-4DB2-BD59-A6C34878D82A}">
                    <a16:rowId xmlns:a16="http://schemas.microsoft.com/office/drawing/2014/main" val="2168728701"/>
                  </a:ext>
                </a:extLst>
              </a:tr>
              <a:tr h="370840">
                <a:tc>
                  <a:txBody>
                    <a:bodyPr/>
                    <a:lstStyle/>
                    <a:p>
                      <a:endParaRPr lang="sv-SE" dirty="0"/>
                    </a:p>
                  </a:txBody>
                  <a:tcPr/>
                </a:tc>
                <a:extLst>
                  <a:ext uri="{0D108BD9-81ED-4DB2-BD59-A6C34878D82A}">
                    <a16:rowId xmlns:a16="http://schemas.microsoft.com/office/drawing/2014/main" val="157920620"/>
                  </a:ext>
                </a:extLst>
              </a:tr>
              <a:tr h="370840">
                <a:tc>
                  <a:txBody>
                    <a:bodyPr/>
                    <a:lstStyle/>
                    <a:p>
                      <a:endParaRPr lang="sv-SE" dirty="0"/>
                    </a:p>
                  </a:txBody>
                  <a:tcPr/>
                </a:tc>
                <a:extLst>
                  <a:ext uri="{0D108BD9-81ED-4DB2-BD59-A6C34878D82A}">
                    <a16:rowId xmlns:a16="http://schemas.microsoft.com/office/drawing/2014/main" val="1043352266"/>
                  </a:ext>
                </a:extLst>
              </a:tr>
              <a:tr h="370840">
                <a:tc>
                  <a:txBody>
                    <a:bodyPr/>
                    <a:lstStyle/>
                    <a:p>
                      <a:endParaRPr lang="sv-SE" dirty="0"/>
                    </a:p>
                  </a:txBody>
                  <a:tcPr/>
                </a:tc>
                <a:extLst>
                  <a:ext uri="{0D108BD9-81ED-4DB2-BD59-A6C34878D82A}">
                    <a16:rowId xmlns:a16="http://schemas.microsoft.com/office/drawing/2014/main" val="3482912591"/>
                  </a:ext>
                </a:extLst>
              </a:tr>
              <a:tr h="370840">
                <a:tc>
                  <a:txBody>
                    <a:bodyPr/>
                    <a:lstStyle/>
                    <a:p>
                      <a:endParaRPr lang="sv-SE" dirty="0"/>
                    </a:p>
                  </a:txBody>
                  <a:tcPr/>
                </a:tc>
                <a:extLst>
                  <a:ext uri="{0D108BD9-81ED-4DB2-BD59-A6C34878D82A}">
                    <a16:rowId xmlns:a16="http://schemas.microsoft.com/office/drawing/2014/main" val="3023653128"/>
                  </a:ext>
                </a:extLst>
              </a:tr>
              <a:tr h="370840">
                <a:tc>
                  <a:txBody>
                    <a:bodyPr/>
                    <a:lstStyle/>
                    <a:p>
                      <a:endParaRPr lang="sv-SE" dirty="0"/>
                    </a:p>
                  </a:txBody>
                  <a:tcPr/>
                </a:tc>
                <a:extLst>
                  <a:ext uri="{0D108BD9-81ED-4DB2-BD59-A6C34878D82A}">
                    <a16:rowId xmlns:a16="http://schemas.microsoft.com/office/drawing/2014/main" val="3863039132"/>
                  </a:ext>
                </a:extLst>
              </a:tr>
              <a:tr h="370840">
                <a:tc>
                  <a:txBody>
                    <a:bodyPr/>
                    <a:lstStyle/>
                    <a:p>
                      <a:endParaRPr lang="sv-SE" dirty="0"/>
                    </a:p>
                  </a:txBody>
                  <a:tcPr/>
                </a:tc>
                <a:extLst>
                  <a:ext uri="{0D108BD9-81ED-4DB2-BD59-A6C34878D82A}">
                    <a16:rowId xmlns:a16="http://schemas.microsoft.com/office/drawing/2014/main" val="412357114"/>
                  </a:ext>
                </a:extLst>
              </a:tr>
            </a:tbl>
          </a:graphicData>
        </a:graphic>
      </p:graphicFrame>
      <p:sp>
        <p:nvSpPr>
          <p:cNvPr id="6" name="Rubrik 5">
            <a:extLst>
              <a:ext uri="{FF2B5EF4-FFF2-40B4-BE49-F238E27FC236}">
                <a16:creationId xmlns:a16="http://schemas.microsoft.com/office/drawing/2014/main" id="{731AA454-2E28-47ED-887F-628006E50BBF}"/>
              </a:ext>
            </a:extLst>
          </p:cNvPr>
          <p:cNvSpPr>
            <a:spLocks noGrp="1"/>
          </p:cNvSpPr>
          <p:nvPr>
            <p:ph type="title"/>
          </p:nvPr>
        </p:nvSpPr>
        <p:spPr/>
        <p:txBody>
          <a:bodyPr/>
          <a:lstStyle/>
          <a:p>
            <a:r>
              <a:rPr lang="sv-SE" dirty="0"/>
              <a:t>information som vi kommunicerar till patienter</a:t>
            </a:r>
          </a:p>
        </p:txBody>
      </p:sp>
    </p:spTree>
    <p:extLst>
      <p:ext uri="{BB962C8B-B14F-4D97-AF65-F5344CB8AC3E}">
        <p14:creationId xmlns:p14="http://schemas.microsoft.com/office/powerpoint/2010/main" val="422080274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a:extLst>
              <a:ext uri="{FF2B5EF4-FFF2-40B4-BE49-F238E27FC236}">
                <a16:creationId xmlns:a16="http://schemas.microsoft.com/office/drawing/2014/main" id="{731AA454-2E28-47ED-887F-628006E50BBF}"/>
              </a:ext>
            </a:extLst>
          </p:cNvPr>
          <p:cNvSpPr>
            <a:spLocks noGrp="1"/>
          </p:cNvSpPr>
          <p:nvPr>
            <p:ph type="title"/>
          </p:nvPr>
        </p:nvSpPr>
        <p:spPr>
          <a:xfrm>
            <a:off x="629194" y="230158"/>
            <a:ext cx="9669809" cy="707994"/>
          </a:xfrm>
        </p:spPr>
        <p:txBody>
          <a:bodyPr/>
          <a:lstStyle/>
          <a:p>
            <a:r>
              <a:rPr lang="sv-SE" dirty="0"/>
              <a:t>Förflyttning</a:t>
            </a:r>
          </a:p>
        </p:txBody>
      </p:sp>
      <p:graphicFrame>
        <p:nvGraphicFramePr>
          <p:cNvPr id="4" name="Platshållare för innehåll 1">
            <a:extLst>
              <a:ext uri="{FF2B5EF4-FFF2-40B4-BE49-F238E27FC236}">
                <a16:creationId xmlns:a16="http://schemas.microsoft.com/office/drawing/2014/main" id="{F6F1743C-FCF5-4CA4-A608-4E1902AB02F7}"/>
              </a:ext>
            </a:extLst>
          </p:cNvPr>
          <p:cNvGraphicFramePr>
            <a:graphicFrameLocks noGrp="1"/>
          </p:cNvGraphicFramePr>
          <p:nvPr>
            <p:ph sz="quarter" idx="11"/>
            <p:extLst/>
          </p:nvPr>
        </p:nvGraphicFramePr>
        <p:xfrm>
          <a:off x="1038348" y="1996396"/>
          <a:ext cx="9671050" cy="13515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ruta 1">
            <a:extLst>
              <a:ext uri="{FF2B5EF4-FFF2-40B4-BE49-F238E27FC236}">
                <a16:creationId xmlns:a16="http://schemas.microsoft.com/office/drawing/2014/main" id="{1ADF6217-3BAF-4CB0-8F5B-44B6FAAD9866}"/>
              </a:ext>
            </a:extLst>
          </p:cNvPr>
          <p:cNvSpPr txBox="1"/>
          <p:nvPr/>
        </p:nvSpPr>
        <p:spPr>
          <a:xfrm>
            <a:off x="688769" y="1157844"/>
            <a:ext cx="9357756" cy="369332"/>
          </a:xfrm>
          <a:prstGeom prst="rect">
            <a:avLst/>
          </a:prstGeom>
          <a:noFill/>
        </p:spPr>
        <p:txBody>
          <a:bodyPr wrap="square" rtlCol="0">
            <a:spAutoFit/>
          </a:bodyPr>
          <a:lstStyle/>
          <a:p>
            <a:r>
              <a:rPr lang="sv-SE" dirty="0"/>
              <a:t>Information:</a:t>
            </a:r>
            <a:r>
              <a:rPr lang="sv-SE" dirty="0">
                <a:solidFill>
                  <a:srgbClr val="4D4848"/>
                </a:solidFill>
              </a:rPr>
              <a:t>_</a:t>
            </a:r>
            <a:r>
              <a:rPr lang="sv-SE" i="1" u="sng" dirty="0">
                <a:solidFill>
                  <a:schemeClr val="bg1">
                    <a:lumMod val="65000"/>
                  </a:schemeClr>
                </a:solidFill>
              </a:rPr>
              <a:t> Ex. tider som behöver ombokas.</a:t>
            </a:r>
            <a:r>
              <a:rPr lang="sv-SE" dirty="0">
                <a:solidFill>
                  <a:srgbClr val="4D4848"/>
                </a:solidFill>
              </a:rPr>
              <a:t>__________________________________</a:t>
            </a:r>
            <a:endParaRPr lang="sv-SE" dirty="0">
              <a:solidFill>
                <a:schemeClr val="bg1">
                  <a:lumMod val="65000"/>
                </a:schemeClr>
              </a:solidFill>
            </a:endParaRPr>
          </a:p>
        </p:txBody>
      </p:sp>
      <p:sp>
        <p:nvSpPr>
          <p:cNvPr id="5" name="Rektangel: rundade hörn 4">
            <a:extLst>
              <a:ext uri="{FF2B5EF4-FFF2-40B4-BE49-F238E27FC236}">
                <a16:creationId xmlns:a16="http://schemas.microsoft.com/office/drawing/2014/main" id="{3AFB643E-AF39-4A8A-9664-2DAE0B243FAA}"/>
              </a:ext>
            </a:extLst>
          </p:cNvPr>
          <p:cNvSpPr/>
          <p:nvPr/>
        </p:nvSpPr>
        <p:spPr>
          <a:xfrm>
            <a:off x="3227338" y="1761709"/>
            <a:ext cx="1674420" cy="36933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sv-SE" dirty="0"/>
              <a:t>Nuläge</a:t>
            </a:r>
          </a:p>
        </p:txBody>
      </p:sp>
      <p:sp>
        <p:nvSpPr>
          <p:cNvPr id="8" name="Rektangel: rundade hörn 7">
            <a:extLst>
              <a:ext uri="{FF2B5EF4-FFF2-40B4-BE49-F238E27FC236}">
                <a16:creationId xmlns:a16="http://schemas.microsoft.com/office/drawing/2014/main" id="{3DB9AA98-9112-4DFF-9E39-1885D881A120}"/>
              </a:ext>
            </a:extLst>
          </p:cNvPr>
          <p:cNvSpPr/>
          <p:nvPr/>
        </p:nvSpPr>
        <p:spPr>
          <a:xfrm>
            <a:off x="6265028" y="1760028"/>
            <a:ext cx="1674420" cy="369332"/>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sv-SE" dirty="0"/>
              <a:t>Nytt läge</a:t>
            </a:r>
          </a:p>
        </p:txBody>
      </p:sp>
      <p:sp>
        <p:nvSpPr>
          <p:cNvPr id="10" name="Rektangel: rundade hörn 9">
            <a:extLst>
              <a:ext uri="{FF2B5EF4-FFF2-40B4-BE49-F238E27FC236}">
                <a16:creationId xmlns:a16="http://schemas.microsoft.com/office/drawing/2014/main" id="{B9780D61-C2F1-48FD-9FF3-B21D69226C9A}"/>
              </a:ext>
            </a:extLst>
          </p:cNvPr>
          <p:cNvSpPr/>
          <p:nvPr/>
        </p:nvSpPr>
        <p:spPr>
          <a:xfrm>
            <a:off x="629194" y="3107661"/>
            <a:ext cx="3378529" cy="1677103"/>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textruta 10">
            <a:extLst>
              <a:ext uri="{FF2B5EF4-FFF2-40B4-BE49-F238E27FC236}">
                <a16:creationId xmlns:a16="http://schemas.microsoft.com/office/drawing/2014/main" id="{26B187D7-29CA-442F-89CB-757F4B2DD8FB}"/>
              </a:ext>
            </a:extLst>
          </p:cNvPr>
          <p:cNvSpPr txBox="1"/>
          <p:nvPr/>
        </p:nvSpPr>
        <p:spPr>
          <a:xfrm>
            <a:off x="763315" y="3269761"/>
            <a:ext cx="3318954" cy="3139321"/>
          </a:xfrm>
          <a:prstGeom prst="rect">
            <a:avLst/>
          </a:prstGeom>
          <a:noFill/>
        </p:spPr>
        <p:txBody>
          <a:bodyPr wrap="square" rtlCol="0">
            <a:spAutoFit/>
          </a:bodyPr>
          <a:lstStyle/>
          <a:p>
            <a:r>
              <a:rPr lang="sv-SE" sz="1200" dirty="0"/>
              <a:t>Gäller förflyttningen för alla eller bara vissa patienter? </a:t>
            </a:r>
          </a:p>
          <a:p>
            <a:r>
              <a:rPr lang="sv-SE" sz="1200" dirty="0">
                <a:solidFill>
                  <a:schemeClr val="bg1">
                    <a:lumMod val="65000"/>
                  </a:schemeClr>
                </a:solidFill>
              </a:rPr>
              <a:t>Det går att göra en förflyttning för patienter som valt att vara digitala på 1177. Då det är viktigt att alla patienter får informationen behöver övriga patienter kontaktas via telefon.</a:t>
            </a:r>
          </a:p>
          <a:p>
            <a:endParaRPr lang="sv-SE" sz="1200" dirty="0">
              <a:solidFill>
                <a:schemeClr val="bg1">
                  <a:lumMod val="65000"/>
                </a:schemeClr>
              </a:solidFill>
            </a:endParaRPr>
          </a:p>
          <a:p>
            <a:endParaRPr lang="sv-SE" sz="1200" dirty="0">
              <a:solidFill>
                <a:schemeClr val="bg1">
                  <a:lumMod val="65000"/>
                </a:schemeClr>
              </a:solidFill>
            </a:endParaRPr>
          </a:p>
          <a:p>
            <a:endParaRPr lang="sv-SE" sz="1200" dirty="0">
              <a:solidFill>
                <a:schemeClr val="bg1">
                  <a:lumMod val="65000"/>
                </a:schemeClr>
              </a:solidFill>
            </a:endParaRPr>
          </a:p>
          <a:p>
            <a:r>
              <a:rPr lang="sv-SE" sz="1200" dirty="0">
                <a:solidFill>
                  <a:schemeClr val="bg1">
                    <a:lumMod val="65000"/>
                  </a:schemeClr>
                </a:solidFill>
              </a:rPr>
              <a:t>.</a:t>
            </a:r>
          </a:p>
          <a:p>
            <a:endParaRPr lang="sv-SE" sz="1200" dirty="0">
              <a:solidFill>
                <a:schemeClr val="bg1">
                  <a:lumMod val="65000"/>
                </a:schemeClr>
              </a:solidFill>
            </a:endParaRPr>
          </a:p>
          <a:p>
            <a:endParaRPr lang="sv-SE" sz="1200" dirty="0">
              <a:solidFill>
                <a:schemeClr val="bg1">
                  <a:lumMod val="65000"/>
                </a:schemeClr>
              </a:solidFill>
            </a:endParaRPr>
          </a:p>
          <a:p>
            <a:endParaRPr lang="sv-SE" sz="1200" dirty="0">
              <a:solidFill>
                <a:schemeClr val="bg1">
                  <a:lumMod val="65000"/>
                </a:schemeClr>
              </a:solidFill>
            </a:endParaRPr>
          </a:p>
          <a:p>
            <a:endParaRPr lang="sv-SE" sz="1200" dirty="0"/>
          </a:p>
          <a:p>
            <a:endParaRPr lang="sv-SE" sz="1200" dirty="0"/>
          </a:p>
          <a:p>
            <a:endParaRPr lang="sv-SE" dirty="0"/>
          </a:p>
        </p:txBody>
      </p:sp>
      <p:sp>
        <p:nvSpPr>
          <p:cNvPr id="12" name="Rektangel: rundade hörn 11">
            <a:extLst>
              <a:ext uri="{FF2B5EF4-FFF2-40B4-BE49-F238E27FC236}">
                <a16:creationId xmlns:a16="http://schemas.microsoft.com/office/drawing/2014/main" id="{94998F06-9E00-4C78-8958-225EAFA7C6E9}"/>
              </a:ext>
            </a:extLst>
          </p:cNvPr>
          <p:cNvSpPr/>
          <p:nvPr/>
        </p:nvSpPr>
        <p:spPr>
          <a:xfrm>
            <a:off x="627866" y="4831866"/>
            <a:ext cx="3378529" cy="1677103"/>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textruta 12">
            <a:extLst>
              <a:ext uri="{FF2B5EF4-FFF2-40B4-BE49-F238E27FC236}">
                <a16:creationId xmlns:a16="http://schemas.microsoft.com/office/drawing/2014/main" id="{8E17F51A-04F3-4982-B7A0-2B3F1045CFC3}"/>
              </a:ext>
            </a:extLst>
          </p:cNvPr>
          <p:cNvSpPr txBox="1"/>
          <p:nvPr/>
        </p:nvSpPr>
        <p:spPr>
          <a:xfrm>
            <a:off x="959157" y="4961399"/>
            <a:ext cx="2927269" cy="1846659"/>
          </a:xfrm>
          <a:prstGeom prst="rect">
            <a:avLst/>
          </a:prstGeom>
          <a:noFill/>
        </p:spPr>
        <p:txBody>
          <a:bodyPr wrap="square" rtlCol="0">
            <a:spAutoFit/>
          </a:bodyPr>
          <a:lstStyle/>
          <a:p>
            <a:r>
              <a:rPr lang="sv-SE" sz="1200" dirty="0"/>
              <a:t>Har vi förutsättningar (stöd i systemen, kompetens) för att genomföra förflyttningen? Om inte, vad behöver vi?</a:t>
            </a:r>
          </a:p>
          <a:p>
            <a:pPr lvl="0"/>
            <a:r>
              <a:rPr lang="sv-SE" sz="1200" dirty="0">
                <a:solidFill>
                  <a:prstClr val="white">
                    <a:lumMod val="65000"/>
                  </a:prstClr>
                </a:solidFill>
              </a:rPr>
              <a:t>Behöver en ärendemall på 1177 som vi kan skicka till patienten.</a:t>
            </a:r>
          </a:p>
          <a:p>
            <a:pPr lvl="0"/>
            <a:endParaRPr lang="sv-SE" sz="1200" dirty="0">
              <a:solidFill>
                <a:prstClr val="white">
                  <a:lumMod val="65000"/>
                </a:prstClr>
              </a:solidFill>
            </a:endParaRPr>
          </a:p>
          <a:p>
            <a:pPr lvl="0"/>
            <a:r>
              <a:rPr lang="sv-SE" sz="1200" dirty="0">
                <a:solidFill>
                  <a:prstClr val="white">
                    <a:lumMod val="65000"/>
                  </a:prstClr>
                </a:solidFill>
              </a:rPr>
              <a:t>Finns en central mall som vi kan använda.</a:t>
            </a:r>
          </a:p>
          <a:p>
            <a:endParaRPr lang="sv-SE" dirty="0"/>
          </a:p>
        </p:txBody>
      </p:sp>
      <p:sp>
        <p:nvSpPr>
          <p:cNvPr id="16" name="Rektangel: rundade hörn 15">
            <a:extLst>
              <a:ext uri="{FF2B5EF4-FFF2-40B4-BE49-F238E27FC236}">
                <a16:creationId xmlns:a16="http://schemas.microsoft.com/office/drawing/2014/main" id="{61EB9556-1FE3-42ED-88E9-9B04CBFF9D19}"/>
              </a:ext>
            </a:extLst>
          </p:cNvPr>
          <p:cNvSpPr/>
          <p:nvPr/>
        </p:nvSpPr>
        <p:spPr>
          <a:xfrm>
            <a:off x="4216390" y="3107661"/>
            <a:ext cx="3895015" cy="3401308"/>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7" name="textruta 16">
            <a:extLst>
              <a:ext uri="{FF2B5EF4-FFF2-40B4-BE49-F238E27FC236}">
                <a16:creationId xmlns:a16="http://schemas.microsoft.com/office/drawing/2014/main" id="{DA0E02EF-0FED-4FA2-973F-5EB378080C75}"/>
              </a:ext>
            </a:extLst>
          </p:cNvPr>
          <p:cNvSpPr txBox="1"/>
          <p:nvPr/>
        </p:nvSpPr>
        <p:spPr>
          <a:xfrm>
            <a:off x="4485991" y="3372904"/>
            <a:ext cx="3220017" cy="3139321"/>
          </a:xfrm>
          <a:prstGeom prst="rect">
            <a:avLst/>
          </a:prstGeom>
          <a:noFill/>
        </p:spPr>
        <p:txBody>
          <a:bodyPr wrap="square" rtlCol="0">
            <a:spAutoFit/>
          </a:bodyPr>
          <a:lstStyle/>
          <a:p>
            <a:r>
              <a:rPr lang="sv-SE" sz="1200" dirty="0"/>
              <a:t>Vad krävs av respektive profession för att förflyttningen ska gå att genomföra?</a:t>
            </a:r>
          </a:p>
          <a:p>
            <a:endParaRPr lang="sv-SE" sz="1200" dirty="0"/>
          </a:p>
          <a:p>
            <a:r>
              <a:rPr lang="sv-SE" sz="1200" dirty="0"/>
              <a:t>Medicinska sekreterare:</a:t>
            </a:r>
          </a:p>
          <a:p>
            <a:r>
              <a:rPr lang="sv-SE" sz="1200" dirty="0">
                <a:solidFill>
                  <a:schemeClr val="bg1">
                    <a:lumMod val="65000"/>
                  </a:schemeClr>
                </a:solidFill>
              </a:rPr>
              <a:t>Behöver börja skicka ut meddelanden till patienter via 1177, när det är möjligt, istället för att ringa.</a:t>
            </a:r>
          </a:p>
          <a:p>
            <a:endParaRPr lang="sv-SE" sz="1200" dirty="0"/>
          </a:p>
          <a:p>
            <a:r>
              <a:rPr lang="sv-SE" sz="1200" dirty="0"/>
              <a:t>Läkare:</a:t>
            </a:r>
          </a:p>
          <a:p>
            <a:r>
              <a:rPr lang="sv-SE" sz="1200" dirty="0">
                <a:solidFill>
                  <a:schemeClr val="bg1">
                    <a:lumMod val="65000"/>
                  </a:schemeClr>
                </a:solidFill>
              </a:rPr>
              <a:t>Ombokar inte patienter. Ingen ändring.</a:t>
            </a:r>
          </a:p>
          <a:p>
            <a:endParaRPr lang="sv-SE" sz="1200" dirty="0"/>
          </a:p>
          <a:p>
            <a:endParaRPr lang="sv-SE" sz="1200" dirty="0"/>
          </a:p>
          <a:p>
            <a:r>
              <a:rPr lang="sv-SE" sz="1200" dirty="0"/>
              <a:t>Övrig vårdpersonal: </a:t>
            </a:r>
          </a:p>
          <a:p>
            <a:r>
              <a:rPr lang="sv-SE" sz="1200" dirty="0">
                <a:solidFill>
                  <a:schemeClr val="bg1">
                    <a:lumMod val="65000"/>
                  </a:schemeClr>
                </a:solidFill>
              </a:rPr>
              <a:t>Ombokar inte patienter. Ingen ändring.</a:t>
            </a:r>
          </a:p>
          <a:p>
            <a:pPr lvl="0"/>
            <a:endParaRPr lang="sv-SE" sz="1200" dirty="0">
              <a:solidFill>
                <a:prstClr val="white">
                  <a:lumMod val="65000"/>
                </a:prstClr>
              </a:solidFill>
            </a:endParaRPr>
          </a:p>
          <a:p>
            <a:endParaRPr lang="sv-SE" dirty="0"/>
          </a:p>
        </p:txBody>
      </p:sp>
      <p:sp>
        <p:nvSpPr>
          <p:cNvPr id="20" name="Rektangel: rundade hörn 19">
            <a:extLst>
              <a:ext uri="{FF2B5EF4-FFF2-40B4-BE49-F238E27FC236}">
                <a16:creationId xmlns:a16="http://schemas.microsoft.com/office/drawing/2014/main" id="{F7001127-A5B4-43A7-9D86-F93F148C1A92}"/>
              </a:ext>
            </a:extLst>
          </p:cNvPr>
          <p:cNvSpPr/>
          <p:nvPr/>
        </p:nvSpPr>
        <p:spPr>
          <a:xfrm>
            <a:off x="8290209" y="3107661"/>
            <a:ext cx="3378529" cy="2866419"/>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1" name="textruta 20">
            <a:extLst>
              <a:ext uri="{FF2B5EF4-FFF2-40B4-BE49-F238E27FC236}">
                <a16:creationId xmlns:a16="http://schemas.microsoft.com/office/drawing/2014/main" id="{294CFB6C-0DEF-4E64-9CEA-2331C602F330}"/>
              </a:ext>
            </a:extLst>
          </p:cNvPr>
          <p:cNvSpPr txBox="1"/>
          <p:nvPr/>
        </p:nvSpPr>
        <p:spPr>
          <a:xfrm>
            <a:off x="8497094" y="3276004"/>
            <a:ext cx="2927269" cy="1846659"/>
          </a:xfrm>
          <a:prstGeom prst="rect">
            <a:avLst/>
          </a:prstGeom>
          <a:noFill/>
        </p:spPr>
        <p:txBody>
          <a:bodyPr wrap="square" rtlCol="0">
            <a:spAutoFit/>
          </a:bodyPr>
          <a:lstStyle/>
          <a:p>
            <a:r>
              <a:rPr lang="sv-SE" sz="1200" dirty="0"/>
              <a:t>Vilka hinder kan vi stöta på? Hur löser vi dem?</a:t>
            </a:r>
          </a:p>
          <a:p>
            <a:endParaRPr lang="sv-SE" sz="1200" dirty="0">
              <a:solidFill>
                <a:schemeClr val="bg1">
                  <a:lumMod val="65000"/>
                </a:schemeClr>
              </a:solidFill>
            </a:endParaRPr>
          </a:p>
          <a:p>
            <a:r>
              <a:rPr lang="sv-SE" sz="1200" dirty="0">
                <a:solidFill>
                  <a:schemeClr val="bg1">
                    <a:lumMod val="65000"/>
                  </a:schemeClr>
                </a:solidFill>
              </a:rPr>
              <a:t>Patienterna läser inte sitt meddelande.</a:t>
            </a:r>
          </a:p>
          <a:p>
            <a:endParaRPr lang="sv-SE" sz="1200" dirty="0">
              <a:solidFill>
                <a:schemeClr val="bg1">
                  <a:lumMod val="65000"/>
                </a:schemeClr>
              </a:solidFill>
            </a:endParaRPr>
          </a:p>
          <a:p>
            <a:r>
              <a:rPr lang="sv-SE" sz="1200" dirty="0">
                <a:solidFill>
                  <a:schemeClr val="bg1">
                    <a:lumMod val="65000"/>
                  </a:schemeClr>
                </a:solidFill>
              </a:rPr>
              <a:t>Vi bevakar att i 1177 att patienten har öppnat och läst meddelandet. Om inte så ringer vi patienten.</a:t>
            </a:r>
          </a:p>
          <a:p>
            <a:endParaRPr lang="sv-SE" dirty="0"/>
          </a:p>
        </p:txBody>
      </p:sp>
      <p:cxnSp>
        <p:nvCxnSpPr>
          <p:cNvPr id="7" name="Rak pilkoppling 6">
            <a:extLst>
              <a:ext uri="{FF2B5EF4-FFF2-40B4-BE49-F238E27FC236}">
                <a16:creationId xmlns:a16="http://schemas.microsoft.com/office/drawing/2014/main" id="{4A009CC8-0A89-40A3-84DD-71CC9C9EC2DB}"/>
              </a:ext>
            </a:extLst>
          </p:cNvPr>
          <p:cNvCxnSpPr/>
          <p:nvPr/>
        </p:nvCxnSpPr>
        <p:spPr>
          <a:xfrm>
            <a:off x="3886426" y="2261937"/>
            <a:ext cx="0" cy="252663"/>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Rak pilkoppling 13">
            <a:extLst>
              <a:ext uri="{FF2B5EF4-FFF2-40B4-BE49-F238E27FC236}">
                <a16:creationId xmlns:a16="http://schemas.microsoft.com/office/drawing/2014/main" id="{4A22D2D4-8C0E-4823-B25A-99E4383D1AE2}"/>
              </a:ext>
            </a:extLst>
          </p:cNvPr>
          <p:cNvCxnSpPr/>
          <p:nvPr/>
        </p:nvCxnSpPr>
        <p:spPr>
          <a:xfrm>
            <a:off x="7303168" y="2286000"/>
            <a:ext cx="402840" cy="240632"/>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1492048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a:extLst>
              <a:ext uri="{FF2B5EF4-FFF2-40B4-BE49-F238E27FC236}">
                <a16:creationId xmlns:a16="http://schemas.microsoft.com/office/drawing/2014/main" id="{731AA454-2E28-47ED-887F-628006E50BBF}"/>
              </a:ext>
            </a:extLst>
          </p:cNvPr>
          <p:cNvSpPr>
            <a:spLocks noGrp="1"/>
          </p:cNvSpPr>
          <p:nvPr>
            <p:ph type="title"/>
          </p:nvPr>
        </p:nvSpPr>
        <p:spPr>
          <a:xfrm>
            <a:off x="629194" y="230158"/>
            <a:ext cx="9669809" cy="707994"/>
          </a:xfrm>
        </p:spPr>
        <p:txBody>
          <a:bodyPr/>
          <a:lstStyle/>
          <a:p>
            <a:r>
              <a:rPr lang="sv-SE" dirty="0"/>
              <a:t>Förflyttning</a:t>
            </a:r>
          </a:p>
        </p:txBody>
      </p:sp>
      <p:graphicFrame>
        <p:nvGraphicFramePr>
          <p:cNvPr id="4" name="Platshållare för innehåll 1">
            <a:extLst>
              <a:ext uri="{FF2B5EF4-FFF2-40B4-BE49-F238E27FC236}">
                <a16:creationId xmlns:a16="http://schemas.microsoft.com/office/drawing/2014/main" id="{F6F1743C-FCF5-4CA4-A608-4E1902AB02F7}"/>
              </a:ext>
            </a:extLst>
          </p:cNvPr>
          <p:cNvGraphicFramePr>
            <a:graphicFrameLocks noGrp="1"/>
          </p:cNvGraphicFramePr>
          <p:nvPr>
            <p:ph sz="quarter" idx="11"/>
            <p:extLst/>
          </p:nvPr>
        </p:nvGraphicFramePr>
        <p:xfrm>
          <a:off x="1038348" y="1996396"/>
          <a:ext cx="9671050" cy="135152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2" name="textruta 1">
            <a:extLst>
              <a:ext uri="{FF2B5EF4-FFF2-40B4-BE49-F238E27FC236}">
                <a16:creationId xmlns:a16="http://schemas.microsoft.com/office/drawing/2014/main" id="{1ADF6217-3BAF-4CB0-8F5B-44B6FAAD9866}"/>
              </a:ext>
            </a:extLst>
          </p:cNvPr>
          <p:cNvSpPr txBox="1"/>
          <p:nvPr/>
        </p:nvSpPr>
        <p:spPr>
          <a:xfrm>
            <a:off x="688769" y="1157844"/>
            <a:ext cx="9357756" cy="369332"/>
          </a:xfrm>
          <a:prstGeom prst="rect">
            <a:avLst/>
          </a:prstGeom>
          <a:noFill/>
        </p:spPr>
        <p:txBody>
          <a:bodyPr wrap="square" rtlCol="0">
            <a:spAutoFit/>
          </a:bodyPr>
          <a:lstStyle/>
          <a:p>
            <a:r>
              <a:rPr lang="sv-SE" dirty="0"/>
              <a:t>Information:</a:t>
            </a:r>
            <a:r>
              <a:rPr lang="sv-SE" i="1" u="sng" dirty="0">
                <a:solidFill>
                  <a:schemeClr val="bg1">
                    <a:lumMod val="65000"/>
                  </a:schemeClr>
                </a:solidFill>
              </a:rPr>
              <a:t> Ex. provsvar </a:t>
            </a:r>
            <a:r>
              <a:rPr lang="sv-SE" dirty="0">
                <a:solidFill>
                  <a:srgbClr val="4D4848"/>
                </a:solidFill>
              </a:rPr>
              <a:t>_________________________________________</a:t>
            </a:r>
            <a:endParaRPr lang="sv-SE" dirty="0">
              <a:solidFill>
                <a:schemeClr val="bg1">
                  <a:lumMod val="65000"/>
                </a:schemeClr>
              </a:solidFill>
            </a:endParaRPr>
          </a:p>
        </p:txBody>
      </p:sp>
      <p:sp>
        <p:nvSpPr>
          <p:cNvPr id="5" name="Rektangel: rundade hörn 4">
            <a:extLst>
              <a:ext uri="{FF2B5EF4-FFF2-40B4-BE49-F238E27FC236}">
                <a16:creationId xmlns:a16="http://schemas.microsoft.com/office/drawing/2014/main" id="{3AFB643E-AF39-4A8A-9664-2DAE0B243FAA}"/>
              </a:ext>
            </a:extLst>
          </p:cNvPr>
          <p:cNvSpPr/>
          <p:nvPr/>
        </p:nvSpPr>
        <p:spPr>
          <a:xfrm>
            <a:off x="3227338" y="1761709"/>
            <a:ext cx="1674420" cy="369332"/>
          </a:xfrm>
          <a:prstGeom prst="roundRect">
            <a:avLst/>
          </a:prstGeom>
        </p:spPr>
        <p:style>
          <a:lnRef idx="2">
            <a:schemeClr val="accent3">
              <a:shade val="50000"/>
            </a:schemeClr>
          </a:lnRef>
          <a:fillRef idx="1">
            <a:schemeClr val="accent3"/>
          </a:fillRef>
          <a:effectRef idx="0">
            <a:schemeClr val="accent3"/>
          </a:effectRef>
          <a:fontRef idx="minor">
            <a:schemeClr val="lt1"/>
          </a:fontRef>
        </p:style>
        <p:txBody>
          <a:bodyPr rtlCol="0" anchor="ctr"/>
          <a:lstStyle/>
          <a:p>
            <a:pPr algn="ctr"/>
            <a:r>
              <a:rPr lang="sv-SE" dirty="0"/>
              <a:t>Nuläge</a:t>
            </a:r>
          </a:p>
        </p:txBody>
      </p:sp>
      <p:sp>
        <p:nvSpPr>
          <p:cNvPr id="8" name="Rektangel: rundade hörn 7">
            <a:extLst>
              <a:ext uri="{FF2B5EF4-FFF2-40B4-BE49-F238E27FC236}">
                <a16:creationId xmlns:a16="http://schemas.microsoft.com/office/drawing/2014/main" id="{3DB9AA98-9112-4DFF-9E39-1885D881A120}"/>
              </a:ext>
            </a:extLst>
          </p:cNvPr>
          <p:cNvSpPr/>
          <p:nvPr/>
        </p:nvSpPr>
        <p:spPr>
          <a:xfrm>
            <a:off x="6265028" y="1760028"/>
            <a:ext cx="1674420" cy="369332"/>
          </a:xfrm>
          <a:prstGeom prst="roundRect">
            <a:avLst/>
          </a:prstGeom>
        </p:spPr>
        <p:style>
          <a:lnRef idx="2">
            <a:schemeClr val="accent4">
              <a:shade val="50000"/>
            </a:schemeClr>
          </a:lnRef>
          <a:fillRef idx="1">
            <a:schemeClr val="accent4"/>
          </a:fillRef>
          <a:effectRef idx="0">
            <a:schemeClr val="accent4"/>
          </a:effectRef>
          <a:fontRef idx="minor">
            <a:schemeClr val="lt1"/>
          </a:fontRef>
        </p:style>
        <p:txBody>
          <a:bodyPr rtlCol="0" anchor="ctr"/>
          <a:lstStyle/>
          <a:p>
            <a:pPr algn="ctr"/>
            <a:r>
              <a:rPr lang="sv-SE" dirty="0"/>
              <a:t>Nytt läge</a:t>
            </a:r>
          </a:p>
        </p:txBody>
      </p:sp>
      <p:sp>
        <p:nvSpPr>
          <p:cNvPr id="10" name="Rektangel: rundade hörn 9">
            <a:extLst>
              <a:ext uri="{FF2B5EF4-FFF2-40B4-BE49-F238E27FC236}">
                <a16:creationId xmlns:a16="http://schemas.microsoft.com/office/drawing/2014/main" id="{B9780D61-C2F1-48FD-9FF3-B21D69226C9A}"/>
              </a:ext>
            </a:extLst>
          </p:cNvPr>
          <p:cNvSpPr/>
          <p:nvPr/>
        </p:nvSpPr>
        <p:spPr>
          <a:xfrm>
            <a:off x="629194" y="3107661"/>
            <a:ext cx="3378529" cy="1677103"/>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textruta 10">
            <a:extLst>
              <a:ext uri="{FF2B5EF4-FFF2-40B4-BE49-F238E27FC236}">
                <a16:creationId xmlns:a16="http://schemas.microsoft.com/office/drawing/2014/main" id="{26B187D7-29CA-442F-89CB-757F4B2DD8FB}"/>
              </a:ext>
            </a:extLst>
          </p:cNvPr>
          <p:cNvSpPr txBox="1"/>
          <p:nvPr/>
        </p:nvSpPr>
        <p:spPr>
          <a:xfrm>
            <a:off x="763315" y="3269761"/>
            <a:ext cx="3318954" cy="2400657"/>
          </a:xfrm>
          <a:prstGeom prst="rect">
            <a:avLst/>
          </a:prstGeom>
          <a:noFill/>
        </p:spPr>
        <p:txBody>
          <a:bodyPr wrap="square" rtlCol="0">
            <a:spAutoFit/>
          </a:bodyPr>
          <a:lstStyle/>
          <a:p>
            <a:r>
              <a:rPr lang="sv-SE" sz="1200" dirty="0"/>
              <a:t>Gäller förflyttningen för alla eller bara vissa patienter? </a:t>
            </a:r>
          </a:p>
          <a:p>
            <a:endParaRPr lang="sv-SE" sz="1200" dirty="0">
              <a:solidFill>
                <a:schemeClr val="bg1">
                  <a:lumMod val="65000"/>
                </a:schemeClr>
              </a:solidFill>
            </a:endParaRPr>
          </a:p>
          <a:p>
            <a:r>
              <a:rPr lang="sv-SE" sz="1200" dirty="0">
                <a:solidFill>
                  <a:schemeClr val="bg1">
                    <a:lumMod val="65000"/>
                  </a:schemeClr>
                </a:solidFill>
              </a:rPr>
              <a:t>Alla patienter.</a:t>
            </a:r>
          </a:p>
          <a:p>
            <a:endParaRPr lang="sv-SE" sz="1200" dirty="0">
              <a:solidFill>
                <a:schemeClr val="bg1">
                  <a:lumMod val="65000"/>
                </a:schemeClr>
              </a:solidFill>
            </a:endParaRPr>
          </a:p>
          <a:p>
            <a:r>
              <a:rPr lang="sv-SE" sz="1200" dirty="0">
                <a:solidFill>
                  <a:schemeClr val="bg1">
                    <a:lumMod val="65000"/>
                  </a:schemeClr>
                </a:solidFill>
              </a:rPr>
              <a:t>.</a:t>
            </a:r>
          </a:p>
          <a:p>
            <a:endParaRPr lang="sv-SE" sz="1200" dirty="0">
              <a:solidFill>
                <a:schemeClr val="bg1">
                  <a:lumMod val="65000"/>
                </a:schemeClr>
              </a:solidFill>
            </a:endParaRPr>
          </a:p>
          <a:p>
            <a:endParaRPr lang="sv-SE" sz="1200" dirty="0">
              <a:solidFill>
                <a:schemeClr val="bg1">
                  <a:lumMod val="65000"/>
                </a:schemeClr>
              </a:solidFill>
            </a:endParaRPr>
          </a:p>
          <a:p>
            <a:endParaRPr lang="sv-SE" sz="1200" dirty="0">
              <a:solidFill>
                <a:schemeClr val="bg1">
                  <a:lumMod val="65000"/>
                </a:schemeClr>
              </a:solidFill>
            </a:endParaRPr>
          </a:p>
          <a:p>
            <a:endParaRPr lang="sv-SE" sz="1200" dirty="0"/>
          </a:p>
          <a:p>
            <a:endParaRPr lang="sv-SE" sz="1200" dirty="0"/>
          </a:p>
          <a:p>
            <a:endParaRPr lang="sv-SE" dirty="0"/>
          </a:p>
        </p:txBody>
      </p:sp>
      <p:sp>
        <p:nvSpPr>
          <p:cNvPr id="12" name="Rektangel: rundade hörn 11">
            <a:extLst>
              <a:ext uri="{FF2B5EF4-FFF2-40B4-BE49-F238E27FC236}">
                <a16:creationId xmlns:a16="http://schemas.microsoft.com/office/drawing/2014/main" id="{94998F06-9E00-4C78-8958-225EAFA7C6E9}"/>
              </a:ext>
            </a:extLst>
          </p:cNvPr>
          <p:cNvSpPr/>
          <p:nvPr/>
        </p:nvSpPr>
        <p:spPr>
          <a:xfrm>
            <a:off x="627866" y="4831866"/>
            <a:ext cx="3378529" cy="1677103"/>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3" name="textruta 12">
            <a:extLst>
              <a:ext uri="{FF2B5EF4-FFF2-40B4-BE49-F238E27FC236}">
                <a16:creationId xmlns:a16="http://schemas.microsoft.com/office/drawing/2014/main" id="{8E17F51A-04F3-4982-B7A0-2B3F1045CFC3}"/>
              </a:ext>
            </a:extLst>
          </p:cNvPr>
          <p:cNvSpPr txBox="1"/>
          <p:nvPr/>
        </p:nvSpPr>
        <p:spPr>
          <a:xfrm>
            <a:off x="959157" y="4961399"/>
            <a:ext cx="2927269" cy="2031325"/>
          </a:xfrm>
          <a:prstGeom prst="rect">
            <a:avLst/>
          </a:prstGeom>
          <a:noFill/>
        </p:spPr>
        <p:txBody>
          <a:bodyPr wrap="square" rtlCol="0">
            <a:spAutoFit/>
          </a:bodyPr>
          <a:lstStyle/>
          <a:p>
            <a:r>
              <a:rPr lang="sv-SE" sz="1200" dirty="0"/>
              <a:t>Har vi förutsättningar (stöd i systemen, kompetens) för att genomföra förflyttningen? Om inte, vad behöver vi?</a:t>
            </a:r>
          </a:p>
          <a:p>
            <a:pPr lvl="0"/>
            <a:r>
              <a:rPr lang="sv-SE" sz="1200" dirty="0">
                <a:solidFill>
                  <a:prstClr val="white">
                    <a:lumMod val="65000"/>
                  </a:prstClr>
                </a:solidFill>
              </a:rPr>
              <a:t>Anteckningsmall, med sökord där vi kan dokumentera provsvar som inte visas upp på 1177.se. Finns.</a:t>
            </a:r>
          </a:p>
          <a:p>
            <a:pPr lvl="0"/>
            <a:r>
              <a:rPr lang="sv-SE" sz="1200" dirty="0">
                <a:solidFill>
                  <a:prstClr val="white">
                    <a:lumMod val="65000"/>
                  </a:prstClr>
                </a:solidFill>
              </a:rPr>
              <a:t>Plansch att sätta upp i provtagningsrummet.</a:t>
            </a:r>
          </a:p>
          <a:p>
            <a:endParaRPr lang="sv-SE" sz="1200" dirty="0"/>
          </a:p>
          <a:p>
            <a:endParaRPr lang="sv-SE" dirty="0"/>
          </a:p>
        </p:txBody>
      </p:sp>
      <p:sp>
        <p:nvSpPr>
          <p:cNvPr id="16" name="Rektangel: rundade hörn 15">
            <a:extLst>
              <a:ext uri="{FF2B5EF4-FFF2-40B4-BE49-F238E27FC236}">
                <a16:creationId xmlns:a16="http://schemas.microsoft.com/office/drawing/2014/main" id="{61EB9556-1FE3-42ED-88E9-9B04CBFF9D19}"/>
              </a:ext>
            </a:extLst>
          </p:cNvPr>
          <p:cNvSpPr/>
          <p:nvPr/>
        </p:nvSpPr>
        <p:spPr>
          <a:xfrm>
            <a:off x="4216390" y="3107661"/>
            <a:ext cx="3895015" cy="3401308"/>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7" name="textruta 16">
            <a:extLst>
              <a:ext uri="{FF2B5EF4-FFF2-40B4-BE49-F238E27FC236}">
                <a16:creationId xmlns:a16="http://schemas.microsoft.com/office/drawing/2014/main" id="{DA0E02EF-0FED-4FA2-973F-5EB378080C75}"/>
              </a:ext>
            </a:extLst>
          </p:cNvPr>
          <p:cNvSpPr txBox="1"/>
          <p:nvPr/>
        </p:nvSpPr>
        <p:spPr>
          <a:xfrm>
            <a:off x="4485991" y="3372904"/>
            <a:ext cx="3220017" cy="3508653"/>
          </a:xfrm>
          <a:prstGeom prst="rect">
            <a:avLst/>
          </a:prstGeom>
          <a:noFill/>
        </p:spPr>
        <p:txBody>
          <a:bodyPr wrap="square" rtlCol="0">
            <a:spAutoFit/>
          </a:bodyPr>
          <a:lstStyle/>
          <a:p>
            <a:r>
              <a:rPr lang="sv-SE" sz="1200" dirty="0"/>
              <a:t>Vad krävs av respektive profession för att förflyttningen ska gå att genomföra?</a:t>
            </a:r>
          </a:p>
          <a:p>
            <a:endParaRPr lang="sv-SE" sz="1200" dirty="0"/>
          </a:p>
          <a:p>
            <a:r>
              <a:rPr lang="sv-SE" sz="1200" dirty="0"/>
              <a:t>Medicinska sekreterare:</a:t>
            </a:r>
          </a:p>
          <a:p>
            <a:r>
              <a:rPr lang="sv-SE" sz="1200" dirty="0">
                <a:solidFill>
                  <a:schemeClr val="bg1">
                    <a:lumMod val="65000"/>
                  </a:schemeClr>
                </a:solidFill>
              </a:rPr>
              <a:t>Sluta skicka brev om normala provsvar.</a:t>
            </a:r>
          </a:p>
          <a:p>
            <a:endParaRPr lang="sv-SE" sz="1200" dirty="0"/>
          </a:p>
          <a:p>
            <a:r>
              <a:rPr lang="sv-SE" sz="1200" dirty="0"/>
              <a:t>Läkare:</a:t>
            </a:r>
          </a:p>
          <a:p>
            <a:r>
              <a:rPr lang="sv-SE" sz="1200" dirty="0">
                <a:solidFill>
                  <a:schemeClr val="bg1">
                    <a:lumMod val="65000"/>
                  </a:schemeClr>
                </a:solidFill>
              </a:rPr>
              <a:t>Vid kontakt med patient som ska ta prover förklara att svaren går att läsa på 1177 och om det är någonting som avviker så kommer de alltid bli kontaktade av vårdcentralen</a:t>
            </a:r>
            <a:endParaRPr lang="sv-SE" sz="1200" dirty="0"/>
          </a:p>
          <a:p>
            <a:r>
              <a:rPr lang="sv-SE" sz="1200" dirty="0"/>
              <a:t>Övrig vårdpersonal: </a:t>
            </a:r>
          </a:p>
          <a:p>
            <a:r>
              <a:rPr lang="sv-SE" sz="1200" dirty="0">
                <a:solidFill>
                  <a:schemeClr val="bg1">
                    <a:lumMod val="65000"/>
                  </a:schemeClr>
                </a:solidFill>
              </a:rPr>
              <a:t>Vid kontakt med patient som ska ta prover förklara att svaren går att läsa på 1177 och om det är någonting som avviker så kommer de alltid bli kontaktade av vårdcentralen</a:t>
            </a:r>
            <a:endParaRPr lang="sv-SE" sz="1200" dirty="0"/>
          </a:p>
          <a:p>
            <a:pPr lvl="0"/>
            <a:endParaRPr lang="sv-SE" sz="1200" dirty="0">
              <a:solidFill>
                <a:prstClr val="white">
                  <a:lumMod val="65000"/>
                </a:prstClr>
              </a:solidFill>
            </a:endParaRPr>
          </a:p>
          <a:p>
            <a:endParaRPr lang="sv-SE" dirty="0"/>
          </a:p>
        </p:txBody>
      </p:sp>
      <p:sp>
        <p:nvSpPr>
          <p:cNvPr id="20" name="Rektangel: rundade hörn 19">
            <a:extLst>
              <a:ext uri="{FF2B5EF4-FFF2-40B4-BE49-F238E27FC236}">
                <a16:creationId xmlns:a16="http://schemas.microsoft.com/office/drawing/2014/main" id="{F7001127-A5B4-43A7-9D86-F93F148C1A92}"/>
              </a:ext>
            </a:extLst>
          </p:cNvPr>
          <p:cNvSpPr/>
          <p:nvPr/>
        </p:nvSpPr>
        <p:spPr>
          <a:xfrm>
            <a:off x="8290209" y="3107661"/>
            <a:ext cx="3378529" cy="2866419"/>
          </a:xfrm>
          <a:prstGeom prst="roundRect">
            <a:avLst/>
          </a:prstGeom>
          <a:solidFill>
            <a:schemeClr val="bg2">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1" name="textruta 20">
            <a:extLst>
              <a:ext uri="{FF2B5EF4-FFF2-40B4-BE49-F238E27FC236}">
                <a16:creationId xmlns:a16="http://schemas.microsoft.com/office/drawing/2014/main" id="{294CFB6C-0DEF-4E64-9CEA-2331C602F330}"/>
              </a:ext>
            </a:extLst>
          </p:cNvPr>
          <p:cNvSpPr txBox="1"/>
          <p:nvPr/>
        </p:nvSpPr>
        <p:spPr>
          <a:xfrm>
            <a:off x="8497094" y="3276004"/>
            <a:ext cx="2927269" cy="1846659"/>
          </a:xfrm>
          <a:prstGeom prst="rect">
            <a:avLst/>
          </a:prstGeom>
          <a:noFill/>
        </p:spPr>
        <p:txBody>
          <a:bodyPr wrap="square" rtlCol="0">
            <a:spAutoFit/>
          </a:bodyPr>
          <a:lstStyle/>
          <a:p>
            <a:r>
              <a:rPr lang="sv-SE" sz="1200" dirty="0"/>
              <a:t>Vilka hinder kan vi stöta på? Hur löser vi dem?</a:t>
            </a:r>
          </a:p>
          <a:p>
            <a:endParaRPr lang="sv-SE" sz="1200" dirty="0"/>
          </a:p>
          <a:p>
            <a:r>
              <a:rPr lang="sv-SE" sz="1200" dirty="0">
                <a:solidFill>
                  <a:schemeClr val="bg1">
                    <a:lumMod val="65000"/>
                  </a:schemeClr>
                </a:solidFill>
              </a:rPr>
              <a:t>Patienter som inte kan/vill använda 1177 får inte ta del av sina provsvar.</a:t>
            </a:r>
          </a:p>
          <a:p>
            <a:endParaRPr lang="sv-SE" sz="1200" dirty="0">
              <a:solidFill>
                <a:schemeClr val="bg1">
                  <a:lumMod val="65000"/>
                </a:schemeClr>
              </a:solidFill>
            </a:endParaRPr>
          </a:p>
          <a:p>
            <a:r>
              <a:rPr lang="sv-SE" sz="1200" dirty="0">
                <a:solidFill>
                  <a:schemeClr val="bg1">
                    <a:lumMod val="65000"/>
                  </a:schemeClr>
                </a:solidFill>
              </a:rPr>
              <a:t>Skapar rutin att informera patienterna.</a:t>
            </a:r>
            <a:endParaRPr lang="sv-SE" sz="1200" dirty="0"/>
          </a:p>
          <a:p>
            <a:endParaRPr lang="sv-SE" sz="1200" dirty="0">
              <a:solidFill>
                <a:schemeClr val="bg1">
                  <a:lumMod val="65000"/>
                </a:schemeClr>
              </a:solidFill>
            </a:endParaRPr>
          </a:p>
          <a:p>
            <a:endParaRPr lang="sv-SE" dirty="0"/>
          </a:p>
        </p:txBody>
      </p:sp>
      <p:cxnSp>
        <p:nvCxnSpPr>
          <p:cNvPr id="7" name="Rak pilkoppling 6">
            <a:extLst>
              <a:ext uri="{FF2B5EF4-FFF2-40B4-BE49-F238E27FC236}">
                <a16:creationId xmlns:a16="http://schemas.microsoft.com/office/drawing/2014/main" id="{58146B0A-FEAF-4D65-BBC3-1C950F560F21}"/>
              </a:ext>
            </a:extLst>
          </p:cNvPr>
          <p:cNvCxnSpPr/>
          <p:nvPr/>
        </p:nvCxnSpPr>
        <p:spPr>
          <a:xfrm flipH="1">
            <a:off x="2502568" y="2129360"/>
            <a:ext cx="1383858" cy="349145"/>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cxnSp>
        <p:nvCxnSpPr>
          <p:cNvPr id="14" name="Rak pilkoppling 13">
            <a:extLst>
              <a:ext uri="{FF2B5EF4-FFF2-40B4-BE49-F238E27FC236}">
                <a16:creationId xmlns:a16="http://schemas.microsoft.com/office/drawing/2014/main" id="{7F389216-19D7-4947-BE9A-73A3A7E221BC}"/>
              </a:ext>
            </a:extLst>
          </p:cNvPr>
          <p:cNvCxnSpPr/>
          <p:nvPr/>
        </p:nvCxnSpPr>
        <p:spPr>
          <a:xfrm>
            <a:off x="7706008" y="2213811"/>
            <a:ext cx="1534245" cy="312821"/>
          </a:xfrm>
          <a:prstGeom prst="straightConnector1">
            <a:avLst/>
          </a:prstGeom>
          <a:ln>
            <a:solidFill>
              <a:schemeClr val="bg1">
                <a:lumMod val="65000"/>
              </a:schemeClr>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0362888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ubrik 5">
            <a:extLst>
              <a:ext uri="{FF2B5EF4-FFF2-40B4-BE49-F238E27FC236}">
                <a16:creationId xmlns:a16="http://schemas.microsoft.com/office/drawing/2014/main" id="{731AA454-2E28-47ED-887F-628006E50BBF}"/>
              </a:ext>
            </a:extLst>
          </p:cNvPr>
          <p:cNvSpPr>
            <a:spLocks noGrp="1"/>
          </p:cNvSpPr>
          <p:nvPr>
            <p:ph type="title"/>
          </p:nvPr>
        </p:nvSpPr>
        <p:spPr>
          <a:xfrm>
            <a:off x="629194" y="230158"/>
            <a:ext cx="9669809" cy="814872"/>
          </a:xfrm>
        </p:spPr>
        <p:txBody>
          <a:bodyPr/>
          <a:lstStyle/>
          <a:p>
            <a:r>
              <a:rPr lang="sv-SE" dirty="0"/>
              <a:t>Var ska vi börja?</a:t>
            </a:r>
          </a:p>
        </p:txBody>
      </p:sp>
      <p:cxnSp>
        <p:nvCxnSpPr>
          <p:cNvPr id="10" name="Rak pilkoppling 9">
            <a:extLst>
              <a:ext uri="{FF2B5EF4-FFF2-40B4-BE49-F238E27FC236}">
                <a16:creationId xmlns:a16="http://schemas.microsoft.com/office/drawing/2014/main" id="{0232523A-E660-4BB2-A57C-EAD7C86380D6}"/>
              </a:ext>
            </a:extLst>
          </p:cNvPr>
          <p:cNvCxnSpPr>
            <a:cxnSpLocks/>
          </p:cNvCxnSpPr>
          <p:nvPr/>
        </p:nvCxnSpPr>
        <p:spPr>
          <a:xfrm flipV="1">
            <a:off x="5747657" y="1603169"/>
            <a:ext cx="0" cy="484513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Rak pilkoppling 11">
            <a:extLst>
              <a:ext uri="{FF2B5EF4-FFF2-40B4-BE49-F238E27FC236}">
                <a16:creationId xmlns:a16="http://schemas.microsoft.com/office/drawing/2014/main" id="{905B6527-C23B-4630-8364-AE4882D10E2E}"/>
              </a:ext>
            </a:extLst>
          </p:cNvPr>
          <p:cNvCxnSpPr>
            <a:cxnSpLocks/>
          </p:cNvCxnSpPr>
          <p:nvPr/>
        </p:nvCxnSpPr>
        <p:spPr>
          <a:xfrm>
            <a:off x="1579418" y="3823855"/>
            <a:ext cx="8615548" cy="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
        <p:nvSpPr>
          <p:cNvPr id="14" name="textruta 13">
            <a:extLst>
              <a:ext uri="{FF2B5EF4-FFF2-40B4-BE49-F238E27FC236}">
                <a16:creationId xmlns:a16="http://schemas.microsoft.com/office/drawing/2014/main" id="{60F7793F-7886-4012-B2D2-D9A233FC6FBA}"/>
              </a:ext>
            </a:extLst>
          </p:cNvPr>
          <p:cNvSpPr txBox="1"/>
          <p:nvPr/>
        </p:nvSpPr>
        <p:spPr>
          <a:xfrm>
            <a:off x="4969825" y="1074120"/>
            <a:ext cx="1739729" cy="369332"/>
          </a:xfrm>
          <a:prstGeom prst="rect">
            <a:avLst/>
          </a:prstGeom>
          <a:noFill/>
        </p:spPr>
        <p:txBody>
          <a:bodyPr wrap="square" rtlCol="0">
            <a:spAutoFit/>
          </a:bodyPr>
          <a:lstStyle/>
          <a:p>
            <a:r>
              <a:rPr lang="sv-SE" dirty="0"/>
              <a:t>Gör stor nytta</a:t>
            </a:r>
          </a:p>
        </p:txBody>
      </p:sp>
      <p:sp>
        <p:nvSpPr>
          <p:cNvPr id="15" name="textruta 14">
            <a:extLst>
              <a:ext uri="{FF2B5EF4-FFF2-40B4-BE49-F238E27FC236}">
                <a16:creationId xmlns:a16="http://schemas.microsoft.com/office/drawing/2014/main" id="{D5C9C0FA-8625-45FA-B34D-011931416246}"/>
              </a:ext>
            </a:extLst>
          </p:cNvPr>
          <p:cNvSpPr txBox="1"/>
          <p:nvPr/>
        </p:nvSpPr>
        <p:spPr>
          <a:xfrm>
            <a:off x="4874819" y="6418015"/>
            <a:ext cx="1929740" cy="369332"/>
          </a:xfrm>
          <a:prstGeom prst="rect">
            <a:avLst/>
          </a:prstGeom>
          <a:noFill/>
        </p:spPr>
        <p:txBody>
          <a:bodyPr wrap="square" rtlCol="0">
            <a:spAutoFit/>
          </a:bodyPr>
          <a:lstStyle/>
          <a:p>
            <a:r>
              <a:rPr lang="sv-SE" dirty="0"/>
              <a:t>Gör mindre nytta</a:t>
            </a:r>
          </a:p>
        </p:txBody>
      </p:sp>
      <p:sp>
        <p:nvSpPr>
          <p:cNvPr id="16" name="textruta 15">
            <a:extLst>
              <a:ext uri="{FF2B5EF4-FFF2-40B4-BE49-F238E27FC236}">
                <a16:creationId xmlns:a16="http://schemas.microsoft.com/office/drawing/2014/main" id="{C2F3B07F-FCAD-4980-A21E-1A7D00D2CCC7}"/>
              </a:ext>
            </a:extLst>
          </p:cNvPr>
          <p:cNvSpPr txBox="1"/>
          <p:nvPr/>
        </p:nvSpPr>
        <p:spPr>
          <a:xfrm>
            <a:off x="10299003" y="3500688"/>
            <a:ext cx="1739729" cy="646331"/>
          </a:xfrm>
          <a:prstGeom prst="rect">
            <a:avLst/>
          </a:prstGeom>
          <a:noFill/>
        </p:spPr>
        <p:txBody>
          <a:bodyPr wrap="square" rtlCol="0">
            <a:spAutoFit/>
          </a:bodyPr>
          <a:lstStyle/>
          <a:p>
            <a:r>
              <a:rPr lang="sv-SE" dirty="0"/>
              <a:t>Lätt att implementera</a:t>
            </a:r>
          </a:p>
        </p:txBody>
      </p:sp>
      <p:sp>
        <p:nvSpPr>
          <p:cNvPr id="19" name="textruta 18">
            <a:extLst>
              <a:ext uri="{FF2B5EF4-FFF2-40B4-BE49-F238E27FC236}">
                <a16:creationId xmlns:a16="http://schemas.microsoft.com/office/drawing/2014/main" id="{9B321580-E8C0-4167-BC37-ADD1660C2CB4}"/>
              </a:ext>
            </a:extLst>
          </p:cNvPr>
          <p:cNvSpPr txBox="1"/>
          <p:nvPr/>
        </p:nvSpPr>
        <p:spPr>
          <a:xfrm>
            <a:off x="63337" y="3500689"/>
            <a:ext cx="1739729" cy="646331"/>
          </a:xfrm>
          <a:prstGeom prst="rect">
            <a:avLst/>
          </a:prstGeom>
          <a:noFill/>
        </p:spPr>
        <p:txBody>
          <a:bodyPr wrap="square" rtlCol="0">
            <a:spAutoFit/>
          </a:bodyPr>
          <a:lstStyle/>
          <a:p>
            <a:r>
              <a:rPr lang="sv-SE" dirty="0"/>
              <a:t>Svårt att implementera</a:t>
            </a:r>
          </a:p>
        </p:txBody>
      </p:sp>
      <p:sp>
        <p:nvSpPr>
          <p:cNvPr id="2" name="textruta 1">
            <a:extLst>
              <a:ext uri="{FF2B5EF4-FFF2-40B4-BE49-F238E27FC236}">
                <a16:creationId xmlns:a16="http://schemas.microsoft.com/office/drawing/2014/main" id="{B3CFF41B-15E0-494F-8ABF-F1F5FA4644DC}"/>
              </a:ext>
            </a:extLst>
          </p:cNvPr>
          <p:cNvSpPr txBox="1"/>
          <p:nvPr/>
        </p:nvSpPr>
        <p:spPr>
          <a:xfrm>
            <a:off x="10299003" y="150790"/>
            <a:ext cx="1967734" cy="2031325"/>
          </a:xfrm>
          <a:prstGeom prst="rect">
            <a:avLst/>
          </a:prstGeom>
          <a:noFill/>
        </p:spPr>
        <p:txBody>
          <a:bodyPr wrap="square" rtlCol="0">
            <a:spAutoFit/>
          </a:bodyPr>
          <a:lstStyle/>
          <a:p>
            <a:r>
              <a:rPr lang="sv-SE" sz="1200" b="1" dirty="0"/>
              <a:t>Nyttoaspekter:</a:t>
            </a:r>
          </a:p>
          <a:p>
            <a:pPr marL="285750" indent="-285750">
              <a:buFont typeface="Arial" panose="020B0604020202020204" pitchFamily="34" charset="0"/>
              <a:buChar char="•"/>
            </a:pPr>
            <a:r>
              <a:rPr lang="sv-SE" sz="1200" dirty="0"/>
              <a:t>Patientsäkerhet</a:t>
            </a:r>
          </a:p>
          <a:p>
            <a:pPr marL="285750" indent="-285750">
              <a:buFont typeface="Arial" panose="020B0604020202020204" pitchFamily="34" charset="0"/>
              <a:buChar char="•"/>
            </a:pPr>
            <a:r>
              <a:rPr lang="sv-SE" sz="1200" dirty="0"/>
              <a:t>Kostnadsbesparingar</a:t>
            </a:r>
          </a:p>
          <a:p>
            <a:pPr marL="285750" indent="-285750">
              <a:buFont typeface="Arial" panose="020B0604020202020204" pitchFamily="34" charset="0"/>
              <a:buChar char="•"/>
            </a:pPr>
            <a:r>
              <a:rPr lang="sv-SE" sz="1200" dirty="0"/>
              <a:t>Miljövänligt</a:t>
            </a:r>
          </a:p>
          <a:p>
            <a:pPr marL="285750" indent="-285750">
              <a:buFont typeface="Arial" panose="020B0604020202020204" pitchFamily="34" charset="0"/>
              <a:buChar char="•"/>
            </a:pPr>
            <a:r>
              <a:rPr lang="sv-SE" sz="1200" dirty="0"/>
              <a:t>Spårbarhet</a:t>
            </a:r>
          </a:p>
          <a:p>
            <a:pPr marL="285750" indent="-285750">
              <a:buFont typeface="Arial" panose="020B0604020202020204" pitchFamily="34" charset="0"/>
              <a:buChar char="•"/>
            </a:pPr>
            <a:r>
              <a:rPr lang="sv-SE" sz="1200" dirty="0"/>
              <a:t>Flexibilitet</a:t>
            </a:r>
          </a:p>
          <a:p>
            <a:pPr marL="285750" indent="-285750">
              <a:buFont typeface="Arial" panose="020B0604020202020204" pitchFamily="34" charset="0"/>
              <a:buChar char="•"/>
            </a:pPr>
            <a:r>
              <a:rPr lang="sv-SE" sz="1200" dirty="0"/>
              <a:t>Ökad tillgänglighet</a:t>
            </a:r>
          </a:p>
          <a:p>
            <a:pPr marL="285750" indent="-285750">
              <a:buFont typeface="Arial" panose="020B0604020202020204" pitchFamily="34" charset="0"/>
              <a:buChar char="•"/>
            </a:pPr>
            <a:r>
              <a:rPr lang="sv-SE" sz="1200" dirty="0"/>
              <a:t>Effektivitet</a:t>
            </a:r>
          </a:p>
          <a:p>
            <a:pPr marL="285750" indent="-285750">
              <a:buFont typeface="Arial" panose="020B0604020202020204" pitchFamily="34" charset="0"/>
              <a:buChar char="•"/>
            </a:pPr>
            <a:r>
              <a:rPr lang="sv-SE" sz="1200" dirty="0"/>
              <a:t>Färre kontaktvägar</a:t>
            </a:r>
          </a:p>
          <a:p>
            <a:pPr marL="285750" indent="-285750">
              <a:buFont typeface="Arial" panose="020B0604020202020204" pitchFamily="34" charset="0"/>
              <a:buChar char="•"/>
            </a:pPr>
            <a:endParaRPr lang="sv-SE" dirty="0"/>
          </a:p>
        </p:txBody>
      </p:sp>
      <p:sp>
        <p:nvSpPr>
          <p:cNvPr id="3" name="textruta 2">
            <a:extLst>
              <a:ext uri="{FF2B5EF4-FFF2-40B4-BE49-F238E27FC236}">
                <a16:creationId xmlns:a16="http://schemas.microsoft.com/office/drawing/2014/main" id="{677EAE28-685E-483F-98E0-8434B51BE4D1}"/>
              </a:ext>
            </a:extLst>
          </p:cNvPr>
          <p:cNvSpPr txBox="1"/>
          <p:nvPr/>
        </p:nvSpPr>
        <p:spPr>
          <a:xfrm>
            <a:off x="7218947" y="1840832"/>
            <a:ext cx="553447" cy="369332"/>
          </a:xfrm>
          <a:prstGeom prst="rect">
            <a:avLst/>
          </a:prstGeom>
          <a:noFill/>
        </p:spPr>
        <p:txBody>
          <a:bodyPr wrap="square" rtlCol="0">
            <a:spAutoFit/>
          </a:bodyPr>
          <a:lstStyle/>
          <a:p>
            <a:r>
              <a:rPr lang="sv-SE" dirty="0"/>
              <a:t>x</a:t>
            </a:r>
          </a:p>
        </p:txBody>
      </p:sp>
      <p:sp>
        <p:nvSpPr>
          <p:cNvPr id="4" name="textruta 3">
            <a:extLst>
              <a:ext uri="{FF2B5EF4-FFF2-40B4-BE49-F238E27FC236}">
                <a16:creationId xmlns:a16="http://schemas.microsoft.com/office/drawing/2014/main" id="{CA345E59-2DEE-4A34-8473-C67071A99EAC}"/>
              </a:ext>
            </a:extLst>
          </p:cNvPr>
          <p:cNvSpPr txBox="1"/>
          <p:nvPr/>
        </p:nvSpPr>
        <p:spPr>
          <a:xfrm>
            <a:off x="4463716" y="3005966"/>
            <a:ext cx="506106" cy="369330"/>
          </a:xfrm>
          <a:prstGeom prst="rect">
            <a:avLst/>
          </a:prstGeom>
          <a:noFill/>
        </p:spPr>
        <p:txBody>
          <a:bodyPr wrap="square" rtlCol="0">
            <a:spAutoFit/>
          </a:bodyPr>
          <a:lstStyle/>
          <a:p>
            <a:r>
              <a:rPr lang="sv-SE" dirty="0"/>
              <a:t>x</a:t>
            </a:r>
          </a:p>
        </p:txBody>
      </p:sp>
      <p:sp>
        <p:nvSpPr>
          <p:cNvPr id="5" name="textruta 4">
            <a:extLst>
              <a:ext uri="{FF2B5EF4-FFF2-40B4-BE49-F238E27FC236}">
                <a16:creationId xmlns:a16="http://schemas.microsoft.com/office/drawing/2014/main" id="{CFDC6FDE-BA6F-44F3-8F68-0B02CBF5C8A2}"/>
              </a:ext>
            </a:extLst>
          </p:cNvPr>
          <p:cNvSpPr txBox="1"/>
          <p:nvPr/>
        </p:nvSpPr>
        <p:spPr>
          <a:xfrm>
            <a:off x="7519737" y="1603169"/>
            <a:ext cx="2346155" cy="1477328"/>
          </a:xfrm>
          <a:prstGeom prst="rect">
            <a:avLst/>
          </a:prstGeom>
          <a:noFill/>
        </p:spPr>
        <p:txBody>
          <a:bodyPr wrap="square" rtlCol="0">
            <a:spAutoFit/>
          </a:bodyPr>
          <a:lstStyle/>
          <a:p>
            <a:r>
              <a:rPr lang="sv-SE" dirty="0">
                <a:solidFill>
                  <a:schemeClr val="bg1">
                    <a:lumMod val="65000"/>
                  </a:schemeClr>
                </a:solidFill>
              </a:rPr>
              <a:t>Börja med förflyttningar som gör stor nytta och som är lätta att implementera.</a:t>
            </a:r>
          </a:p>
        </p:txBody>
      </p:sp>
    </p:spTree>
    <p:extLst>
      <p:ext uri="{BB962C8B-B14F-4D97-AF65-F5344CB8AC3E}">
        <p14:creationId xmlns:p14="http://schemas.microsoft.com/office/powerpoint/2010/main" val="18208406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innehåll 1">
            <a:extLst>
              <a:ext uri="{FF2B5EF4-FFF2-40B4-BE49-F238E27FC236}">
                <a16:creationId xmlns:a16="http://schemas.microsoft.com/office/drawing/2014/main" id="{4F80AB15-C9BA-47AA-9A58-174D6A869727}"/>
              </a:ext>
            </a:extLst>
          </p:cNvPr>
          <p:cNvSpPr>
            <a:spLocks noGrp="1"/>
          </p:cNvSpPr>
          <p:nvPr>
            <p:ph sz="quarter" idx="11"/>
          </p:nvPr>
        </p:nvSpPr>
        <p:spPr>
          <a:xfrm>
            <a:off x="628650" y="1455420"/>
            <a:ext cx="11189970" cy="4303696"/>
          </a:xfrm>
        </p:spPr>
        <p:txBody>
          <a:bodyPr>
            <a:normAutofit/>
          </a:bodyPr>
          <a:lstStyle/>
          <a:p>
            <a:r>
              <a:rPr lang="sv-SE" sz="1400" dirty="0"/>
              <a:t>Vad ska implementeras:</a:t>
            </a:r>
            <a:r>
              <a:rPr lang="sv-SE" sz="1400" i="1" u="sng" dirty="0">
                <a:solidFill>
                  <a:srgbClr val="A6A6A6"/>
                </a:solidFill>
                <a:latin typeface="Arial" panose="020B0604020202020204" pitchFamily="34" charset="0"/>
              </a:rPr>
              <a:t> Ex. provsvar </a:t>
            </a:r>
            <a:r>
              <a:rPr lang="sv-SE" sz="1400" dirty="0"/>
              <a:t>______________________________________________________________________________</a:t>
            </a:r>
          </a:p>
          <a:p>
            <a:r>
              <a:rPr lang="sv-SE" sz="1400" dirty="0"/>
              <a:t>Om nya förutsättningar (funktioner i system, behörigheter, kunskap) vem ansvarar för att vi får </a:t>
            </a:r>
            <a:r>
              <a:rPr lang="sv-SE" sz="1400" dirty="0" err="1"/>
              <a:t>dessa:___</a:t>
            </a:r>
            <a:r>
              <a:rPr lang="sv-SE" sz="1400" dirty="0" err="1">
                <a:solidFill>
                  <a:schemeClr val="bg1">
                    <a:lumMod val="65000"/>
                  </a:schemeClr>
                </a:solidFill>
              </a:rPr>
              <a:t>Avdelningschef</a:t>
            </a:r>
            <a:r>
              <a:rPr lang="sv-SE" sz="1400" dirty="0">
                <a:solidFill>
                  <a:schemeClr val="bg1">
                    <a:lumMod val="65000"/>
                  </a:schemeClr>
                </a:solidFill>
              </a:rPr>
              <a:t>_____</a:t>
            </a:r>
          </a:p>
          <a:p>
            <a:pPr marL="0" indent="0">
              <a:buNone/>
            </a:pPr>
            <a:endParaRPr lang="sv-SE" sz="1400" dirty="0"/>
          </a:p>
          <a:p>
            <a:r>
              <a:rPr lang="sv-SE" sz="1400" dirty="0"/>
              <a:t>När ska vi </a:t>
            </a:r>
            <a:r>
              <a:rPr lang="sv-SE" sz="1400" dirty="0" err="1"/>
              <a:t>starta</a:t>
            </a:r>
            <a:r>
              <a:rPr lang="sv-SE" sz="1400" dirty="0" err="1">
                <a:solidFill>
                  <a:schemeClr val="bg1">
                    <a:lumMod val="65000"/>
                  </a:schemeClr>
                </a:solidFill>
              </a:rPr>
              <a:t>:___Vi</a:t>
            </a:r>
            <a:r>
              <a:rPr lang="sv-SE" sz="1400" dirty="0">
                <a:solidFill>
                  <a:schemeClr val="bg1">
                    <a:lumMod val="65000"/>
                  </a:schemeClr>
                </a:solidFill>
              </a:rPr>
              <a:t> börjar redan nu men ska vara helt implementerat senast 250301_________________________</a:t>
            </a:r>
          </a:p>
          <a:p>
            <a:pPr marL="0" indent="0">
              <a:buNone/>
            </a:pPr>
            <a:endParaRPr lang="sv-SE" sz="1400" dirty="0"/>
          </a:p>
          <a:p>
            <a:r>
              <a:rPr lang="sv-SE" sz="1400" dirty="0"/>
              <a:t>Vem ansvarar för att de nya rutinerna </a:t>
            </a:r>
            <a:r>
              <a:rPr lang="sv-SE" sz="1400" dirty="0" err="1"/>
              <a:t>följs:__</a:t>
            </a:r>
            <a:r>
              <a:rPr lang="sv-SE" sz="1400" dirty="0" err="1">
                <a:solidFill>
                  <a:schemeClr val="bg1">
                    <a:lumMod val="65000"/>
                  </a:schemeClr>
                </a:solidFill>
              </a:rPr>
              <a:t>All</a:t>
            </a:r>
            <a:r>
              <a:rPr lang="sv-SE" sz="1400" dirty="0">
                <a:solidFill>
                  <a:schemeClr val="bg1">
                    <a:lumMod val="65000"/>
                  </a:schemeClr>
                </a:solidFill>
              </a:rPr>
              <a:t> personal, Avdelningschef kommer ha uppföljning i februari för att se till att vi når målet.</a:t>
            </a:r>
            <a:endParaRPr lang="sv-SE" dirty="0">
              <a:solidFill>
                <a:schemeClr val="bg1">
                  <a:lumMod val="65000"/>
                </a:schemeClr>
              </a:solidFill>
            </a:endParaRPr>
          </a:p>
        </p:txBody>
      </p:sp>
      <p:sp>
        <p:nvSpPr>
          <p:cNvPr id="3" name="Rubrik 2">
            <a:extLst>
              <a:ext uri="{FF2B5EF4-FFF2-40B4-BE49-F238E27FC236}">
                <a16:creationId xmlns:a16="http://schemas.microsoft.com/office/drawing/2014/main" id="{DEE9243F-5EC3-4D74-8CA4-B1A7EE63C92C}"/>
              </a:ext>
            </a:extLst>
          </p:cNvPr>
          <p:cNvSpPr>
            <a:spLocks noGrp="1"/>
          </p:cNvSpPr>
          <p:nvPr>
            <p:ph type="title"/>
          </p:nvPr>
        </p:nvSpPr>
        <p:spPr/>
        <p:txBody>
          <a:bodyPr/>
          <a:lstStyle/>
          <a:p>
            <a:r>
              <a:rPr lang="sv-SE" dirty="0"/>
              <a:t>Implementering </a:t>
            </a:r>
          </a:p>
        </p:txBody>
      </p:sp>
    </p:spTree>
    <p:extLst>
      <p:ext uri="{BB962C8B-B14F-4D97-AF65-F5344CB8AC3E}">
        <p14:creationId xmlns:p14="http://schemas.microsoft.com/office/powerpoint/2010/main" val="178584546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2577487"/>
      </p:ext>
    </p:extLst>
  </p:cSld>
  <p:clrMapOvr>
    <a:masterClrMapping/>
  </p:clrMapOvr>
</p:sld>
</file>

<file path=ppt/theme/theme1.xml><?xml version="1.0" encoding="utf-8"?>
<a:theme xmlns:a="http://schemas.openxmlformats.org/drawingml/2006/main" name="Region Kronoberg ljus">
  <a:themeElements>
    <a:clrScheme name="Kronoberg LJUS 2022">
      <a:dk1>
        <a:sysClr val="windowText" lastClr="000000"/>
      </a:dk1>
      <a:lt1>
        <a:sysClr val="window" lastClr="FFFFFF"/>
      </a:lt1>
      <a:dk2>
        <a:srgbClr val="412682"/>
      </a:dk2>
      <a:lt2>
        <a:srgbClr val="E13288"/>
      </a:lt2>
      <a:accent1>
        <a:srgbClr val="E13288"/>
      </a:accent1>
      <a:accent2>
        <a:srgbClr val="412682"/>
      </a:accent2>
      <a:accent3>
        <a:srgbClr val="83B81A"/>
      </a:accent3>
      <a:accent4>
        <a:srgbClr val="1E6633"/>
      </a:accent4>
      <a:accent5>
        <a:srgbClr val="009EE0"/>
      </a:accent5>
      <a:accent6>
        <a:srgbClr val="BCB1AB"/>
      </a:accent6>
      <a:hlink>
        <a:srgbClr val="E13288"/>
      </a:hlink>
      <a:folHlink>
        <a:srgbClr val="009EE0"/>
      </a:folHlink>
    </a:clrScheme>
    <a:fontScheme name="Reg Kronoberg2021">
      <a:majorFont>
        <a:latin typeface="Brandon Grotesque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30A55D23-B3F1-4EF4-A3DC-3A9F0F8D93A5}" vid="{668A7373-14EF-4A9B-80F9-0516CD47C373}"/>
    </a:ext>
  </a:extLst>
</a:theme>
</file>

<file path=ppt/theme/theme2.xml><?xml version="1.0" encoding="utf-8"?>
<a:theme xmlns:a="http://schemas.openxmlformats.org/drawingml/2006/main" name="Region Kronoberg MÖRK">
  <a:themeElements>
    <a:clrScheme name="Kronoberg MÖRK 2022">
      <a:dk1>
        <a:srgbClr val="FFFFFF"/>
      </a:dk1>
      <a:lt1>
        <a:srgbClr val="000000"/>
      </a:lt1>
      <a:dk2>
        <a:srgbClr val="E13288"/>
      </a:dk2>
      <a:lt2>
        <a:srgbClr val="83B81A"/>
      </a:lt2>
      <a:accent1>
        <a:srgbClr val="83B81A"/>
      </a:accent1>
      <a:accent2>
        <a:srgbClr val="E13288"/>
      </a:accent2>
      <a:accent3>
        <a:srgbClr val="009EE0"/>
      </a:accent3>
      <a:accent4>
        <a:srgbClr val="F39800"/>
      </a:accent4>
      <a:accent5>
        <a:srgbClr val="FBD300"/>
      </a:accent5>
      <a:accent6>
        <a:srgbClr val="BCB1AB"/>
      </a:accent6>
      <a:hlink>
        <a:srgbClr val="009EE0"/>
      </a:hlink>
      <a:folHlink>
        <a:srgbClr val="1E6633"/>
      </a:folHlink>
    </a:clrScheme>
    <a:fontScheme name="Reg Kronoberg2021">
      <a:majorFont>
        <a:latin typeface="Brandon Grotesque Black"/>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2" id="{30A55D23-B3F1-4EF4-A3DC-3A9F0F8D93A5}" vid="{0BBB24D2-D144-497A-AAEF-42E9FBCC59EE}"/>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Region Kronoberg mall</Template>
  <TotalTime>1111</TotalTime>
  <Words>574</Words>
  <Application>Microsoft Office PowerPoint</Application>
  <PresentationFormat>Bredbild</PresentationFormat>
  <Paragraphs>114</Paragraphs>
  <Slides>7</Slides>
  <Notes>4</Notes>
  <HiddenSlides>0</HiddenSlides>
  <MMClips>0</MMClips>
  <ScaleCrop>false</ScaleCrop>
  <HeadingPairs>
    <vt:vector size="6" baseType="variant">
      <vt:variant>
        <vt:lpstr>Använt teckensnitt</vt:lpstr>
      </vt:variant>
      <vt:variant>
        <vt:i4>4</vt:i4>
      </vt:variant>
      <vt:variant>
        <vt:lpstr>Tema</vt:lpstr>
      </vt:variant>
      <vt:variant>
        <vt:i4>2</vt:i4>
      </vt:variant>
      <vt:variant>
        <vt:lpstr>Bildrubriker</vt:lpstr>
      </vt:variant>
      <vt:variant>
        <vt:i4>7</vt:i4>
      </vt:variant>
    </vt:vector>
  </HeadingPairs>
  <TitlesOfParts>
    <vt:vector size="13" baseType="lpstr">
      <vt:lpstr>Arial</vt:lpstr>
      <vt:lpstr>Brandon Grotesque Black</vt:lpstr>
      <vt:lpstr>Brandon Grotesque Bold</vt:lpstr>
      <vt:lpstr>Calibri</vt:lpstr>
      <vt:lpstr>Region Kronoberg ljus</vt:lpstr>
      <vt:lpstr>Region Kronoberg MÖRK</vt:lpstr>
      <vt:lpstr>Kommunikation med patienter</vt:lpstr>
      <vt:lpstr>information som vi kommunicerar till patienter</vt:lpstr>
      <vt:lpstr>Förflyttning</vt:lpstr>
      <vt:lpstr>Förflyttning</vt:lpstr>
      <vt:lpstr>Var ska vi börja?</vt:lpstr>
      <vt:lpstr>Implementering </vt:lpstr>
      <vt:lpstr>PowerPoint-presentation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PowerPoint-presentation</dc:title>
  <dc:creator>Thorvaldsson Sofia RGÖ IT VIS utv o förvaltn</dc:creator>
  <cp:lastModifiedBy>Thorvaldsson Sofia RGÖ IT VIS utv o förvaltn</cp:lastModifiedBy>
  <cp:revision>43</cp:revision>
  <dcterms:created xsi:type="dcterms:W3CDTF">2024-11-08T08:39:26Z</dcterms:created>
  <dcterms:modified xsi:type="dcterms:W3CDTF">2024-12-10T10:10:45Z</dcterms:modified>
</cp:coreProperties>
</file>