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8"/>
  </p:notesMasterIdLst>
  <p:sldIdLst>
    <p:sldId id="362" r:id="rId3"/>
    <p:sldId id="369" r:id="rId4"/>
    <p:sldId id="313" r:id="rId5"/>
    <p:sldId id="367" r:id="rId6"/>
    <p:sldId id="31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82" autoAdjust="0"/>
  </p:normalViewPr>
  <p:slideViewPr>
    <p:cSldViewPr snapToGrid="0" showGuides="1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2026-05-05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2026-05-05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omst&#228;llningsprogrammet@kronoberg.s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E272219-9BE1-5F03-623C-A0462675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026" y="864105"/>
            <a:ext cx="5787038" cy="3535156"/>
          </a:xfrm>
        </p:spPr>
        <p:txBody>
          <a:bodyPr/>
          <a:lstStyle/>
          <a:p>
            <a:r>
              <a:rPr lang="sv-SE" dirty="0"/>
              <a:t>Vad är viktigt för dig?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218442-D758-34D8-257C-33FD1FD43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7975" y="5286375"/>
            <a:ext cx="4663089" cy="710919"/>
          </a:xfrm>
        </p:spPr>
        <p:txBody>
          <a:bodyPr>
            <a:noAutofit/>
          </a:bodyPr>
          <a:lstStyle/>
          <a:p>
            <a:r>
              <a:rPr lang="sv-SE" sz="1600" b="1" dirty="0"/>
              <a:t>Vecka 23</a:t>
            </a:r>
          </a:p>
          <a:p>
            <a:r>
              <a:rPr lang="sv-SE" sz="1600" b="1" dirty="0"/>
              <a:t>1-5 juni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9A5F75-D604-4891-A443-60EB5C35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viktigt för dig?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C127D1-6E52-493D-A6C0-BAC4FA44624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528" y="1843085"/>
            <a:ext cx="7243647" cy="4015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Varje år i juni uppmärksammas </a:t>
            </a:r>
            <a:r>
              <a:rPr lang="sv-SE" i="1" dirty="0"/>
              <a:t>Vad är viktigt för dig-dagen</a:t>
            </a:r>
            <a:r>
              <a:rPr lang="sv-SE" dirty="0"/>
              <a:t> i över 50 länder. 2026 planerar Region Kronoberg att delta för andra året i rad.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Syftet är att främja meningsfulla samtal mellan medarbetare och patienter samt att stärka relationen mellan vårdgivare och patient. </a:t>
            </a: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30A0608-3270-478A-86FC-3C717F50E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97" y="487360"/>
            <a:ext cx="27305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669B0-5343-402D-B661-981CB695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kan vi engagera oss!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96312C-A7E5-4F17-952E-A264B4FF8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084" y="931062"/>
            <a:ext cx="4880091" cy="4995876"/>
          </a:xfrm>
        </p:spPr>
        <p:txBody>
          <a:bodyPr>
            <a:normAutofit/>
          </a:bodyPr>
          <a:lstStyle/>
          <a:p>
            <a:r>
              <a:rPr lang="sv-SE" dirty="0"/>
              <a:t>Ställa frågan Vad är viktigt för dig? </a:t>
            </a:r>
            <a:br>
              <a:rPr lang="sv-SE" dirty="0"/>
            </a:br>
            <a:r>
              <a:rPr lang="sv-SE" dirty="0"/>
              <a:t>I samtal med patienter/invånare.</a:t>
            </a:r>
          </a:p>
          <a:p>
            <a:r>
              <a:rPr lang="sv-SE" dirty="0"/>
              <a:t>Beställa dialogmaterial riktat till medarbetare  – bingobricka (tävling), pins och bordspratare.</a:t>
            </a:r>
          </a:p>
          <a:p>
            <a:r>
              <a:rPr lang="sv-SE" dirty="0"/>
              <a:t>Dela med er av goda exempel.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DEAD6FCA-6A98-C6B1-FC6D-B174C9CF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13" y="257408"/>
            <a:ext cx="10627797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Finns det goda exempel från din arbetsplats som ni vill dela med er av?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82FC07C-D60E-3527-65C0-9460EB646A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9811" y="1919568"/>
            <a:ext cx="5962617" cy="3254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Det kan vara stort som smått, ett nyligen förändrar arbetssätt eller något som ni gjort under längre tid – huvudsaken är att det är något som ni känner bidrar till att skapa meningsfulla samtal och ökad delaktighet.</a:t>
            </a:r>
            <a:endParaRPr lang="sv-SE" i="1" dirty="0"/>
          </a:p>
          <a:p>
            <a:pPr marL="0" indent="0">
              <a:buNone/>
            </a:pPr>
            <a:endParaRPr lang="sv-SE" i="1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FFACC083-7398-4D61-A8C7-05CC1CE101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4469"/>
            <a:ext cx="5428485" cy="3618628"/>
          </a:xfrm>
          <a:noFill/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DDBBB06-D685-4CA8-9999-0734F6498870}"/>
              </a:ext>
            </a:extLst>
          </p:cNvPr>
          <p:cNvSpPr txBox="1"/>
          <p:nvPr/>
        </p:nvSpPr>
        <p:spPr>
          <a:xfrm>
            <a:off x="5889811" y="4768212"/>
            <a:ext cx="53046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Skicka in goda exempel till:</a:t>
            </a:r>
          </a:p>
          <a:p>
            <a:r>
              <a:rPr lang="sv-SE" sz="2000" dirty="0">
                <a:hlinkClick r:id="rId3"/>
              </a:rPr>
              <a:t>omstallningsprogrammet@kronoberg.se</a:t>
            </a:r>
            <a:r>
              <a:rPr lang="sv-SE" sz="2000" dirty="0"/>
              <a:t> </a:t>
            </a:r>
          </a:p>
          <a:p>
            <a:pPr algn="l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78269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1414</TotalTime>
  <Words>170</Words>
  <Application>Microsoft Office PowerPoint</Application>
  <PresentationFormat>Bredbild</PresentationFormat>
  <Paragraphs>15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2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Vad är viktigt för dig?</vt:lpstr>
      <vt:lpstr>Vad är viktigt för dig?</vt:lpstr>
      <vt:lpstr>Så kan vi engagera oss!</vt:lpstr>
      <vt:lpstr>Finns det goda exempel från din arbetsplats som ni vill dela med er av?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är viktigt för dig?</dc:title>
  <dc:subject/>
  <dc:creator>Nielsen Frida RSS kommunikationsavd gr2</dc:creator>
  <cp:keywords/>
  <dc:description/>
  <cp:lastModifiedBy>Nielsen Frida RSS kommunikationsavd gr2</cp:lastModifiedBy>
  <cp:revision>9</cp:revision>
  <cp:lastPrinted>2025-01-13T13:27:19Z</cp:lastPrinted>
  <dcterms:created xsi:type="dcterms:W3CDTF">2026-04-28T06:16:14Z</dcterms:created>
  <dcterms:modified xsi:type="dcterms:W3CDTF">2026-05-05T06:29:04Z</dcterms:modified>
  <cp:category/>
</cp:coreProperties>
</file>