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669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719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415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075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7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41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44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890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06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402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125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5D870-A4F8-4725-BCB1-A81EA42008B6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E3D02-495B-4464-A2A1-E67F5A64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12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3276600" y="3276600"/>
            <a:ext cx="441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 rot="5363111">
            <a:off x="7358856" y="2474119"/>
            <a:ext cx="1971675" cy="1595438"/>
          </a:xfrm>
          <a:prstGeom prst="triangle">
            <a:avLst>
              <a:gd name="adj" fmla="val 51199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5562600" y="1066800"/>
            <a:ext cx="198120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5600700" y="3266637"/>
            <a:ext cx="19050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990600" y="3276600"/>
            <a:ext cx="22860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219200" y="1295400"/>
            <a:ext cx="205740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33400" y="53340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sv-SE" sz="1400" dirty="0" smtClean="0">
                <a:latin typeface="Verdana" pitchFamily="34" charset="0"/>
              </a:rPr>
              <a:t>XXX</a:t>
            </a:r>
            <a:endParaRPr lang="sv-SE" altLang="sv-SE" sz="1400" dirty="0">
              <a:latin typeface="Verdana" pitchFamily="34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762000" y="5334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sv-SE" sz="1400" dirty="0" smtClean="0">
                <a:latin typeface="Verdana" pitchFamily="34" charset="0"/>
              </a:rPr>
              <a:t>XXX</a:t>
            </a:r>
            <a:endParaRPr lang="sv-SE" altLang="sv-SE" sz="1400" dirty="0">
              <a:latin typeface="Verdana" pitchFamily="34" charset="0"/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1828800" y="1752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2514600" y="2514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1216937" y="2439154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1334254" y="3733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762000" y="4359244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2033257" y="4221088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4876800" y="1676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5028446" y="245122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6258208" y="1828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5524500" y="3810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4647446" y="4725144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6096000" y="4495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465499" y="1916832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4038600" y="1221463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dirty="0"/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7620000" y="3505200"/>
            <a:ext cx="112846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" name="textruta 1"/>
          <p:cNvSpPr txBox="1"/>
          <p:nvPr/>
        </p:nvSpPr>
        <p:spPr>
          <a:xfrm>
            <a:off x="4800600" y="533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XXX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4876800" y="545413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XXX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119949"/>
            <a:ext cx="1750197" cy="58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195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</Words>
  <Application>Microsoft Office PowerPoint</Application>
  <PresentationFormat>Bildspel på skärmen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Landstinget Kronoberg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Yngvesson Lena LK proc metod o patsäker</dc:creator>
  <cp:lastModifiedBy>Lovén Ellen RST kommunikationsavd</cp:lastModifiedBy>
  <cp:revision>6</cp:revision>
  <dcterms:created xsi:type="dcterms:W3CDTF">2014-04-30T09:05:32Z</dcterms:created>
  <dcterms:modified xsi:type="dcterms:W3CDTF">2017-10-24T05:15:31Z</dcterms:modified>
</cp:coreProperties>
</file>