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64" r:id="rId4"/>
    <p:sldId id="261" r:id="rId5"/>
    <p:sldId id="259" r:id="rId6"/>
    <p:sldId id="260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9A97C-9055-4DE0-8F6C-4FD006ACE3D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44850C5-C825-4DF5-AB71-628B1E821487}">
      <dgm:prSet phldrT="[Text]"/>
      <dgm:spPr/>
      <dgm:t>
        <a:bodyPr/>
        <a:lstStyle/>
        <a:p>
          <a:r>
            <a:rPr lang="sv-SE" dirty="0"/>
            <a:t>Remiss kommer in</a:t>
          </a:r>
        </a:p>
      </dgm:t>
    </dgm:pt>
    <dgm:pt modelId="{FEFB8DB5-DE10-44E6-B41A-398C6EABD933}" type="parTrans" cxnId="{20DCB5DC-68C2-478C-8DA3-A4691A1410B7}">
      <dgm:prSet/>
      <dgm:spPr/>
      <dgm:t>
        <a:bodyPr/>
        <a:lstStyle/>
        <a:p>
          <a:endParaRPr lang="sv-SE"/>
        </a:p>
      </dgm:t>
    </dgm:pt>
    <dgm:pt modelId="{AE2210B4-9D7D-4C45-B60A-88F8E1F8DA05}" type="sibTrans" cxnId="{20DCB5DC-68C2-478C-8DA3-A4691A1410B7}">
      <dgm:prSet/>
      <dgm:spPr/>
      <dgm:t>
        <a:bodyPr/>
        <a:lstStyle/>
        <a:p>
          <a:endParaRPr lang="sv-SE"/>
        </a:p>
      </dgm:t>
    </dgm:pt>
    <dgm:pt modelId="{A301758A-9EA7-42F8-8010-4F8E620D6AE5}">
      <dgm:prSet phldrT="[Text]"/>
      <dgm:spPr/>
      <dgm:t>
        <a:bodyPr/>
        <a:lstStyle/>
        <a:p>
          <a:r>
            <a:rPr lang="sv-SE" dirty="0"/>
            <a:t>Egen</a:t>
          </a:r>
        </a:p>
      </dgm:t>
    </dgm:pt>
    <dgm:pt modelId="{62BB4F41-F62B-43D4-A49C-C44290D6DB27}" type="parTrans" cxnId="{C0D0D87B-2865-4AF9-8393-20EF237918FE}">
      <dgm:prSet/>
      <dgm:spPr/>
      <dgm:t>
        <a:bodyPr/>
        <a:lstStyle/>
        <a:p>
          <a:endParaRPr lang="sv-SE"/>
        </a:p>
      </dgm:t>
    </dgm:pt>
    <dgm:pt modelId="{257A5ABB-403E-4CBF-A153-39C279F2B0DC}" type="sibTrans" cxnId="{C0D0D87B-2865-4AF9-8393-20EF237918FE}">
      <dgm:prSet/>
      <dgm:spPr/>
      <dgm:t>
        <a:bodyPr/>
        <a:lstStyle/>
        <a:p>
          <a:endParaRPr lang="sv-SE"/>
        </a:p>
      </dgm:t>
    </dgm:pt>
    <dgm:pt modelId="{F34E387D-9EAE-4B18-8CA8-D294BF7854DD}">
      <dgm:prSet phldrT="[Text]"/>
      <dgm:spPr/>
      <dgm:t>
        <a:bodyPr/>
        <a:lstStyle/>
        <a:p>
          <a:r>
            <a:rPr lang="sv-SE" dirty="0"/>
            <a:t>Besök 1 </a:t>
          </a:r>
        </a:p>
      </dgm:t>
    </dgm:pt>
    <dgm:pt modelId="{49702AE0-93F6-46EC-991F-064BEFC69BA5}" type="parTrans" cxnId="{46889850-0CBE-4EB9-8E62-66D7CC9B4095}">
      <dgm:prSet/>
      <dgm:spPr/>
      <dgm:t>
        <a:bodyPr/>
        <a:lstStyle/>
        <a:p>
          <a:endParaRPr lang="sv-SE"/>
        </a:p>
      </dgm:t>
    </dgm:pt>
    <dgm:pt modelId="{4348CF95-7856-4B98-88E4-20520B96E1AD}" type="sibTrans" cxnId="{46889850-0CBE-4EB9-8E62-66D7CC9B4095}">
      <dgm:prSet/>
      <dgm:spPr/>
      <dgm:t>
        <a:bodyPr/>
        <a:lstStyle/>
        <a:p>
          <a:endParaRPr lang="sv-SE"/>
        </a:p>
      </dgm:t>
    </dgm:pt>
    <dgm:pt modelId="{42B788A2-89C4-48A5-9F62-0337DA08DAB3}">
      <dgm:prSet phldrT="[Text]"/>
      <dgm:spPr/>
      <dgm:t>
        <a:bodyPr/>
        <a:lstStyle/>
        <a:p>
          <a:r>
            <a:rPr lang="sv-SE" dirty="0"/>
            <a:t>Förklara syfte</a:t>
          </a:r>
        </a:p>
      </dgm:t>
    </dgm:pt>
    <dgm:pt modelId="{278B22D7-4A26-4F52-9D3B-9A2636AF0111}" type="parTrans" cxnId="{395D3A6F-1D16-4E7F-9C8E-0757214825F4}">
      <dgm:prSet/>
      <dgm:spPr/>
      <dgm:t>
        <a:bodyPr/>
        <a:lstStyle/>
        <a:p>
          <a:endParaRPr lang="sv-SE"/>
        </a:p>
      </dgm:t>
    </dgm:pt>
    <dgm:pt modelId="{7E7BACCF-0241-49C7-9521-2D7C2DDB89E6}" type="sibTrans" cxnId="{395D3A6F-1D16-4E7F-9C8E-0757214825F4}">
      <dgm:prSet/>
      <dgm:spPr/>
      <dgm:t>
        <a:bodyPr/>
        <a:lstStyle/>
        <a:p>
          <a:endParaRPr lang="sv-SE"/>
        </a:p>
      </dgm:t>
    </dgm:pt>
    <dgm:pt modelId="{7D4D0B5A-48A3-4F19-8641-F9BDF29A3717}">
      <dgm:prSet phldrT="[Text]"/>
      <dgm:spPr/>
      <dgm:t>
        <a:bodyPr/>
        <a:lstStyle/>
        <a:p>
          <a:r>
            <a:rPr lang="sv-SE" dirty="0"/>
            <a:t>Besök 2</a:t>
          </a:r>
        </a:p>
      </dgm:t>
    </dgm:pt>
    <dgm:pt modelId="{6C6275A6-2F0D-4C76-AD60-7AA27BCB99F8}" type="parTrans" cxnId="{8FFC6597-BE5D-40A3-9CC4-968F8DDF6214}">
      <dgm:prSet/>
      <dgm:spPr/>
      <dgm:t>
        <a:bodyPr/>
        <a:lstStyle/>
        <a:p>
          <a:endParaRPr lang="sv-SE"/>
        </a:p>
      </dgm:t>
    </dgm:pt>
    <dgm:pt modelId="{9729BBCA-3F44-487C-9724-EAD1EF498167}" type="sibTrans" cxnId="{8FFC6597-BE5D-40A3-9CC4-968F8DDF6214}">
      <dgm:prSet/>
      <dgm:spPr/>
      <dgm:t>
        <a:bodyPr/>
        <a:lstStyle/>
        <a:p>
          <a:endParaRPr lang="sv-SE"/>
        </a:p>
      </dgm:t>
    </dgm:pt>
    <dgm:pt modelId="{CADA1BD5-BB1D-4D67-B4DF-EE84DC2FF213}">
      <dgm:prSet phldrT="[Text]"/>
      <dgm:spPr/>
      <dgm:t>
        <a:bodyPr/>
        <a:lstStyle/>
        <a:p>
          <a:r>
            <a:rPr lang="sv-SE" dirty="0"/>
            <a:t>Utvärdera</a:t>
          </a:r>
        </a:p>
      </dgm:t>
    </dgm:pt>
    <dgm:pt modelId="{E2321242-9A8C-43DA-95D2-BF1D7C573E4B}" type="parTrans" cxnId="{AE13DE71-A9B3-45D3-95E2-DB2404768886}">
      <dgm:prSet/>
      <dgm:spPr/>
      <dgm:t>
        <a:bodyPr/>
        <a:lstStyle/>
        <a:p>
          <a:endParaRPr lang="sv-SE"/>
        </a:p>
      </dgm:t>
    </dgm:pt>
    <dgm:pt modelId="{45BF49BE-0EF1-499E-A5C8-8DCB1E005F1F}" type="sibTrans" cxnId="{AE13DE71-A9B3-45D3-95E2-DB2404768886}">
      <dgm:prSet/>
      <dgm:spPr/>
      <dgm:t>
        <a:bodyPr/>
        <a:lstStyle/>
        <a:p>
          <a:endParaRPr lang="sv-SE"/>
        </a:p>
      </dgm:t>
    </dgm:pt>
    <dgm:pt modelId="{C4227AC8-500E-4A75-9903-0C2AFF8171BB}">
      <dgm:prSet phldrT="[Text]"/>
      <dgm:spPr/>
      <dgm:t>
        <a:bodyPr/>
        <a:lstStyle/>
        <a:p>
          <a:r>
            <a:rPr lang="sv-SE" dirty="0"/>
            <a:t>Prova</a:t>
          </a:r>
        </a:p>
      </dgm:t>
    </dgm:pt>
    <dgm:pt modelId="{83604E48-33CF-4888-968E-F01F6B16A8E6}" type="parTrans" cxnId="{9D5E0F3F-47C6-4955-8034-D5E24A27B373}">
      <dgm:prSet/>
      <dgm:spPr/>
      <dgm:t>
        <a:bodyPr/>
        <a:lstStyle/>
        <a:p>
          <a:endParaRPr lang="sv-SE"/>
        </a:p>
      </dgm:t>
    </dgm:pt>
    <dgm:pt modelId="{342E6DFF-9DBC-4319-8260-E90D1C855EF3}" type="sibTrans" cxnId="{9D5E0F3F-47C6-4955-8034-D5E24A27B373}">
      <dgm:prSet/>
      <dgm:spPr/>
      <dgm:t>
        <a:bodyPr/>
        <a:lstStyle/>
        <a:p>
          <a:endParaRPr lang="sv-SE"/>
        </a:p>
      </dgm:t>
    </dgm:pt>
    <dgm:pt modelId="{BFF28B3E-3DEF-4051-84D8-48D6F0F6CD79}">
      <dgm:prSet phldrT="[Text]"/>
      <dgm:spPr/>
      <dgm:t>
        <a:bodyPr/>
        <a:lstStyle/>
        <a:p>
          <a:r>
            <a:rPr lang="sv-SE" dirty="0"/>
            <a:t>Bestämma tidsperiod</a:t>
          </a:r>
        </a:p>
      </dgm:t>
    </dgm:pt>
    <dgm:pt modelId="{E8928D59-4C7A-422C-B77F-EE84FF1190BA}" type="parTrans" cxnId="{02C6C944-C8C1-42FA-B9A9-8EA5250CA292}">
      <dgm:prSet/>
      <dgm:spPr/>
      <dgm:t>
        <a:bodyPr/>
        <a:lstStyle/>
        <a:p>
          <a:endParaRPr lang="sv-SE"/>
        </a:p>
      </dgm:t>
    </dgm:pt>
    <dgm:pt modelId="{51C9BB3A-2071-4860-8283-054459499BB5}" type="sibTrans" cxnId="{02C6C944-C8C1-42FA-B9A9-8EA5250CA292}">
      <dgm:prSet/>
      <dgm:spPr/>
      <dgm:t>
        <a:bodyPr/>
        <a:lstStyle/>
        <a:p>
          <a:endParaRPr lang="sv-SE"/>
        </a:p>
      </dgm:t>
    </dgm:pt>
    <dgm:pt modelId="{AB515FA1-2DB9-4294-8AA1-D2FE6F8E18D6}">
      <dgm:prSet phldrT="[Text]"/>
      <dgm:spPr/>
      <dgm:t>
        <a:bodyPr/>
        <a:lstStyle/>
        <a:p>
          <a:r>
            <a:rPr lang="sv-SE" dirty="0"/>
            <a:t>Vårdåtagande</a:t>
          </a:r>
        </a:p>
      </dgm:t>
    </dgm:pt>
    <dgm:pt modelId="{A4618B19-CA0F-4CB1-8264-446DD3635488}" type="parTrans" cxnId="{D8B0CB9E-86E2-4E04-9DC9-5AA2080DDA71}">
      <dgm:prSet/>
      <dgm:spPr/>
      <dgm:t>
        <a:bodyPr/>
        <a:lstStyle/>
        <a:p>
          <a:endParaRPr lang="sv-SE"/>
        </a:p>
      </dgm:t>
    </dgm:pt>
    <dgm:pt modelId="{1E4A7FF4-8B97-46A2-B01A-13D049FD2122}" type="sibTrans" cxnId="{D8B0CB9E-86E2-4E04-9DC9-5AA2080DDA71}">
      <dgm:prSet/>
      <dgm:spPr/>
      <dgm:t>
        <a:bodyPr/>
        <a:lstStyle/>
        <a:p>
          <a:endParaRPr lang="sv-SE"/>
        </a:p>
      </dgm:t>
    </dgm:pt>
    <dgm:pt modelId="{39DCFE89-A798-4B95-BC55-A3F6D61163F0}">
      <dgm:prSet phldrT="[Text]"/>
      <dgm:spPr/>
      <dgm:t>
        <a:bodyPr/>
        <a:lstStyle/>
        <a:p>
          <a:r>
            <a:rPr lang="sv-SE" dirty="0"/>
            <a:t>Sammanfattning journal</a:t>
          </a:r>
        </a:p>
      </dgm:t>
    </dgm:pt>
    <dgm:pt modelId="{76454D30-38FE-47A6-B380-164B50C1A17A}" type="parTrans" cxnId="{56DBF673-EBF5-44A9-8192-E2A6D64E78ED}">
      <dgm:prSet/>
      <dgm:spPr/>
      <dgm:t>
        <a:bodyPr/>
        <a:lstStyle/>
        <a:p>
          <a:endParaRPr lang="sv-SE"/>
        </a:p>
      </dgm:t>
    </dgm:pt>
    <dgm:pt modelId="{525E4DDD-6B0A-4982-9E0F-2C5551A8ACA4}" type="sibTrans" cxnId="{56DBF673-EBF5-44A9-8192-E2A6D64E78ED}">
      <dgm:prSet/>
      <dgm:spPr/>
      <dgm:t>
        <a:bodyPr/>
        <a:lstStyle/>
        <a:p>
          <a:endParaRPr lang="sv-SE"/>
        </a:p>
      </dgm:t>
    </dgm:pt>
    <dgm:pt modelId="{6389A6FF-B730-4A2D-AFAE-96A7411F0CDE}" type="pres">
      <dgm:prSet presAssocID="{D369A97C-9055-4DE0-8F6C-4FD006ACE3D7}" presName="rootnode" presStyleCnt="0">
        <dgm:presLayoutVars>
          <dgm:chMax/>
          <dgm:chPref/>
          <dgm:dir/>
          <dgm:animLvl val="lvl"/>
        </dgm:presLayoutVars>
      </dgm:prSet>
      <dgm:spPr/>
    </dgm:pt>
    <dgm:pt modelId="{CC1C44AA-00E9-43D3-BE17-D4556D2588BB}" type="pres">
      <dgm:prSet presAssocID="{D44850C5-C825-4DF5-AB71-628B1E821487}" presName="composite" presStyleCnt="0"/>
      <dgm:spPr/>
    </dgm:pt>
    <dgm:pt modelId="{788956A8-0FAA-4C70-BB33-6B45B8306641}" type="pres">
      <dgm:prSet presAssocID="{D44850C5-C825-4DF5-AB71-628B1E821487}" presName="bentUpArrow1" presStyleLbl="alignImgPlace1" presStyleIdx="0" presStyleCnt="2"/>
      <dgm:spPr/>
    </dgm:pt>
    <dgm:pt modelId="{F4D4ED66-25B8-44F5-A3C1-9D0C199A1BD4}" type="pres">
      <dgm:prSet presAssocID="{D44850C5-C825-4DF5-AB71-628B1E82148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C21316B-B187-430D-9F46-A0ED6A1DF5AA}" type="pres">
      <dgm:prSet presAssocID="{D44850C5-C825-4DF5-AB71-628B1E82148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F55475C-4E5D-4084-B77A-9A50EAA8E65A}" type="pres">
      <dgm:prSet presAssocID="{AE2210B4-9D7D-4C45-B60A-88F8E1F8DA05}" presName="sibTrans" presStyleCnt="0"/>
      <dgm:spPr/>
    </dgm:pt>
    <dgm:pt modelId="{E205A550-4A8E-4ABF-BD0D-240A6A18B949}" type="pres">
      <dgm:prSet presAssocID="{F34E387D-9EAE-4B18-8CA8-D294BF7854DD}" presName="composite" presStyleCnt="0"/>
      <dgm:spPr/>
    </dgm:pt>
    <dgm:pt modelId="{3FE04007-0ADE-45A5-AF7E-F068A8988430}" type="pres">
      <dgm:prSet presAssocID="{F34E387D-9EAE-4B18-8CA8-D294BF7854DD}" presName="bentUpArrow1" presStyleLbl="alignImgPlace1" presStyleIdx="1" presStyleCnt="2"/>
      <dgm:spPr/>
    </dgm:pt>
    <dgm:pt modelId="{DBE0ED8C-0091-4AF0-9995-9991131AA986}" type="pres">
      <dgm:prSet presAssocID="{F34E387D-9EAE-4B18-8CA8-D294BF7854DD}" presName="ParentText" presStyleLbl="node1" presStyleIdx="1" presStyleCnt="3" custLinFactNeighborX="1360">
        <dgm:presLayoutVars>
          <dgm:chMax val="1"/>
          <dgm:chPref val="1"/>
          <dgm:bulletEnabled val="1"/>
        </dgm:presLayoutVars>
      </dgm:prSet>
      <dgm:spPr/>
    </dgm:pt>
    <dgm:pt modelId="{922C39F2-6599-45F6-95F5-5EE0AEFA8E93}" type="pres">
      <dgm:prSet presAssocID="{F34E387D-9EAE-4B18-8CA8-D294BF7854D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5E514C7-C15D-45B7-B03B-1CCC7D93CC30}" type="pres">
      <dgm:prSet presAssocID="{4348CF95-7856-4B98-88E4-20520B96E1AD}" presName="sibTrans" presStyleCnt="0"/>
      <dgm:spPr/>
    </dgm:pt>
    <dgm:pt modelId="{346F9928-F842-42E9-A555-17834DF5CED4}" type="pres">
      <dgm:prSet presAssocID="{7D4D0B5A-48A3-4F19-8641-F9BDF29A3717}" presName="composite" presStyleCnt="0"/>
      <dgm:spPr/>
    </dgm:pt>
    <dgm:pt modelId="{DA19FEFF-BD78-4394-A2DA-EE93D2D480E4}" type="pres">
      <dgm:prSet presAssocID="{7D4D0B5A-48A3-4F19-8641-F9BDF29A371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227CBE79-3133-4105-811F-FD93F59F91BB}" type="pres">
      <dgm:prSet presAssocID="{7D4D0B5A-48A3-4F19-8641-F9BDF29A3717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D3A4814-E186-413E-B789-93A5FFB903CE}" type="presOf" srcId="{D369A97C-9055-4DE0-8F6C-4FD006ACE3D7}" destId="{6389A6FF-B730-4A2D-AFAE-96A7411F0CDE}" srcOrd="0" destOrd="0" presId="urn:microsoft.com/office/officeart/2005/8/layout/StepDownProcess"/>
    <dgm:cxn modelId="{2B17591B-C5A0-411A-8740-79B01C2A4775}" type="presOf" srcId="{C4227AC8-500E-4A75-9903-0C2AFF8171BB}" destId="{922C39F2-6599-45F6-95F5-5EE0AEFA8E93}" srcOrd="0" destOrd="1" presId="urn:microsoft.com/office/officeart/2005/8/layout/StepDownProcess"/>
    <dgm:cxn modelId="{049B961F-C686-4FA3-B326-A0EB5F61DDBB}" type="presOf" srcId="{A301758A-9EA7-42F8-8010-4F8E620D6AE5}" destId="{AC21316B-B187-430D-9F46-A0ED6A1DF5AA}" srcOrd="0" destOrd="0" presId="urn:microsoft.com/office/officeart/2005/8/layout/StepDownProcess"/>
    <dgm:cxn modelId="{5C69B421-4F83-408E-B759-9AB5125BDAAC}" type="presOf" srcId="{F34E387D-9EAE-4B18-8CA8-D294BF7854DD}" destId="{DBE0ED8C-0091-4AF0-9995-9991131AA986}" srcOrd="0" destOrd="0" presId="urn:microsoft.com/office/officeart/2005/8/layout/StepDownProcess"/>
    <dgm:cxn modelId="{96ED2B35-A1DB-4CB2-B60A-8DE7669FA03A}" type="presOf" srcId="{D44850C5-C825-4DF5-AB71-628B1E821487}" destId="{F4D4ED66-25B8-44F5-A3C1-9D0C199A1BD4}" srcOrd="0" destOrd="0" presId="urn:microsoft.com/office/officeart/2005/8/layout/StepDownProcess"/>
    <dgm:cxn modelId="{AA189239-7B35-4759-B7C8-BC86D6C18A6F}" type="presOf" srcId="{BFF28B3E-3DEF-4051-84D8-48D6F0F6CD79}" destId="{922C39F2-6599-45F6-95F5-5EE0AEFA8E93}" srcOrd="0" destOrd="2" presId="urn:microsoft.com/office/officeart/2005/8/layout/StepDownProcess"/>
    <dgm:cxn modelId="{9D5E0F3F-47C6-4955-8034-D5E24A27B373}" srcId="{F34E387D-9EAE-4B18-8CA8-D294BF7854DD}" destId="{C4227AC8-500E-4A75-9903-0C2AFF8171BB}" srcOrd="1" destOrd="0" parTransId="{83604E48-33CF-4888-968E-F01F6B16A8E6}" sibTransId="{342E6DFF-9DBC-4319-8260-E90D1C855EF3}"/>
    <dgm:cxn modelId="{BFA75B44-1221-4841-A19B-C99D6886183D}" type="presOf" srcId="{42B788A2-89C4-48A5-9F62-0337DA08DAB3}" destId="{922C39F2-6599-45F6-95F5-5EE0AEFA8E93}" srcOrd="0" destOrd="0" presId="urn:microsoft.com/office/officeart/2005/8/layout/StepDownProcess"/>
    <dgm:cxn modelId="{02C6C944-C8C1-42FA-B9A9-8EA5250CA292}" srcId="{F34E387D-9EAE-4B18-8CA8-D294BF7854DD}" destId="{BFF28B3E-3DEF-4051-84D8-48D6F0F6CD79}" srcOrd="2" destOrd="0" parTransId="{E8928D59-4C7A-422C-B77F-EE84FF1190BA}" sibTransId="{51C9BB3A-2071-4860-8283-054459499BB5}"/>
    <dgm:cxn modelId="{E7277E66-C394-492E-97B6-C35CD0BC31E7}" type="presOf" srcId="{CADA1BD5-BB1D-4D67-B4DF-EE84DC2FF213}" destId="{227CBE79-3133-4105-811F-FD93F59F91BB}" srcOrd="0" destOrd="0" presId="urn:microsoft.com/office/officeart/2005/8/layout/StepDownProcess"/>
    <dgm:cxn modelId="{395D3A6F-1D16-4E7F-9C8E-0757214825F4}" srcId="{F34E387D-9EAE-4B18-8CA8-D294BF7854DD}" destId="{42B788A2-89C4-48A5-9F62-0337DA08DAB3}" srcOrd="0" destOrd="0" parTransId="{278B22D7-4A26-4F52-9D3B-9A2636AF0111}" sibTransId="{7E7BACCF-0241-49C7-9521-2D7C2DDB89E6}"/>
    <dgm:cxn modelId="{46889850-0CBE-4EB9-8E62-66D7CC9B4095}" srcId="{D369A97C-9055-4DE0-8F6C-4FD006ACE3D7}" destId="{F34E387D-9EAE-4B18-8CA8-D294BF7854DD}" srcOrd="1" destOrd="0" parTransId="{49702AE0-93F6-46EC-991F-064BEFC69BA5}" sibTransId="{4348CF95-7856-4B98-88E4-20520B96E1AD}"/>
    <dgm:cxn modelId="{AE13DE71-A9B3-45D3-95E2-DB2404768886}" srcId="{7D4D0B5A-48A3-4F19-8641-F9BDF29A3717}" destId="{CADA1BD5-BB1D-4D67-B4DF-EE84DC2FF213}" srcOrd="0" destOrd="0" parTransId="{E2321242-9A8C-43DA-95D2-BF1D7C573E4B}" sibTransId="{45BF49BE-0EF1-499E-A5C8-8DCB1E005F1F}"/>
    <dgm:cxn modelId="{56DBF673-EBF5-44A9-8192-E2A6D64E78ED}" srcId="{7D4D0B5A-48A3-4F19-8641-F9BDF29A3717}" destId="{39DCFE89-A798-4B95-BC55-A3F6D61163F0}" srcOrd="1" destOrd="0" parTransId="{76454D30-38FE-47A6-B380-164B50C1A17A}" sibTransId="{525E4DDD-6B0A-4982-9E0F-2C5551A8ACA4}"/>
    <dgm:cxn modelId="{C0D0D87B-2865-4AF9-8393-20EF237918FE}" srcId="{D44850C5-C825-4DF5-AB71-628B1E821487}" destId="{A301758A-9EA7-42F8-8010-4F8E620D6AE5}" srcOrd="0" destOrd="0" parTransId="{62BB4F41-F62B-43D4-A49C-C44290D6DB27}" sibTransId="{257A5ABB-403E-4CBF-A153-39C279F2B0DC}"/>
    <dgm:cxn modelId="{03D47785-B7A6-4E00-A24A-69BEAE8AB223}" type="presOf" srcId="{39DCFE89-A798-4B95-BC55-A3F6D61163F0}" destId="{227CBE79-3133-4105-811F-FD93F59F91BB}" srcOrd="0" destOrd="1" presId="urn:microsoft.com/office/officeart/2005/8/layout/StepDownProcess"/>
    <dgm:cxn modelId="{8FFC6597-BE5D-40A3-9CC4-968F8DDF6214}" srcId="{D369A97C-9055-4DE0-8F6C-4FD006ACE3D7}" destId="{7D4D0B5A-48A3-4F19-8641-F9BDF29A3717}" srcOrd="2" destOrd="0" parTransId="{6C6275A6-2F0D-4C76-AD60-7AA27BCB99F8}" sibTransId="{9729BBCA-3F44-487C-9724-EAD1EF498167}"/>
    <dgm:cxn modelId="{D8B0CB9E-86E2-4E04-9DC9-5AA2080DDA71}" srcId="{D44850C5-C825-4DF5-AB71-628B1E821487}" destId="{AB515FA1-2DB9-4294-8AA1-D2FE6F8E18D6}" srcOrd="1" destOrd="0" parTransId="{A4618B19-CA0F-4CB1-8264-446DD3635488}" sibTransId="{1E4A7FF4-8B97-46A2-B01A-13D049FD2122}"/>
    <dgm:cxn modelId="{398EEFAA-F5FC-4AAE-BDBB-BFEF6153A032}" type="presOf" srcId="{AB515FA1-2DB9-4294-8AA1-D2FE6F8E18D6}" destId="{AC21316B-B187-430D-9F46-A0ED6A1DF5AA}" srcOrd="0" destOrd="1" presId="urn:microsoft.com/office/officeart/2005/8/layout/StepDownProcess"/>
    <dgm:cxn modelId="{20DCB5DC-68C2-478C-8DA3-A4691A1410B7}" srcId="{D369A97C-9055-4DE0-8F6C-4FD006ACE3D7}" destId="{D44850C5-C825-4DF5-AB71-628B1E821487}" srcOrd="0" destOrd="0" parTransId="{FEFB8DB5-DE10-44E6-B41A-398C6EABD933}" sibTransId="{AE2210B4-9D7D-4C45-B60A-88F8E1F8DA05}"/>
    <dgm:cxn modelId="{846FF7EC-E328-42F7-8C51-ADC99CEBBE15}" type="presOf" srcId="{7D4D0B5A-48A3-4F19-8641-F9BDF29A3717}" destId="{DA19FEFF-BD78-4394-A2DA-EE93D2D480E4}" srcOrd="0" destOrd="0" presId="urn:microsoft.com/office/officeart/2005/8/layout/StepDownProcess"/>
    <dgm:cxn modelId="{EE88F4D9-136E-49FF-9B58-C6250D305E72}" type="presParOf" srcId="{6389A6FF-B730-4A2D-AFAE-96A7411F0CDE}" destId="{CC1C44AA-00E9-43D3-BE17-D4556D2588BB}" srcOrd="0" destOrd="0" presId="urn:microsoft.com/office/officeart/2005/8/layout/StepDownProcess"/>
    <dgm:cxn modelId="{5D0B6AC0-0909-44F4-8424-A4F282E54794}" type="presParOf" srcId="{CC1C44AA-00E9-43D3-BE17-D4556D2588BB}" destId="{788956A8-0FAA-4C70-BB33-6B45B8306641}" srcOrd="0" destOrd="0" presId="urn:microsoft.com/office/officeart/2005/8/layout/StepDownProcess"/>
    <dgm:cxn modelId="{D5C8306D-A4A9-47B3-ADDB-A5CB731BA4D9}" type="presParOf" srcId="{CC1C44AA-00E9-43D3-BE17-D4556D2588BB}" destId="{F4D4ED66-25B8-44F5-A3C1-9D0C199A1BD4}" srcOrd="1" destOrd="0" presId="urn:microsoft.com/office/officeart/2005/8/layout/StepDownProcess"/>
    <dgm:cxn modelId="{35A48C6F-AD9C-48A2-AEB5-481DF8E77D08}" type="presParOf" srcId="{CC1C44AA-00E9-43D3-BE17-D4556D2588BB}" destId="{AC21316B-B187-430D-9F46-A0ED6A1DF5AA}" srcOrd="2" destOrd="0" presId="urn:microsoft.com/office/officeart/2005/8/layout/StepDownProcess"/>
    <dgm:cxn modelId="{8CF2F507-4918-4860-AC4C-AC608EAC3920}" type="presParOf" srcId="{6389A6FF-B730-4A2D-AFAE-96A7411F0CDE}" destId="{3F55475C-4E5D-4084-B77A-9A50EAA8E65A}" srcOrd="1" destOrd="0" presId="urn:microsoft.com/office/officeart/2005/8/layout/StepDownProcess"/>
    <dgm:cxn modelId="{2785E4E7-264F-4318-B3F8-F21E20F70562}" type="presParOf" srcId="{6389A6FF-B730-4A2D-AFAE-96A7411F0CDE}" destId="{E205A550-4A8E-4ABF-BD0D-240A6A18B949}" srcOrd="2" destOrd="0" presId="urn:microsoft.com/office/officeart/2005/8/layout/StepDownProcess"/>
    <dgm:cxn modelId="{B4F803EE-37FE-4D0F-BE10-26AB462D5CAF}" type="presParOf" srcId="{E205A550-4A8E-4ABF-BD0D-240A6A18B949}" destId="{3FE04007-0ADE-45A5-AF7E-F068A8988430}" srcOrd="0" destOrd="0" presId="urn:microsoft.com/office/officeart/2005/8/layout/StepDownProcess"/>
    <dgm:cxn modelId="{66A349CB-79F0-4B9C-A189-11217ECCD25A}" type="presParOf" srcId="{E205A550-4A8E-4ABF-BD0D-240A6A18B949}" destId="{DBE0ED8C-0091-4AF0-9995-9991131AA986}" srcOrd="1" destOrd="0" presId="urn:microsoft.com/office/officeart/2005/8/layout/StepDownProcess"/>
    <dgm:cxn modelId="{28D55A87-0E88-4EF5-8ECD-F258E5D48BF8}" type="presParOf" srcId="{E205A550-4A8E-4ABF-BD0D-240A6A18B949}" destId="{922C39F2-6599-45F6-95F5-5EE0AEFA8E93}" srcOrd="2" destOrd="0" presId="urn:microsoft.com/office/officeart/2005/8/layout/StepDownProcess"/>
    <dgm:cxn modelId="{BD424AF6-AAE0-4395-B84B-1851D1373CA3}" type="presParOf" srcId="{6389A6FF-B730-4A2D-AFAE-96A7411F0CDE}" destId="{65E514C7-C15D-45B7-B03B-1CCC7D93CC30}" srcOrd="3" destOrd="0" presId="urn:microsoft.com/office/officeart/2005/8/layout/StepDownProcess"/>
    <dgm:cxn modelId="{6E71E1A3-832C-4C99-9950-0610AD5F92C7}" type="presParOf" srcId="{6389A6FF-B730-4A2D-AFAE-96A7411F0CDE}" destId="{346F9928-F842-42E9-A555-17834DF5CED4}" srcOrd="4" destOrd="0" presId="urn:microsoft.com/office/officeart/2005/8/layout/StepDownProcess"/>
    <dgm:cxn modelId="{CDFDD916-CA17-4B96-947A-896C77116503}" type="presParOf" srcId="{346F9928-F842-42E9-A555-17834DF5CED4}" destId="{DA19FEFF-BD78-4394-A2DA-EE93D2D480E4}" srcOrd="0" destOrd="0" presId="urn:microsoft.com/office/officeart/2005/8/layout/StepDownProcess"/>
    <dgm:cxn modelId="{886B380C-DCA7-4E78-A5CF-95DEBD0853B1}" type="presParOf" srcId="{346F9928-F842-42E9-A555-17834DF5CED4}" destId="{227CBE79-3133-4105-811F-FD93F59F91B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956A8-0FAA-4C70-BB33-6B45B8306641}">
      <dsp:nvSpPr>
        <dsp:cNvPr id="0" name=""/>
        <dsp:cNvSpPr/>
      </dsp:nvSpPr>
      <dsp:spPr>
        <a:xfrm rot="5400000">
          <a:off x="1037201" y="1271326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4ED66-25B8-44F5-A3C1-9D0C199A1BD4}">
      <dsp:nvSpPr>
        <dsp:cNvPr id="0" name=""/>
        <dsp:cNvSpPr/>
      </dsp:nvSpPr>
      <dsp:spPr>
        <a:xfrm>
          <a:off x="739309" y="24930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/>
            <a:t>Remiss kommer in</a:t>
          </a:r>
        </a:p>
      </dsp:txBody>
      <dsp:txXfrm>
        <a:off x="803997" y="89618"/>
        <a:ext cx="1763416" cy="1195517"/>
      </dsp:txXfrm>
    </dsp:sp>
    <dsp:sp modelId="{AC21316B-B187-430D-9F46-A0ED6A1DF5AA}">
      <dsp:nvSpPr>
        <dsp:cNvPr id="0" name=""/>
        <dsp:cNvSpPr/>
      </dsp:nvSpPr>
      <dsp:spPr>
        <a:xfrm>
          <a:off x="2632101" y="151288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Egen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Vårdåtagande</a:t>
          </a:r>
        </a:p>
      </dsp:txBody>
      <dsp:txXfrm>
        <a:off x="2632101" y="151288"/>
        <a:ext cx="1376636" cy="1070837"/>
      </dsp:txXfrm>
    </dsp:sp>
    <dsp:sp modelId="{3FE04007-0ADE-45A5-AF7E-F068A8988430}">
      <dsp:nvSpPr>
        <dsp:cNvPr id="0" name=""/>
        <dsp:cNvSpPr/>
      </dsp:nvSpPr>
      <dsp:spPr>
        <a:xfrm rot="5400000">
          <a:off x="2606527" y="2759619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0ED8C-0091-4AF0-9995-9991131AA986}">
      <dsp:nvSpPr>
        <dsp:cNvPr id="0" name=""/>
        <dsp:cNvSpPr/>
      </dsp:nvSpPr>
      <dsp:spPr>
        <a:xfrm>
          <a:off x="2334377" y="1513222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/>
            <a:t>Besök 1 </a:t>
          </a:r>
        </a:p>
      </dsp:txBody>
      <dsp:txXfrm>
        <a:off x="2399065" y="1577910"/>
        <a:ext cx="1763416" cy="1195517"/>
      </dsp:txXfrm>
    </dsp:sp>
    <dsp:sp modelId="{922C39F2-6599-45F6-95F5-5EE0AEFA8E93}">
      <dsp:nvSpPr>
        <dsp:cNvPr id="0" name=""/>
        <dsp:cNvSpPr/>
      </dsp:nvSpPr>
      <dsp:spPr>
        <a:xfrm>
          <a:off x="4201427" y="1639581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Förklara syfte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Prova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Bestämma tidsperiod</a:t>
          </a:r>
        </a:p>
      </dsp:txBody>
      <dsp:txXfrm>
        <a:off x="4201427" y="1639581"/>
        <a:ext cx="1376636" cy="1070837"/>
      </dsp:txXfrm>
    </dsp:sp>
    <dsp:sp modelId="{DA19FEFF-BD78-4394-A2DA-EE93D2D480E4}">
      <dsp:nvSpPr>
        <dsp:cNvPr id="0" name=""/>
        <dsp:cNvSpPr/>
      </dsp:nvSpPr>
      <dsp:spPr>
        <a:xfrm>
          <a:off x="3877961" y="3001514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/>
            <a:t>Besök 2</a:t>
          </a:r>
        </a:p>
      </dsp:txBody>
      <dsp:txXfrm>
        <a:off x="3942649" y="3066202"/>
        <a:ext cx="1763416" cy="1195517"/>
      </dsp:txXfrm>
    </dsp:sp>
    <dsp:sp modelId="{227CBE79-3133-4105-811F-FD93F59F91BB}">
      <dsp:nvSpPr>
        <dsp:cNvPr id="0" name=""/>
        <dsp:cNvSpPr/>
      </dsp:nvSpPr>
      <dsp:spPr>
        <a:xfrm>
          <a:off x="5770753" y="3127873"/>
          <a:ext cx="1376636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/>
            <a:t>Utvärdera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200" kern="1200" dirty="0"/>
            <a:t>Sammanfattning journal</a:t>
          </a:r>
        </a:p>
      </dsp:txBody>
      <dsp:txXfrm>
        <a:off x="5770753" y="3127873"/>
        <a:ext cx="1376636" cy="107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2022-12-05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91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2022-12-05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66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2022-12-05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71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2022-12-05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5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2022-12-05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46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2022-12-05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72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2022-12-05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2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2022-12-05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6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2022-12-05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67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2022-12-05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3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2022-12-05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3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EB1D250-7B98-4DFB-A4FD-61743806032D}" type="datetimeFigureOut">
              <a:rPr lang="sv-SE" smtClean="0"/>
              <a:pPr/>
              <a:t>2022-12-05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534EC4E-653F-44F8-91A4-8055E33ABF2E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deleine.nordstr&#246;m@kronoberg.se" TargetMode="External"/><Relationship Id="rId2" Type="http://schemas.openxmlformats.org/officeDocument/2006/relationships/hyperlink" Target="mailto:karin.kamp@kronoberg.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Babysimulator som insats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542804"/>
              </p:ext>
            </p:extLst>
          </p:nvPr>
        </p:nvGraphicFramePr>
        <p:xfrm>
          <a:off x="549029" y="136497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82" y="1363436"/>
            <a:ext cx="2303619" cy="265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24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Syfte-Lärande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4157" y="1548039"/>
            <a:ext cx="7886700" cy="4351338"/>
          </a:xfrm>
        </p:spPr>
        <p:txBody>
          <a:bodyPr/>
          <a:lstStyle/>
          <a:p>
            <a:r>
              <a:rPr lang="sv-SE" dirty="0"/>
              <a:t>Få en föreställning om hur det skulle kunna vara att ha barn</a:t>
            </a:r>
          </a:p>
          <a:p>
            <a:r>
              <a:rPr lang="sv-SE" dirty="0"/>
              <a:t>Lära sig mer om sig själv-vad blir jag stressad av?</a:t>
            </a:r>
          </a:p>
          <a:p>
            <a:r>
              <a:rPr lang="sv-SE" dirty="0"/>
              <a:t>Hur samarbetar jag med min partner?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104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Viktigt att tänka på?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Att ge information om att en sammanfattning kommer att journalföras</a:t>
            </a:r>
          </a:p>
          <a:p>
            <a:r>
              <a:rPr lang="sv-SE" sz="2400" dirty="0"/>
              <a:t>2 nätter är rekommendationen helst vardag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27" name="Picture 3" descr="C:\Users\cakin\AppData\Local\Microsoft\Windows\Temporary Internet Files\Content.IE5\LW52GU75\blackboard-2983295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20" y="3147884"/>
            <a:ext cx="6096000" cy="27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0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pixabay.com/photo/2015/11/03/08/56/question-mark-1019820_640.jpg?attachme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1" y="988069"/>
            <a:ext cx="6090303" cy="44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3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95993" y="120199"/>
            <a:ext cx="7886700" cy="1071788"/>
          </a:xfrm>
        </p:spPr>
        <p:txBody>
          <a:bodyPr/>
          <a:lstStyle/>
          <a:p>
            <a:r>
              <a:rPr lang="sv-SE" dirty="0"/>
              <a:t>Frågor innan användning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530679" y="1058181"/>
            <a:ext cx="7886700" cy="50895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5600" b="1" dirty="0"/>
              <a:t> </a:t>
            </a:r>
          </a:p>
          <a:p>
            <a:pPr lvl="0"/>
            <a:r>
              <a:rPr lang="sv-SE" sz="6400" dirty="0"/>
              <a:t>Vill du ha barn någon gång i framtiden? JA   NEJ    KANSKE  VET INTE</a:t>
            </a:r>
          </a:p>
          <a:p>
            <a:pPr lvl="0"/>
            <a:endParaRPr lang="sv-SE" sz="6400" dirty="0"/>
          </a:p>
          <a:p>
            <a:pPr lvl="0"/>
            <a:r>
              <a:rPr lang="sv-SE" sz="6400" dirty="0"/>
              <a:t>När i tid? </a:t>
            </a:r>
          </a:p>
          <a:p>
            <a:pPr lvl="0"/>
            <a:endParaRPr lang="sv-SE" sz="6400" dirty="0"/>
          </a:p>
          <a:p>
            <a:pPr lvl="0"/>
            <a:r>
              <a:rPr lang="sv-SE" sz="6400" dirty="0"/>
              <a:t>Vad tror du kommer att vara lätt?</a:t>
            </a:r>
          </a:p>
          <a:p>
            <a:pPr lvl="0"/>
            <a:endParaRPr lang="sv-SE" sz="6400" dirty="0"/>
          </a:p>
          <a:p>
            <a:pPr lvl="0"/>
            <a:r>
              <a:rPr lang="sv-SE" sz="6400" dirty="0"/>
              <a:t>Vad tror du kommer att vara svårt?</a:t>
            </a:r>
          </a:p>
          <a:p>
            <a:pPr lvl="0"/>
            <a:endParaRPr lang="sv-SE" sz="6400" dirty="0"/>
          </a:p>
          <a:p>
            <a:pPr lvl="0"/>
            <a:r>
              <a:rPr lang="sv-SE" sz="6400" dirty="0"/>
              <a:t>Tror du att din funktionsnedsättning kan påverka hur du klarar att vara förälder?</a:t>
            </a:r>
          </a:p>
          <a:p>
            <a:pPr marL="0" lvl="0" indent="0">
              <a:buNone/>
            </a:pPr>
            <a:endParaRPr lang="sv-SE" sz="6400" dirty="0"/>
          </a:p>
          <a:p>
            <a:pPr lvl="0"/>
            <a:r>
              <a:rPr lang="sv-SE" sz="6400" dirty="0"/>
              <a:t>Tror du att du kommer att behöva hjälp som förälder?</a:t>
            </a:r>
          </a:p>
          <a:p>
            <a:pPr lvl="0"/>
            <a:endParaRPr lang="sv-SE" sz="6400" dirty="0"/>
          </a:p>
          <a:p>
            <a:pPr lvl="0"/>
            <a:r>
              <a:rPr lang="sv-SE" sz="6400" dirty="0"/>
              <a:t>Vilken hjälp tror du att du behöver?</a:t>
            </a:r>
          </a:p>
          <a:p>
            <a:pPr lvl="0"/>
            <a:endParaRPr lang="sv-SE" sz="6400" dirty="0"/>
          </a:p>
          <a:p>
            <a:pPr lvl="0"/>
            <a:r>
              <a:rPr lang="sv-SE" sz="6400" dirty="0"/>
              <a:t>Något annat du tänkt på?</a:t>
            </a:r>
          </a:p>
          <a:p>
            <a:pPr marL="0" indent="0">
              <a:buNone/>
            </a:pPr>
            <a:r>
              <a:rPr lang="sv-SE" sz="6400" dirty="0"/>
              <a:t> </a:t>
            </a:r>
          </a:p>
          <a:p>
            <a:pPr marL="0" indent="0">
              <a:buNone/>
            </a:pPr>
            <a:r>
              <a:rPr lang="sv-SE" sz="6400" dirty="0"/>
              <a:t>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974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8650" y="112034"/>
            <a:ext cx="7886700" cy="957488"/>
          </a:xfrm>
        </p:spPr>
        <p:txBody>
          <a:bodyPr/>
          <a:lstStyle/>
          <a:p>
            <a:r>
              <a:rPr lang="sv-SE" dirty="0"/>
              <a:t>Frågor efter användning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538843" y="911225"/>
            <a:ext cx="7886700" cy="539976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sv-SE" sz="6400" dirty="0"/>
              <a:t>Hur tycker du att det var att ta hand om dockan?</a:t>
            </a:r>
          </a:p>
          <a:p>
            <a:pPr lvl="0"/>
            <a:endParaRPr lang="sv-SE" sz="6400" dirty="0"/>
          </a:p>
          <a:p>
            <a:pPr lvl="0"/>
            <a:r>
              <a:rPr lang="sv-SE" sz="6400" dirty="0"/>
              <a:t>Var det lättare eller svårare än du trodde? </a:t>
            </a:r>
          </a:p>
          <a:p>
            <a:pPr lvl="0"/>
            <a:endParaRPr lang="sv-SE" sz="6400" dirty="0"/>
          </a:p>
          <a:p>
            <a:pPr lvl="0"/>
            <a:r>
              <a:rPr lang="sv-SE" sz="6400" dirty="0"/>
              <a:t>Vad var lätt?</a:t>
            </a:r>
          </a:p>
          <a:p>
            <a:pPr lvl="0"/>
            <a:endParaRPr lang="sv-SE" sz="6400" dirty="0"/>
          </a:p>
          <a:p>
            <a:pPr lvl="0"/>
            <a:r>
              <a:rPr lang="sv-SE" sz="6400" dirty="0"/>
              <a:t>Vad var svårt?</a:t>
            </a:r>
          </a:p>
          <a:p>
            <a:pPr lvl="0"/>
            <a:endParaRPr lang="sv-SE" sz="6400" dirty="0"/>
          </a:p>
          <a:p>
            <a:pPr lvl="0"/>
            <a:r>
              <a:rPr lang="sv-SE" sz="6400" dirty="0"/>
              <a:t>Lärde du dig något nytt om dig själv eller om bebisar? </a:t>
            </a:r>
          </a:p>
          <a:p>
            <a:pPr lvl="0"/>
            <a:endParaRPr lang="sv-SE" sz="6400" dirty="0"/>
          </a:p>
          <a:p>
            <a:pPr lvl="0"/>
            <a:r>
              <a:rPr lang="sv-SE" sz="6400" dirty="0"/>
              <a:t>Vill du ha barn någon gång i framtiden? JA    NEJ   KANSKE   VET INTE</a:t>
            </a:r>
          </a:p>
          <a:p>
            <a:pPr marL="0" lvl="0" indent="0">
              <a:buNone/>
            </a:pPr>
            <a:r>
              <a:rPr lang="sv-SE" sz="6400" dirty="0"/>
              <a:t>	  </a:t>
            </a:r>
          </a:p>
          <a:p>
            <a:pPr lvl="0"/>
            <a:r>
              <a:rPr lang="sv-SE" sz="6400" dirty="0"/>
              <a:t>Tror du att du behöver hjälp med att vara förälder?</a:t>
            </a:r>
          </a:p>
          <a:p>
            <a:pPr lvl="0"/>
            <a:endParaRPr lang="sv-SE" sz="6400" dirty="0"/>
          </a:p>
          <a:p>
            <a:r>
              <a:rPr lang="sv-SE" sz="6400" dirty="0"/>
              <a:t>Vad tror du att du behöver hjälp med?  </a:t>
            </a:r>
          </a:p>
          <a:p>
            <a:pPr lvl="0"/>
            <a:endParaRPr lang="sv-SE" sz="6400" dirty="0"/>
          </a:p>
          <a:p>
            <a:pPr lvl="0"/>
            <a:r>
              <a:rPr lang="sv-SE" sz="6400" dirty="0"/>
              <a:t>Något annat du har tänkt på?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22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023" y="142706"/>
            <a:ext cx="2781815" cy="919976"/>
          </a:xfrm>
        </p:spPr>
        <p:txBody>
          <a:bodyPr>
            <a:normAutofit/>
          </a:bodyPr>
          <a:lstStyle/>
          <a:p>
            <a:r>
              <a:rPr lang="sv-SE" sz="2800" dirty="0"/>
              <a:t>Vad registreras?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96" y="-1"/>
            <a:ext cx="5968313" cy="6685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Rak pil 3"/>
          <p:cNvCxnSpPr/>
          <p:nvPr/>
        </p:nvCxnSpPr>
        <p:spPr>
          <a:xfrm>
            <a:off x="2196193" y="1730829"/>
            <a:ext cx="800100" cy="775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604157" y="3722914"/>
            <a:ext cx="1632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Här ser man hur många gånger varje person tagit hand om Elin</a:t>
            </a:r>
          </a:p>
        </p:txBody>
      </p:sp>
      <p:sp>
        <p:nvSpPr>
          <p:cNvPr id="10" name="Båge 9"/>
          <p:cNvSpPr/>
          <p:nvPr/>
        </p:nvSpPr>
        <p:spPr>
          <a:xfrm>
            <a:off x="5249636" y="2041071"/>
            <a:ext cx="3706586" cy="1657350"/>
          </a:xfrm>
          <a:prstGeom prst="arc">
            <a:avLst>
              <a:gd name="adj1" fmla="val 11206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Rak pil 14"/>
          <p:cNvCxnSpPr/>
          <p:nvPr/>
        </p:nvCxnSpPr>
        <p:spPr>
          <a:xfrm flipV="1">
            <a:off x="2081893" y="3388179"/>
            <a:ext cx="1053193" cy="750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flipH="1" flipV="1">
            <a:off x="7143750" y="3771900"/>
            <a:ext cx="81643" cy="1298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6457950" y="5200650"/>
            <a:ext cx="149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Många träffar här allvarligt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604157" y="1298121"/>
            <a:ext cx="147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Här kan man ha en hel del träffar inte lika allvarligt</a:t>
            </a:r>
          </a:p>
        </p:txBody>
      </p:sp>
    </p:spTree>
    <p:extLst>
      <p:ext uri="{BB962C8B-B14F-4D97-AF65-F5344CB8AC3E}">
        <p14:creationId xmlns:p14="http://schemas.microsoft.com/office/powerpoint/2010/main" val="404971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Journalanteckning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Inga data registreras i journalen</a:t>
            </a:r>
          </a:p>
          <a:p>
            <a:r>
              <a:rPr lang="sv-SE" dirty="0"/>
              <a:t>En sammanfattning av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110344" y="3640977"/>
            <a:ext cx="282484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Styrkor vad har fungerat bra?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135336" y="2849335"/>
            <a:ext cx="293097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Det här behöver jag träna mer på och kan behöva stöd i min föräldraroll</a:t>
            </a:r>
          </a:p>
        </p:txBody>
      </p:sp>
    </p:spTree>
    <p:extLst>
      <p:ext uri="{BB962C8B-B14F-4D97-AF65-F5344CB8AC3E}">
        <p14:creationId xmlns:p14="http://schemas.microsoft.com/office/powerpoint/2010/main" val="91346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B72875-55D0-4244-B24E-12D26AF9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344E08-4B34-481C-9FA7-F6EF3B88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Vid frågor och funderingar kan du höra av dig till:</a:t>
            </a:r>
          </a:p>
          <a:p>
            <a:pPr marL="0" indent="0">
              <a:buNone/>
            </a:pPr>
            <a:r>
              <a:rPr lang="sv-SE" sz="1800" b="1" dirty="0"/>
              <a:t>Karin Kamp</a:t>
            </a:r>
          </a:p>
          <a:p>
            <a:pPr marL="0" indent="0">
              <a:buNone/>
            </a:pPr>
            <a:r>
              <a:rPr lang="sv-SE" sz="1800" dirty="0"/>
              <a:t>Psykolog på Vuxenhabiliteringen</a:t>
            </a:r>
          </a:p>
          <a:p>
            <a:pPr marL="0" indent="0">
              <a:buNone/>
            </a:pPr>
            <a:r>
              <a:rPr lang="sv-SE" sz="1800" dirty="0">
                <a:hlinkClick r:id="rId2"/>
              </a:rPr>
              <a:t>karin.kamp@kronoberg.se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0470-583850</a:t>
            </a:r>
          </a:p>
          <a:p>
            <a:pPr marL="0" indent="0">
              <a:buNone/>
            </a:pPr>
            <a:r>
              <a:rPr lang="sv-SE" i="1" dirty="0"/>
              <a:t>eller</a:t>
            </a:r>
          </a:p>
          <a:p>
            <a:pPr marL="0" indent="0">
              <a:buNone/>
            </a:pPr>
            <a:r>
              <a:rPr lang="sv-SE" sz="1800" b="1" dirty="0"/>
              <a:t>Madeleine Nordström</a:t>
            </a:r>
          </a:p>
          <a:p>
            <a:pPr marL="0" indent="0">
              <a:buNone/>
            </a:pPr>
            <a:r>
              <a:rPr lang="sv-SE" sz="1800" dirty="0"/>
              <a:t>Kurator på Vuxenhabiliteringen</a:t>
            </a:r>
          </a:p>
          <a:p>
            <a:pPr marL="0" indent="0">
              <a:buNone/>
            </a:pPr>
            <a:r>
              <a:rPr lang="sv-SE" sz="1800" dirty="0">
                <a:hlinkClick r:id="rId3"/>
              </a:rPr>
              <a:t>madeleine.nordström@kronoberg.se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0470-583286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967865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mall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B81A"/>
      </a:accent1>
      <a:accent2>
        <a:srgbClr val="E13288"/>
      </a:accent2>
      <a:accent3>
        <a:srgbClr val="006633"/>
      </a:accent3>
      <a:accent4>
        <a:srgbClr val="FFD300"/>
      </a:accent4>
      <a:accent5>
        <a:srgbClr val="830628"/>
      </a:accent5>
      <a:accent6>
        <a:srgbClr val="A05599"/>
      </a:accent6>
      <a:hlink>
        <a:srgbClr val="0C2C80"/>
      </a:hlink>
      <a:folHlink>
        <a:srgbClr val="009E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K mall test 3.potx" id="{D7101E64-3EF7-4229-8648-CE804172D915}" vid="{7093837B-BE80-4137-8A1F-DB43636E7CD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143</TotalTime>
  <Words>342</Words>
  <Application>Microsoft Office PowerPoint</Application>
  <PresentationFormat>Bildspel på skärmen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1" baseType="lpstr">
      <vt:lpstr>Arial</vt:lpstr>
      <vt:lpstr>PowerPointmall</vt:lpstr>
      <vt:lpstr>Babysimulator som insats</vt:lpstr>
      <vt:lpstr>Syfte-Lärande</vt:lpstr>
      <vt:lpstr>Viktigt att tänka på?</vt:lpstr>
      <vt:lpstr>PowerPoint-presentation</vt:lpstr>
      <vt:lpstr>Frågor innan användning</vt:lpstr>
      <vt:lpstr>Frågor efter användning</vt:lpstr>
      <vt:lpstr>Vad registreras?</vt:lpstr>
      <vt:lpstr>Journalanteckning</vt:lpstr>
      <vt:lpstr>Kontakt</vt:lpstr>
    </vt:vector>
  </TitlesOfParts>
  <Company>Region Kronoberg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Kindstrand Loeb Carola PRC vuxenhab Växjö</dc:creator>
  <cp:lastModifiedBy>Kamp Karin PVR vuxenhab Växjö</cp:lastModifiedBy>
  <cp:revision>15</cp:revision>
  <dcterms:created xsi:type="dcterms:W3CDTF">2019-05-13T09:38:48Z</dcterms:created>
  <dcterms:modified xsi:type="dcterms:W3CDTF">2022-12-05T08:20:55Z</dcterms:modified>
</cp:coreProperties>
</file>