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01" r:id="rId2"/>
  </p:sldMasterIdLst>
  <p:notesMasterIdLst>
    <p:notesMasterId r:id="rId7"/>
  </p:notesMasterIdLst>
  <p:sldIdLst>
    <p:sldId id="306" r:id="rId3"/>
    <p:sldId id="307" r:id="rId4"/>
    <p:sldId id="308" r:id="rId5"/>
    <p:sldId id="309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ivike Zandra HSJ uppföljn o kvalitet" initials="AZHuok" lastIdx="1" clrIdx="0">
    <p:extLst>
      <p:ext uri="{19B8F6BF-5375-455C-9EA6-DF929625EA0E}">
        <p15:presenceInfo xmlns:p15="http://schemas.microsoft.com/office/powerpoint/2012/main" userId="S-1-5-21-515967899-299502267-725345543-216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5D5B"/>
    <a:srgbClr val="4D4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7311" autoAdjust="0"/>
  </p:normalViewPr>
  <p:slideViewPr>
    <p:cSldViewPr snapToGrid="0" showGuides="1">
      <p:cViewPr varScale="1">
        <p:scale>
          <a:sx n="111" d="100"/>
          <a:sy n="111" d="100"/>
        </p:scale>
        <p:origin x="4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9A6FFD-B826-4D72-AAA7-988A2514D97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BD37A774-ED80-4EE3-B42F-6DAD6D56B2B3}">
      <dgm:prSet phldrT="[Text]" custT="1"/>
      <dgm:spPr/>
      <dgm:t>
        <a:bodyPr/>
        <a:lstStyle/>
        <a:p>
          <a:endParaRPr lang="sv-SE" sz="2000" dirty="0"/>
        </a:p>
      </dgm:t>
    </dgm:pt>
    <dgm:pt modelId="{7AC4BF2A-50F6-4DE2-82A3-6FE023E0BCD2}" type="parTrans" cxnId="{1D9461B0-9289-4A71-B7FF-C235E00B52F0}">
      <dgm:prSet/>
      <dgm:spPr/>
      <dgm:t>
        <a:bodyPr/>
        <a:lstStyle/>
        <a:p>
          <a:endParaRPr lang="sv-SE"/>
        </a:p>
      </dgm:t>
    </dgm:pt>
    <dgm:pt modelId="{EF650880-5C7C-414B-8323-F0F52B8D50D1}" type="sibTrans" cxnId="{1D9461B0-9289-4A71-B7FF-C235E00B52F0}">
      <dgm:prSet/>
      <dgm:spPr/>
      <dgm:t>
        <a:bodyPr/>
        <a:lstStyle/>
        <a:p>
          <a:endParaRPr lang="sv-SE"/>
        </a:p>
      </dgm:t>
    </dgm:pt>
    <dgm:pt modelId="{202DEA2B-CC0C-4706-A022-4BA8A8DEF5ED}">
      <dgm:prSet phldrT="[Text]" custT="1"/>
      <dgm:spPr/>
      <dgm:t>
        <a:bodyPr/>
        <a:lstStyle/>
        <a:p>
          <a:r>
            <a:rPr lang="sv-SE" sz="1600" u="none" dirty="0"/>
            <a:t>Dag</a:t>
          </a:r>
          <a:endParaRPr lang="sv-SE" sz="2000" u="none" dirty="0"/>
        </a:p>
      </dgm:t>
    </dgm:pt>
    <dgm:pt modelId="{D773583B-C445-494B-AEAB-12926A5F830E}" type="parTrans" cxnId="{2BCB0DB9-28C9-4CDA-A586-36667DF09668}">
      <dgm:prSet/>
      <dgm:spPr/>
      <dgm:t>
        <a:bodyPr/>
        <a:lstStyle/>
        <a:p>
          <a:endParaRPr lang="sv-SE"/>
        </a:p>
      </dgm:t>
    </dgm:pt>
    <dgm:pt modelId="{DB923A17-4232-4CCB-BE4C-D92F60D4D9A4}" type="sibTrans" cxnId="{2BCB0DB9-28C9-4CDA-A586-36667DF09668}">
      <dgm:prSet/>
      <dgm:spPr/>
      <dgm:t>
        <a:bodyPr/>
        <a:lstStyle/>
        <a:p>
          <a:endParaRPr lang="sv-SE"/>
        </a:p>
      </dgm:t>
    </dgm:pt>
    <dgm:pt modelId="{4201D958-000E-45FA-A21C-DF309223DA3E}">
      <dgm:prSet phldrT="[Text]" custT="1"/>
      <dgm:spPr/>
      <dgm:t>
        <a:bodyPr/>
        <a:lstStyle/>
        <a:p>
          <a:r>
            <a:rPr lang="sv-SE" sz="1600" u="none" dirty="0"/>
            <a:t>Dag</a:t>
          </a:r>
        </a:p>
      </dgm:t>
    </dgm:pt>
    <dgm:pt modelId="{56EAED7C-27C2-4BF8-B6D7-F7283291C5F3}" type="parTrans" cxnId="{C8E6497B-E6B6-4EFA-957B-3A876BBEC010}">
      <dgm:prSet/>
      <dgm:spPr/>
      <dgm:t>
        <a:bodyPr/>
        <a:lstStyle/>
        <a:p>
          <a:endParaRPr lang="sv-SE"/>
        </a:p>
      </dgm:t>
    </dgm:pt>
    <dgm:pt modelId="{AD706225-5FC9-4B8E-B82B-CA9EFE899DED}" type="sibTrans" cxnId="{C8E6497B-E6B6-4EFA-957B-3A876BBEC010}">
      <dgm:prSet/>
      <dgm:spPr/>
      <dgm:t>
        <a:bodyPr/>
        <a:lstStyle/>
        <a:p>
          <a:endParaRPr lang="sv-SE"/>
        </a:p>
      </dgm:t>
    </dgm:pt>
    <dgm:pt modelId="{9EEBB652-0AE5-4029-8F1F-01BF410FB898}">
      <dgm:prSet custT="1"/>
      <dgm:spPr/>
      <dgm:t>
        <a:bodyPr/>
        <a:lstStyle/>
        <a:p>
          <a:r>
            <a:rPr lang="sv-SE" sz="1600" u="none" dirty="0"/>
            <a:t>Dag</a:t>
          </a:r>
        </a:p>
      </dgm:t>
    </dgm:pt>
    <dgm:pt modelId="{686650AE-8E68-485B-94BE-1843F08F439C}" type="parTrans" cxnId="{0A5AC611-6218-45C3-9CAE-F2627BAE9F34}">
      <dgm:prSet/>
      <dgm:spPr/>
      <dgm:t>
        <a:bodyPr/>
        <a:lstStyle/>
        <a:p>
          <a:endParaRPr lang="sv-SE"/>
        </a:p>
      </dgm:t>
    </dgm:pt>
    <dgm:pt modelId="{CEBC0EDD-9031-4858-A153-E7586C16B14A}" type="sibTrans" cxnId="{0A5AC611-6218-45C3-9CAE-F2627BAE9F34}">
      <dgm:prSet/>
      <dgm:spPr/>
      <dgm:t>
        <a:bodyPr/>
        <a:lstStyle/>
        <a:p>
          <a:endParaRPr lang="sv-SE"/>
        </a:p>
      </dgm:t>
    </dgm:pt>
    <dgm:pt modelId="{8C20ABC2-0034-479C-906C-A7A0BC0E20AC}">
      <dgm:prSet custT="1"/>
      <dgm:spPr/>
      <dgm:t>
        <a:bodyPr/>
        <a:lstStyle/>
        <a:p>
          <a:r>
            <a:rPr lang="sv-SE" sz="1600" u="none" dirty="0"/>
            <a:t>Dag</a:t>
          </a:r>
        </a:p>
      </dgm:t>
    </dgm:pt>
    <dgm:pt modelId="{D2622710-9119-428D-A6E9-756F8130C829}" type="parTrans" cxnId="{32D47A80-E543-4D07-89F2-FF8870FD2103}">
      <dgm:prSet/>
      <dgm:spPr/>
      <dgm:t>
        <a:bodyPr/>
        <a:lstStyle/>
        <a:p>
          <a:endParaRPr lang="sv-SE"/>
        </a:p>
      </dgm:t>
    </dgm:pt>
    <dgm:pt modelId="{2CFEF1F7-5007-4F6A-8F75-D6389991A7BF}" type="sibTrans" cxnId="{32D47A80-E543-4D07-89F2-FF8870FD2103}">
      <dgm:prSet/>
      <dgm:spPr/>
      <dgm:t>
        <a:bodyPr/>
        <a:lstStyle/>
        <a:p>
          <a:endParaRPr lang="sv-SE"/>
        </a:p>
      </dgm:t>
    </dgm:pt>
    <dgm:pt modelId="{DA108A5A-9D85-4F02-A4E9-B4EB818A0A63}">
      <dgm:prSet custT="1"/>
      <dgm:spPr/>
      <dgm:t>
        <a:bodyPr/>
        <a:lstStyle/>
        <a:p>
          <a:r>
            <a:rPr lang="sv-SE" sz="1600" dirty="0"/>
            <a:t>Dag</a:t>
          </a:r>
        </a:p>
      </dgm:t>
    </dgm:pt>
    <dgm:pt modelId="{97614D56-4211-4A61-A44D-8F47C857BFF1}" type="parTrans" cxnId="{476C2E1E-219D-4EC2-8482-C495BE5BAFF6}">
      <dgm:prSet/>
      <dgm:spPr/>
      <dgm:t>
        <a:bodyPr/>
        <a:lstStyle/>
        <a:p>
          <a:endParaRPr lang="sv-SE"/>
        </a:p>
      </dgm:t>
    </dgm:pt>
    <dgm:pt modelId="{F637D44A-CEE2-4760-8083-E61CF98D7AD1}" type="sibTrans" cxnId="{476C2E1E-219D-4EC2-8482-C495BE5BAFF6}">
      <dgm:prSet/>
      <dgm:spPr/>
      <dgm:t>
        <a:bodyPr/>
        <a:lstStyle/>
        <a:p>
          <a:endParaRPr lang="sv-SE"/>
        </a:p>
      </dgm:t>
    </dgm:pt>
    <dgm:pt modelId="{1F094BB1-221A-424C-9DCE-9B4A54A8B99E}" type="pres">
      <dgm:prSet presAssocID="{D19A6FFD-B826-4D72-AAA7-988A2514D975}" presName="Name0" presStyleCnt="0">
        <dgm:presLayoutVars>
          <dgm:dir/>
          <dgm:resizeHandles val="exact"/>
        </dgm:presLayoutVars>
      </dgm:prSet>
      <dgm:spPr/>
    </dgm:pt>
    <dgm:pt modelId="{83233512-74B1-4094-BD79-5A3A48DCB368}" type="pres">
      <dgm:prSet presAssocID="{BD37A774-ED80-4EE3-B42F-6DAD6D56B2B3}" presName="parTxOnly" presStyleLbl="node1" presStyleIdx="0" presStyleCnt="6">
        <dgm:presLayoutVars>
          <dgm:bulletEnabled val="1"/>
        </dgm:presLayoutVars>
      </dgm:prSet>
      <dgm:spPr/>
    </dgm:pt>
    <dgm:pt modelId="{FB95F8A0-F15D-4827-873B-2DABEF4AE0F5}" type="pres">
      <dgm:prSet presAssocID="{EF650880-5C7C-414B-8323-F0F52B8D50D1}" presName="parSpace" presStyleCnt="0"/>
      <dgm:spPr/>
    </dgm:pt>
    <dgm:pt modelId="{397CD1EF-A158-4F5C-90D1-93ED2B7F1A4A}" type="pres">
      <dgm:prSet presAssocID="{9EEBB652-0AE5-4029-8F1F-01BF410FB898}" presName="parTxOnly" presStyleLbl="node1" presStyleIdx="1" presStyleCnt="6">
        <dgm:presLayoutVars>
          <dgm:bulletEnabled val="1"/>
        </dgm:presLayoutVars>
      </dgm:prSet>
      <dgm:spPr/>
    </dgm:pt>
    <dgm:pt modelId="{7AC5186D-CCB5-4393-A5D1-36F37602CB89}" type="pres">
      <dgm:prSet presAssocID="{CEBC0EDD-9031-4858-A153-E7586C16B14A}" presName="parSpace" presStyleCnt="0"/>
      <dgm:spPr/>
    </dgm:pt>
    <dgm:pt modelId="{D7F6F68E-DBF7-4FDD-BA2E-2036FED5C2C9}" type="pres">
      <dgm:prSet presAssocID="{202DEA2B-CC0C-4706-A022-4BA8A8DEF5ED}" presName="parTxOnly" presStyleLbl="node1" presStyleIdx="2" presStyleCnt="6">
        <dgm:presLayoutVars>
          <dgm:bulletEnabled val="1"/>
        </dgm:presLayoutVars>
      </dgm:prSet>
      <dgm:spPr/>
    </dgm:pt>
    <dgm:pt modelId="{14C68EDA-F0A9-4EBF-9A8E-25B2794E65A0}" type="pres">
      <dgm:prSet presAssocID="{DB923A17-4232-4CCB-BE4C-D92F60D4D9A4}" presName="parSpace" presStyleCnt="0"/>
      <dgm:spPr/>
    </dgm:pt>
    <dgm:pt modelId="{2D1781A9-4C60-43D9-84E1-68F0AA9E3552}" type="pres">
      <dgm:prSet presAssocID="{4201D958-000E-45FA-A21C-DF309223DA3E}" presName="parTxOnly" presStyleLbl="node1" presStyleIdx="3" presStyleCnt="6">
        <dgm:presLayoutVars>
          <dgm:bulletEnabled val="1"/>
        </dgm:presLayoutVars>
      </dgm:prSet>
      <dgm:spPr/>
    </dgm:pt>
    <dgm:pt modelId="{7B3089FA-95F7-4E9C-998F-45964662C07D}" type="pres">
      <dgm:prSet presAssocID="{AD706225-5FC9-4B8E-B82B-CA9EFE899DED}" presName="parSpace" presStyleCnt="0"/>
      <dgm:spPr/>
    </dgm:pt>
    <dgm:pt modelId="{2FE5677D-B490-4BC9-B135-349034996F6B}" type="pres">
      <dgm:prSet presAssocID="{8C20ABC2-0034-479C-906C-A7A0BC0E20AC}" presName="parTxOnly" presStyleLbl="node1" presStyleIdx="4" presStyleCnt="6">
        <dgm:presLayoutVars>
          <dgm:bulletEnabled val="1"/>
        </dgm:presLayoutVars>
      </dgm:prSet>
      <dgm:spPr/>
    </dgm:pt>
    <dgm:pt modelId="{7189919E-5453-4664-A4DF-D1EDEDFA2DF8}" type="pres">
      <dgm:prSet presAssocID="{2CFEF1F7-5007-4F6A-8F75-D6389991A7BF}" presName="parSpace" presStyleCnt="0"/>
      <dgm:spPr/>
    </dgm:pt>
    <dgm:pt modelId="{0821D20E-5CD7-4BCD-A7F7-829F8056841C}" type="pres">
      <dgm:prSet presAssocID="{DA108A5A-9D85-4F02-A4E9-B4EB818A0A63}" presName="parTxOnly" presStyleLbl="node1" presStyleIdx="5" presStyleCnt="6">
        <dgm:presLayoutVars>
          <dgm:bulletEnabled val="1"/>
        </dgm:presLayoutVars>
      </dgm:prSet>
      <dgm:spPr/>
    </dgm:pt>
  </dgm:ptLst>
  <dgm:cxnLst>
    <dgm:cxn modelId="{0A5AC611-6218-45C3-9CAE-F2627BAE9F34}" srcId="{D19A6FFD-B826-4D72-AAA7-988A2514D975}" destId="{9EEBB652-0AE5-4029-8F1F-01BF410FB898}" srcOrd="1" destOrd="0" parTransId="{686650AE-8E68-485B-94BE-1843F08F439C}" sibTransId="{CEBC0EDD-9031-4858-A153-E7586C16B14A}"/>
    <dgm:cxn modelId="{476C2E1E-219D-4EC2-8482-C495BE5BAFF6}" srcId="{D19A6FFD-B826-4D72-AAA7-988A2514D975}" destId="{DA108A5A-9D85-4F02-A4E9-B4EB818A0A63}" srcOrd="5" destOrd="0" parTransId="{97614D56-4211-4A61-A44D-8F47C857BFF1}" sibTransId="{F637D44A-CEE2-4760-8083-E61CF98D7AD1}"/>
    <dgm:cxn modelId="{F8412A2F-2AB6-43DB-8448-B56EA91CDFF9}" type="presOf" srcId="{202DEA2B-CC0C-4706-A022-4BA8A8DEF5ED}" destId="{D7F6F68E-DBF7-4FDD-BA2E-2036FED5C2C9}" srcOrd="0" destOrd="0" presId="urn:microsoft.com/office/officeart/2005/8/layout/hChevron3"/>
    <dgm:cxn modelId="{00CE1E3B-810B-4A47-B537-06BAA0D70D0F}" type="presOf" srcId="{DA108A5A-9D85-4F02-A4E9-B4EB818A0A63}" destId="{0821D20E-5CD7-4BCD-A7F7-829F8056841C}" srcOrd="0" destOrd="0" presId="urn:microsoft.com/office/officeart/2005/8/layout/hChevron3"/>
    <dgm:cxn modelId="{00997F61-6E33-4356-A7FF-D9CE0D4A65EC}" type="presOf" srcId="{4201D958-000E-45FA-A21C-DF309223DA3E}" destId="{2D1781A9-4C60-43D9-84E1-68F0AA9E3552}" srcOrd="0" destOrd="0" presId="urn:microsoft.com/office/officeart/2005/8/layout/hChevron3"/>
    <dgm:cxn modelId="{3271CF47-0BCD-44CD-9E94-4A709E481D06}" type="presOf" srcId="{BD37A774-ED80-4EE3-B42F-6DAD6D56B2B3}" destId="{83233512-74B1-4094-BD79-5A3A48DCB368}" srcOrd="0" destOrd="0" presId="urn:microsoft.com/office/officeart/2005/8/layout/hChevron3"/>
    <dgm:cxn modelId="{4D9E974E-1291-4348-B172-98A35A904A6F}" type="presOf" srcId="{D19A6FFD-B826-4D72-AAA7-988A2514D975}" destId="{1F094BB1-221A-424C-9DCE-9B4A54A8B99E}" srcOrd="0" destOrd="0" presId="urn:microsoft.com/office/officeart/2005/8/layout/hChevron3"/>
    <dgm:cxn modelId="{C8E6497B-E6B6-4EFA-957B-3A876BBEC010}" srcId="{D19A6FFD-B826-4D72-AAA7-988A2514D975}" destId="{4201D958-000E-45FA-A21C-DF309223DA3E}" srcOrd="3" destOrd="0" parTransId="{56EAED7C-27C2-4BF8-B6D7-F7283291C5F3}" sibTransId="{AD706225-5FC9-4B8E-B82B-CA9EFE899DED}"/>
    <dgm:cxn modelId="{32D47A80-E543-4D07-89F2-FF8870FD2103}" srcId="{D19A6FFD-B826-4D72-AAA7-988A2514D975}" destId="{8C20ABC2-0034-479C-906C-A7A0BC0E20AC}" srcOrd="4" destOrd="0" parTransId="{D2622710-9119-428D-A6E9-756F8130C829}" sibTransId="{2CFEF1F7-5007-4F6A-8F75-D6389991A7BF}"/>
    <dgm:cxn modelId="{1D9461B0-9289-4A71-B7FF-C235E00B52F0}" srcId="{D19A6FFD-B826-4D72-AAA7-988A2514D975}" destId="{BD37A774-ED80-4EE3-B42F-6DAD6D56B2B3}" srcOrd="0" destOrd="0" parTransId="{7AC4BF2A-50F6-4DE2-82A3-6FE023E0BCD2}" sibTransId="{EF650880-5C7C-414B-8323-F0F52B8D50D1}"/>
    <dgm:cxn modelId="{2BCB0DB9-28C9-4CDA-A586-36667DF09668}" srcId="{D19A6FFD-B826-4D72-AAA7-988A2514D975}" destId="{202DEA2B-CC0C-4706-A022-4BA8A8DEF5ED}" srcOrd="2" destOrd="0" parTransId="{D773583B-C445-494B-AEAB-12926A5F830E}" sibTransId="{DB923A17-4232-4CCB-BE4C-D92F60D4D9A4}"/>
    <dgm:cxn modelId="{0BAE00C3-2B6C-42D9-89F6-CE116E1D9708}" type="presOf" srcId="{9EEBB652-0AE5-4029-8F1F-01BF410FB898}" destId="{397CD1EF-A158-4F5C-90D1-93ED2B7F1A4A}" srcOrd="0" destOrd="0" presId="urn:microsoft.com/office/officeart/2005/8/layout/hChevron3"/>
    <dgm:cxn modelId="{171771F1-94BB-4F39-A7FB-AC3EF1D62A3E}" type="presOf" srcId="{8C20ABC2-0034-479C-906C-A7A0BC0E20AC}" destId="{2FE5677D-B490-4BC9-B135-349034996F6B}" srcOrd="0" destOrd="0" presId="urn:microsoft.com/office/officeart/2005/8/layout/hChevron3"/>
    <dgm:cxn modelId="{7095B324-ECA8-42AF-8672-BBB3FA14EC53}" type="presParOf" srcId="{1F094BB1-221A-424C-9DCE-9B4A54A8B99E}" destId="{83233512-74B1-4094-BD79-5A3A48DCB368}" srcOrd="0" destOrd="0" presId="urn:microsoft.com/office/officeart/2005/8/layout/hChevron3"/>
    <dgm:cxn modelId="{BBA3A5EE-3D1D-448D-9FCC-5F00A588EE54}" type="presParOf" srcId="{1F094BB1-221A-424C-9DCE-9B4A54A8B99E}" destId="{FB95F8A0-F15D-4827-873B-2DABEF4AE0F5}" srcOrd="1" destOrd="0" presId="urn:microsoft.com/office/officeart/2005/8/layout/hChevron3"/>
    <dgm:cxn modelId="{311AFAB4-35C3-4B15-9E4F-21775F0E6A09}" type="presParOf" srcId="{1F094BB1-221A-424C-9DCE-9B4A54A8B99E}" destId="{397CD1EF-A158-4F5C-90D1-93ED2B7F1A4A}" srcOrd="2" destOrd="0" presId="urn:microsoft.com/office/officeart/2005/8/layout/hChevron3"/>
    <dgm:cxn modelId="{FC3860ED-BA96-477D-9816-079BB5B890AD}" type="presParOf" srcId="{1F094BB1-221A-424C-9DCE-9B4A54A8B99E}" destId="{7AC5186D-CCB5-4393-A5D1-36F37602CB89}" srcOrd="3" destOrd="0" presId="urn:microsoft.com/office/officeart/2005/8/layout/hChevron3"/>
    <dgm:cxn modelId="{569B7C6C-30B8-4A13-A363-0B3914963878}" type="presParOf" srcId="{1F094BB1-221A-424C-9DCE-9B4A54A8B99E}" destId="{D7F6F68E-DBF7-4FDD-BA2E-2036FED5C2C9}" srcOrd="4" destOrd="0" presId="urn:microsoft.com/office/officeart/2005/8/layout/hChevron3"/>
    <dgm:cxn modelId="{8F45EDC4-CACC-4AEB-AFCE-CCB2EFC3C4C5}" type="presParOf" srcId="{1F094BB1-221A-424C-9DCE-9B4A54A8B99E}" destId="{14C68EDA-F0A9-4EBF-9A8E-25B2794E65A0}" srcOrd="5" destOrd="0" presId="urn:microsoft.com/office/officeart/2005/8/layout/hChevron3"/>
    <dgm:cxn modelId="{B4F6E3F1-A9DF-4BF7-A791-951E192ED3D0}" type="presParOf" srcId="{1F094BB1-221A-424C-9DCE-9B4A54A8B99E}" destId="{2D1781A9-4C60-43D9-84E1-68F0AA9E3552}" srcOrd="6" destOrd="0" presId="urn:microsoft.com/office/officeart/2005/8/layout/hChevron3"/>
    <dgm:cxn modelId="{CDA83BB0-38D8-44D0-B179-A040A5729C7E}" type="presParOf" srcId="{1F094BB1-221A-424C-9DCE-9B4A54A8B99E}" destId="{7B3089FA-95F7-4E9C-998F-45964662C07D}" srcOrd="7" destOrd="0" presId="urn:microsoft.com/office/officeart/2005/8/layout/hChevron3"/>
    <dgm:cxn modelId="{C7A7935D-7E75-4C86-94E9-6BB5733060E4}" type="presParOf" srcId="{1F094BB1-221A-424C-9DCE-9B4A54A8B99E}" destId="{2FE5677D-B490-4BC9-B135-349034996F6B}" srcOrd="8" destOrd="0" presId="urn:microsoft.com/office/officeart/2005/8/layout/hChevron3"/>
    <dgm:cxn modelId="{B3B0ED47-B04A-4B33-8B06-240ADC1CC3BE}" type="presParOf" srcId="{1F094BB1-221A-424C-9DCE-9B4A54A8B99E}" destId="{7189919E-5453-4664-A4DF-D1EDEDFA2DF8}" srcOrd="9" destOrd="0" presId="urn:microsoft.com/office/officeart/2005/8/layout/hChevron3"/>
    <dgm:cxn modelId="{99C4E83E-A4C8-469A-964C-7673E499B37D}" type="presParOf" srcId="{1F094BB1-221A-424C-9DCE-9B4A54A8B99E}" destId="{0821D20E-5CD7-4BCD-A7F7-829F8056841C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7C3C54-694F-43FA-808C-F6EFD71CEED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938ACB3-AB38-4EAA-9790-9F71EF5D3DD7}">
      <dgm:prSet phldrT="[Text]" custT="1"/>
      <dgm:spPr/>
      <dgm:t>
        <a:bodyPr/>
        <a:lstStyle/>
        <a:p>
          <a:r>
            <a:rPr lang="sv-SE" sz="1600" u="none" dirty="0"/>
            <a:t>Dag</a:t>
          </a:r>
        </a:p>
      </dgm:t>
    </dgm:pt>
    <dgm:pt modelId="{3BFA63CF-8635-4305-89AD-598DE309C729}" type="parTrans" cxnId="{5D636668-E11F-4BE2-B89B-264C2F6580D9}">
      <dgm:prSet/>
      <dgm:spPr/>
      <dgm:t>
        <a:bodyPr/>
        <a:lstStyle/>
        <a:p>
          <a:endParaRPr lang="sv-SE"/>
        </a:p>
      </dgm:t>
    </dgm:pt>
    <dgm:pt modelId="{956D7F2E-D3E1-4183-BC75-D0BC1EA19443}" type="sibTrans" cxnId="{5D636668-E11F-4BE2-B89B-264C2F6580D9}">
      <dgm:prSet/>
      <dgm:spPr/>
      <dgm:t>
        <a:bodyPr/>
        <a:lstStyle/>
        <a:p>
          <a:endParaRPr lang="sv-SE"/>
        </a:p>
      </dgm:t>
    </dgm:pt>
    <dgm:pt modelId="{C54D109F-B427-440D-9799-FB5F46368CAD}">
      <dgm:prSet phldrT="[Text]" custT="1"/>
      <dgm:spPr/>
      <dgm:t>
        <a:bodyPr/>
        <a:lstStyle/>
        <a:p>
          <a:r>
            <a:rPr lang="sv-SE" sz="1600" u="none" dirty="0"/>
            <a:t>Dag</a:t>
          </a:r>
        </a:p>
      </dgm:t>
    </dgm:pt>
    <dgm:pt modelId="{58D93484-A36D-4EED-B448-2F7EE94783C4}" type="parTrans" cxnId="{E88BF60F-6AFA-4555-A4A0-487DDB09C1F3}">
      <dgm:prSet/>
      <dgm:spPr/>
      <dgm:t>
        <a:bodyPr/>
        <a:lstStyle/>
        <a:p>
          <a:endParaRPr lang="sv-SE"/>
        </a:p>
      </dgm:t>
    </dgm:pt>
    <dgm:pt modelId="{500877F5-2A4B-4D36-BA15-C2C1D33BFAF1}" type="sibTrans" cxnId="{E88BF60F-6AFA-4555-A4A0-487DDB09C1F3}">
      <dgm:prSet/>
      <dgm:spPr/>
      <dgm:t>
        <a:bodyPr/>
        <a:lstStyle/>
        <a:p>
          <a:endParaRPr lang="sv-SE"/>
        </a:p>
      </dgm:t>
    </dgm:pt>
    <dgm:pt modelId="{E3917EB4-C6B4-4852-B254-FB9B1A5B237B}">
      <dgm:prSet custT="1"/>
      <dgm:spPr/>
      <dgm:t>
        <a:bodyPr/>
        <a:lstStyle/>
        <a:p>
          <a:r>
            <a:rPr lang="sv-SE" sz="1600" dirty="0"/>
            <a:t>Dag</a:t>
          </a:r>
        </a:p>
      </dgm:t>
    </dgm:pt>
    <dgm:pt modelId="{E63EC275-4585-49E4-B7DE-036EA866FF5D}" type="parTrans" cxnId="{E656C897-E753-4B47-9CDF-8BB486680015}">
      <dgm:prSet/>
      <dgm:spPr/>
      <dgm:t>
        <a:bodyPr/>
        <a:lstStyle/>
        <a:p>
          <a:endParaRPr lang="sv-SE"/>
        </a:p>
      </dgm:t>
    </dgm:pt>
    <dgm:pt modelId="{9D5D64FB-7059-4240-A057-39D5C162BF8E}" type="sibTrans" cxnId="{E656C897-E753-4B47-9CDF-8BB486680015}">
      <dgm:prSet/>
      <dgm:spPr/>
      <dgm:t>
        <a:bodyPr/>
        <a:lstStyle/>
        <a:p>
          <a:endParaRPr lang="sv-SE"/>
        </a:p>
      </dgm:t>
    </dgm:pt>
    <dgm:pt modelId="{717705BF-03C1-4DF0-806A-C88BFD384C01}">
      <dgm:prSet custT="1"/>
      <dgm:spPr/>
      <dgm:t>
        <a:bodyPr/>
        <a:lstStyle/>
        <a:p>
          <a:r>
            <a:rPr lang="sv-SE" sz="1600" dirty="0"/>
            <a:t>Dag</a:t>
          </a:r>
        </a:p>
      </dgm:t>
    </dgm:pt>
    <dgm:pt modelId="{E40927FE-EDB8-4986-A320-3B8F8844FD3F}" type="parTrans" cxnId="{A5A02C7F-EB64-4C66-ADF8-C015A2D64DBA}">
      <dgm:prSet/>
      <dgm:spPr/>
      <dgm:t>
        <a:bodyPr/>
        <a:lstStyle/>
        <a:p>
          <a:endParaRPr lang="sv-SE"/>
        </a:p>
      </dgm:t>
    </dgm:pt>
    <dgm:pt modelId="{C3B12004-E1FC-401A-9F46-6E1B3AFCD134}" type="sibTrans" cxnId="{A5A02C7F-EB64-4C66-ADF8-C015A2D64DBA}">
      <dgm:prSet/>
      <dgm:spPr/>
      <dgm:t>
        <a:bodyPr/>
        <a:lstStyle/>
        <a:p>
          <a:endParaRPr lang="sv-SE"/>
        </a:p>
      </dgm:t>
    </dgm:pt>
    <dgm:pt modelId="{65B69D9F-5FD7-4947-B99F-2FC27D6B2081}">
      <dgm:prSet custT="1"/>
      <dgm:spPr/>
      <dgm:t>
        <a:bodyPr/>
        <a:lstStyle/>
        <a:p>
          <a:r>
            <a:rPr lang="sv-SE" sz="1600" dirty="0"/>
            <a:t>Dag</a:t>
          </a:r>
          <a:endParaRPr lang="sv-SE" sz="1800" dirty="0"/>
        </a:p>
      </dgm:t>
    </dgm:pt>
    <dgm:pt modelId="{28B7BB28-808D-4504-96C6-B42EA45B60B8}" type="parTrans" cxnId="{69E69691-80F3-412A-A37C-829DD7D83828}">
      <dgm:prSet/>
      <dgm:spPr/>
      <dgm:t>
        <a:bodyPr/>
        <a:lstStyle/>
        <a:p>
          <a:endParaRPr lang="sv-SE"/>
        </a:p>
      </dgm:t>
    </dgm:pt>
    <dgm:pt modelId="{EE1726F3-B8C1-4DA1-8B67-6A770D9AAC7F}" type="sibTrans" cxnId="{69E69691-80F3-412A-A37C-829DD7D83828}">
      <dgm:prSet/>
      <dgm:spPr/>
      <dgm:t>
        <a:bodyPr/>
        <a:lstStyle/>
        <a:p>
          <a:endParaRPr lang="sv-SE"/>
        </a:p>
      </dgm:t>
    </dgm:pt>
    <dgm:pt modelId="{F319D7C6-530A-4FF2-95B1-B64B4A6CE9FC}" type="pres">
      <dgm:prSet presAssocID="{8B7C3C54-694F-43FA-808C-F6EFD71CEED5}" presName="Name0" presStyleCnt="0">
        <dgm:presLayoutVars>
          <dgm:dir/>
          <dgm:animLvl val="lvl"/>
          <dgm:resizeHandles val="exact"/>
        </dgm:presLayoutVars>
      </dgm:prSet>
      <dgm:spPr/>
    </dgm:pt>
    <dgm:pt modelId="{D749E46C-3DD2-4F64-9562-E565CDCAD6C6}" type="pres">
      <dgm:prSet presAssocID="{3938ACB3-AB38-4EAA-9790-9F71EF5D3DD7}" presName="parTxOnly" presStyleLbl="node1" presStyleIdx="0" presStyleCnt="5">
        <dgm:presLayoutVars>
          <dgm:chMax val="0"/>
          <dgm:chPref val="0"/>
          <dgm:bulletEnabled val="1"/>
        </dgm:presLayoutVars>
      </dgm:prSet>
      <dgm:spPr/>
    </dgm:pt>
    <dgm:pt modelId="{D9922665-AA87-488F-8C94-D8E78F069E39}" type="pres">
      <dgm:prSet presAssocID="{956D7F2E-D3E1-4183-BC75-D0BC1EA19443}" presName="parTxOnlySpace" presStyleCnt="0"/>
      <dgm:spPr/>
    </dgm:pt>
    <dgm:pt modelId="{4407A07B-ACC4-4B76-9934-9749AA9A6E20}" type="pres">
      <dgm:prSet presAssocID="{C54D109F-B427-440D-9799-FB5F46368CAD}" presName="parTxOnly" presStyleLbl="node1" presStyleIdx="1" presStyleCnt="5">
        <dgm:presLayoutVars>
          <dgm:chMax val="0"/>
          <dgm:chPref val="0"/>
          <dgm:bulletEnabled val="1"/>
        </dgm:presLayoutVars>
      </dgm:prSet>
      <dgm:spPr/>
    </dgm:pt>
    <dgm:pt modelId="{95B369C9-4BA4-4A5D-B091-93032F218F58}" type="pres">
      <dgm:prSet presAssocID="{500877F5-2A4B-4D36-BA15-C2C1D33BFAF1}" presName="parTxOnlySpace" presStyleCnt="0"/>
      <dgm:spPr/>
    </dgm:pt>
    <dgm:pt modelId="{58A29FC0-4779-4CAC-A58E-1B521C85430B}" type="pres">
      <dgm:prSet presAssocID="{717705BF-03C1-4DF0-806A-C88BFD384C01}" presName="parTxOnly" presStyleLbl="node1" presStyleIdx="2" presStyleCnt="5" custScaleX="98915">
        <dgm:presLayoutVars>
          <dgm:chMax val="0"/>
          <dgm:chPref val="0"/>
          <dgm:bulletEnabled val="1"/>
        </dgm:presLayoutVars>
      </dgm:prSet>
      <dgm:spPr/>
    </dgm:pt>
    <dgm:pt modelId="{29B5A568-F92E-4CCD-8767-DF09B7060468}" type="pres">
      <dgm:prSet presAssocID="{C3B12004-E1FC-401A-9F46-6E1B3AFCD134}" presName="parTxOnlySpace" presStyleCnt="0"/>
      <dgm:spPr/>
    </dgm:pt>
    <dgm:pt modelId="{F683B91D-B9E7-4DCC-AD6A-80F4378E976E}" type="pres">
      <dgm:prSet presAssocID="{E3917EB4-C6B4-4852-B254-FB9B1A5B237B}" presName="parTxOnly" presStyleLbl="node1" presStyleIdx="3" presStyleCnt="5">
        <dgm:presLayoutVars>
          <dgm:chMax val="0"/>
          <dgm:chPref val="0"/>
          <dgm:bulletEnabled val="1"/>
        </dgm:presLayoutVars>
      </dgm:prSet>
      <dgm:spPr/>
    </dgm:pt>
    <dgm:pt modelId="{D71E35BD-E6CF-4BBF-B9C1-7ADEDE15211D}" type="pres">
      <dgm:prSet presAssocID="{9D5D64FB-7059-4240-A057-39D5C162BF8E}" presName="parTxOnlySpace" presStyleCnt="0"/>
      <dgm:spPr/>
    </dgm:pt>
    <dgm:pt modelId="{2D895C12-F243-4139-9F40-27C8ED79F5D9}" type="pres">
      <dgm:prSet presAssocID="{65B69D9F-5FD7-4947-B99F-2FC27D6B2081}" presName="parTxOnly" presStyleLbl="node1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E88BF60F-6AFA-4555-A4A0-487DDB09C1F3}" srcId="{8B7C3C54-694F-43FA-808C-F6EFD71CEED5}" destId="{C54D109F-B427-440D-9799-FB5F46368CAD}" srcOrd="1" destOrd="0" parTransId="{58D93484-A36D-4EED-B448-2F7EE94783C4}" sibTransId="{500877F5-2A4B-4D36-BA15-C2C1D33BFAF1}"/>
    <dgm:cxn modelId="{C033C92B-C63E-43E6-8381-10BF17E7AB08}" type="presOf" srcId="{3938ACB3-AB38-4EAA-9790-9F71EF5D3DD7}" destId="{D749E46C-3DD2-4F64-9562-E565CDCAD6C6}" srcOrd="0" destOrd="0" presId="urn:microsoft.com/office/officeart/2005/8/layout/chevron1"/>
    <dgm:cxn modelId="{E5293E68-1C42-4D68-A56F-0A5269307F5A}" type="presOf" srcId="{8B7C3C54-694F-43FA-808C-F6EFD71CEED5}" destId="{F319D7C6-530A-4FF2-95B1-B64B4A6CE9FC}" srcOrd="0" destOrd="0" presId="urn:microsoft.com/office/officeart/2005/8/layout/chevron1"/>
    <dgm:cxn modelId="{5D636668-E11F-4BE2-B89B-264C2F6580D9}" srcId="{8B7C3C54-694F-43FA-808C-F6EFD71CEED5}" destId="{3938ACB3-AB38-4EAA-9790-9F71EF5D3DD7}" srcOrd="0" destOrd="0" parTransId="{3BFA63CF-8635-4305-89AD-598DE309C729}" sibTransId="{956D7F2E-D3E1-4183-BC75-D0BC1EA19443}"/>
    <dgm:cxn modelId="{620A654C-0AA5-4D94-99BA-74141F646F01}" type="presOf" srcId="{65B69D9F-5FD7-4947-B99F-2FC27D6B2081}" destId="{2D895C12-F243-4139-9F40-27C8ED79F5D9}" srcOrd="0" destOrd="0" presId="urn:microsoft.com/office/officeart/2005/8/layout/chevron1"/>
    <dgm:cxn modelId="{1EF8524C-97EB-494F-AB62-CA86C50B142A}" type="presOf" srcId="{C54D109F-B427-440D-9799-FB5F46368CAD}" destId="{4407A07B-ACC4-4B76-9934-9749AA9A6E20}" srcOrd="0" destOrd="0" presId="urn:microsoft.com/office/officeart/2005/8/layout/chevron1"/>
    <dgm:cxn modelId="{E14A4778-B576-4E83-B1E3-6B0ED07A0519}" type="presOf" srcId="{717705BF-03C1-4DF0-806A-C88BFD384C01}" destId="{58A29FC0-4779-4CAC-A58E-1B521C85430B}" srcOrd="0" destOrd="0" presId="urn:microsoft.com/office/officeart/2005/8/layout/chevron1"/>
    <dgm:cxn modelId="{A5A02C7F-EB64-4C66-ADF8-C015A2D64DBA}" srcId="{8B7C3C54-694F-43FA-808C-F6EFD71CEED5}" destId="{717705BF-03C1-4DF0-806A-C88BFD384C01}" srcOrd="2" destOrd="0" parTransId="{E40927FE-EDB8-4986-A320-3B8F8844FD3F}" sibTransId="{C3B12004-E1FC-401A-9F46-6E1B3AFCD134}"/>
    <dgm:cxn modelId="{69E69691-80F3-412A-A37C-829DD7D83828}" srcId="{8B7C3C54-694F-43FA-808C-F6EFD71CEED5}" destId="{65B69D9F-5FD7-4947-B99F-2FC27D6B2081}" srcOrd="4" destOrd="0" parTransId="{28B7BB28-808D-4504-96C6-B42EA45B60B8}" sibTransId="{EE1726F3-B8C1-4DA1-8B67-6A770D9AAC7F}"/>
    <dgm:cxn modelId="{E656C897-E753-4B47-9CDF-8BB486680015}" srcId="{8B7C3C54-694F-43FA-808C-F6EFD71CEED5}" destId="{E3917EB4-C6B4-4852-B254-FB9B1A5B237B}" srcOrd="3" destOrd="0" parTransId="{E63EC275-4585-49E4-B7DE-036EA866FF5D}" sibTransId="{9D5D64FB-7059-4240-A057-39D5C162BF8E}"/>
    <dgm:cxn modelId="{30110CD7-02BC-4D75-80AB-B3A1CB4A44E8}" type="presOf" srcId="{E3917EB4-C6B4-4852-B254-FB9B1A5B237B}" destId="{F683B91D-B9E7-4DCC-AD6A-80F4378E976E}" srcOrd="0" destOrd="0" presId="urn:microsoft.com/office/officeart/2005/8/layout/chevron1"/>
    <dgm:cxn modelId="{E673E54D-0D18-4C0C-B552-363FE41537E1}" type="presParOf" srcId="{F319D7C6-530A-4FF2-95B1-B64B4A6CE9FC}" destId="{D749E46C-3DD2-4F64-9562-E565CDCAD6C6}" srcOrd="0" destOrd="0" presId="urn:microsoft.com/office/officeart/2005/8/layout/chevron1"/>
    <dgm:cxn modelId="{6A168A4A-6CBB-4869-A495-99D021DE319A}" type="presParOf" srcId="{F319D7C6-530A-4FF2-95B1-B64B4A6CE9FC}" destId="{D9922665-AA87-488F-8C94-D8E78F069E39}" srcOrd="1" destOrd="0" presId="urn:microsoft.com/office/officeart/2005/8/layout/chevron1"/>
    <dgm:cxn modelId="{8D9A8F50-89B3-4B0C-BFF4-8CB9316DFC0A}" type="presParOf" srcId="{F319D7C6-530A-4FF2-95B1-B64B4A6CE9FC}" destId="{4407A07B-ACC4-4B76-9934-9749AA9A6E20}" srcOrd="2" destOrd="0" presId="urn:microsoft.com/office/officeart/2005/8/layout/chevron1"/>
    <dgm:cxn modelId="{DB928D94-E1F8-40C0-9A39-9A401B623A35}" type="presParOf" srcId="{F319D7C6-530A-4FF2-95B1-B64B4A6CE9FC}" destId="{95B369C9-4BA4-4A5D-B091-93032F218F58}" srcOrd="3" destOrd="0" presId="urn:microsoft.com/office/officeart/2005/8/layout/chevron1"/>
    <dgm:cxn modelId="{7A79169D-9423-4FD2-8C6E-F74C624529F5}" type="presParOf" srcId="{F319D7C6-530A-4FF2-95B1-B64B4A6CE9FC}" destId="{58A29FC0-4779-4CAC-A58E-1B521C85430B}" srcOrd="4" destOrd="0" presId="urn:microsoft.com/office/officeart/2005/8/layout/chevron1"/>
    <dgm:cxn modelId="{8AC3B2FA-FCD0-43E2-AD53-99CFFB08124D}" type="presParOf" srcId="{F319D7C6-530A-4FF2-95B1-B64B4A6CE9FC}" destId="{29B5A568-F92E-4CCD-8767-DF09B7060468}" srcOrd="5" destOrd="0" presId="urn:microsoft.com/office/officeart/2005/8/layout/chevron1"/>
    <dgm:cxn modelId="{65BBEC5A-64A5-4BD2-AD91-FF7337B08D08}" type="presParOf" srcId="{F319D7C6-530A-4FF2-95B1-B64B4A6CE9FC}" destId="{F683B91D-B9E7-4DCC-AD6A-80F4378E976E}" srcOrd="6" destOrd="0" presId="urn:microsoft.com/office/officeart/2005/8/layout/chevron1"/>
    <dgm:cxn modelId="{F47C535F-E5CA-4948-AD02-707698E24D75}" type="presParOf" srcId="{F319D7C6-530A-4FF2-95B1-B64B4A6CE9FC}" destId="{D71E35BD-E6CF-4BBF-B9C1-7ADEDE15211D}" srcOrd="7" destOrd="0" presId="urn:microsoft.com/office/officeart/2005/8/layout/chevron1"/>
    <dgm:cxn modelId="{84ADDBF5-2B6C-4045-82A4-683B21863F47}" type="presParOf" srcId="{F319D7C6-530A-4FF2-95B1-B64B4A6CE9FC}" destId="{2D895C12-F243-4139-9F40-27C8ED79F5D9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33512-74B1-4094-BD79-5A3A48DCB368}">
      <dsp:nvSpPr>
        <dsp:cNvPr id="0" name=""/>
        <dsp:cNvSpPr/>
      </dsp:nvSpPr>
      <dsp:spPr>
        <a:xfrm>
          <a:off x="1336" y="1018805"/>
          <a:ext cx="2188776" cy="87551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000" kern="1200" dirty="0"/>
        </a:p>
      </dsp:txBody>
      <dsp:txXfrm>
        <a:off x="1336" y="1018805"/>
        <a:ext cx="1969899" cy="875510"/>
      </dsp:txXfrm>
    </dsp:sp>
    <dsp:sp modelId="{397CD1EF-A158-4F5C-90D1-93ED2B7F1A4A}">
      <dsp:nvSpPr>
        <dsp:cNvPr id="0" name=""/>
        <dsp:cNvSpPr/>
      </dsp:nvSpPr>
      <dsp:spPr>
        <a:xfrm>
          <a:off x="1752357" y="1018805"/>
          <a:ext cx="2188776" cy="875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u="none" kern="1200" dirty="0"/>
            <a:t>Dag</a:t>
          </a:r>
        </a:p>
      </dsp:txBody>
      <dsp:txXfrm>
        <a:off x="2190112" y="1018805"/>
        <a:ext cx="1313266" cy="875510"/>
      </dsp:txXfrm>
    </dsp:sp>
    <dsp:sp modelId="{D7F6F68E-DBF7-4FDD-BA2E-2036FED5C2C9}">
      <dsp:nvSpPr>
        <dsp:cNvPr id="0" name=""/>
        <dsp:cNvSpPr/>
      </dsp:nvSpPr>
      <dsp:spPr>
        <a:xfrm>
          <a:off x="3503378" y="1018805"/>
          <a:ext cx="2188776" cy="875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u="none" kern="1200" dirty="0"/>
            <a:t>Dag</a:t>
          </a:r>
          <a:endParaRPr lang="sv-SE" sz="2000" u="none" kern="1200" dirty="0"/>
        </a:p>
      </dsp:txBody>
      <dsp:txXfrm>
        <a:off x="3941133" y="1018805"/>
        <a:ext cx="1313266" cy="875510"/>
      </dsp:txXfrm>
    </dsp:sp>
    <dsp:sp modelId="{2D1781A9-4C60-43D9-84E1-68F0AA9E3552}">
      <dsp:nvSpPr>
        <dsp:cNvPr id="0" name=""/>
        <dsp:cNvSpPr/>
      </dsp:nvSpPr>
      <dsp:spPr>
        <a:xfrm>
          <a:off x="5254398" y="1018805"/>
          <a:ext cx="2188776" cy="875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u="none" kern="1200" dirty="0"/>
            <a:t>Dag</a:t>
          </a:r>
        </a:p>
      </dsp:txBody>
      <dsp:txXfrm>
        <a:off x="5692153" y="1018805"/>
        <a:ext cx="1313266" cy="875510"/>
      </dsp:txXfrm>
    </dsp:sp>
    <dsp:sp modelId="{2FE5677D-B490-4BC9-B135-349034996F6B}">
      <dsp:nvSpPr>
        <dsp:cNvPr id="0" name=""/>
        <dsp:cNvSpPr/>
      </dsp:nvSpPr>
      <dsp:spPr>
        <a:xfrm>
          <a:off x="7005419" y="1018805"/>
          <a:ext cx="2188776" cy="875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u="none" kern="1200" dirty="0"/>
            <a:t>Dag</a:t>
          </a:r>
        </a:p>
      </dsp:txBody>
      <dsp:txXfrm>
        <a:off x="7443174" y="1018805"/>
        <a:ext cx="1313266" cy="875510"/>
      </dsp:txXfrm>
    </dsp:sp>
    <dsp:sp modelId="{0821D20E-5CD7-4BCD-A7F7-829F8056841C}">
      <dsp:nvSpPr>
        <dsp:cNvPr id="0" name=""/>
        <dsp:cNvSpPr/>
      </dsp:nvSpPr>
      <dsp:spPr>
        <a:xfrm>
          <a:off x="8756440" y="1018805"/>
          <a:ext cx="2188776" cy="8755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42672" rIns="21336" bIns="4267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Dag</a:t>
          </a:r>
        </a:p>
      </dsp:txBody>
      <dsp:txXfrm>
        <a:off x="9194195" y="1018805"/>
        <a:ext cx="1313266" cy="875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9E46C-3DD2-4F64-9562-E565CDCAD6C6}">
      <dsp:nvSpPr>
        <dsp:cNvPr id="0" name=""/>
        <dsp:cNvSpPr/>
      </dsp:nvSpPr>
      <dsp:spPr>
        <a:xfrm>
          <a:off x="3385" y="378274"/>
          <a:ext cx="2437410" cy="9749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u="none" kern="1200" dirty="0"/>
            <a:t>Dag</a:t>
          </a:r>
        </a:p>
      </dsp:txBody>
      <dsp:txXfrm>
        <a:off x="490867" y="378274"/>
        <a:ext cx="1462446" cy="974964"/>
      </dsp:txXfrm>
    </dsp:sp>
    <dsp:sp modelId="{4407A07B-ACC4-4B76-9934-9749AA9A6E20}">
      <dsp:nvSpPr>
        <dsp:cNvPr id="0" name=""/>
        <dsp:cNvSpPr/>
      </dsp:nvSpPr>
      <dsp:spPr>
        <a:xfrm>
          <a:off x="2197055" y="378274"/>
          <a:ext cx="2437410" cy="9749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u="none" kern="1200" dirty="0"/>
            <a:t>Dag</a:t>
          </a:r>
        </a:p>
      </dsp:txBody>
      <dsp:txXfrm>
        <a:off x="2684537" y="378274"/>
        <a:ext cx="1462446" cy="974964"/>
      </dsp:txXfrm>
    </dsp:sp>
    <dsp:sp modelId="{58A29FC0-4779-4CAC-A58E-1B521C85430B}">
      <dsp:nvSpPr>
        <dsp:cNvPr id="0" name=""/>
        <dsp:cNvSpPr/>
      </dsp:nvSpPr>
      <dsp:spPr>
        <a:xfrm>
          <a:off x="4390724" y="378274"/>
          <a:ext cx="2410964" cy="9749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Dag</a:t>
          </a:r>
        </a:p>
      </dsp:txBody>
      <dsp:txXfrm>
        <a:off x="4878206" y="378274"/>
        <a:ext cx="1436000" cy="974964"/>
      </dsp:txXfrm>
    </dsp:sp>
    <dsp:sp modelId="{F683B91D-B9E7-4DCC-AD6A-80F4378E976E}">
      <dsp:nvSpPr>
        <dsp:cNvPr id="0" name=""/>
        <dsp:cNvSpPr/>
      </dsp:nvSpPr>
      <dsp:spPr>
        <a:xfrm>
          <a:off x="6557948" y="378274"/>
          <a:ext cx="2437410" cy="9749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Dag</a:t>
          </a:r>
        </a:p>
      </dsp:txBody>
      <dsp:txXfrm>
        <a:off x="7045430" y="378274"/>
        <a:ext cx="1462446" cy="974964"/>
      </dsp:txXfrm>
    </dsp:sp>
    <dsp:sp modelId="{2D895C12-F243-4139-9F40-27C8ED79F5D9}">
      <dsp:nvSpPr>
        <dsp:cNvPr id="0" name=""/>
        <dsp:cNvSpPr/>
      </dsp:nvSpPr>
      <dsp:spPr>
        <a:xfrm>
          <a:off x="8751617" y="378274"/>
          <a:ext cx="2437410" cy="97496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 dirty="0"/>
            <a:t>Dag</a:t>
          </a:r>
          <a:endParaRPr lang="sv-SE" sz="1800" kern="1200" dirty="0"/>
        </a:p>
      </dsp:txBody>
      <dsp:txXfrm>
        <a:off x="9239099" y="378274"/>
        <a:ext cx="1462446" cy="974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FD482-0830-4CE2-8CAC-E4BBA5E96A4D}" type="datetimeFigureOut">
              <a:rPr lang="sv-SE" smtClean="0"/>
              <a:t>2024-02-12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9FAB8-8AA6-49BD-99AB-B816102A133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264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73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441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06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1839EFE-0248-88A9-AA09-D12C3981C5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48" r="19174"/>
          <a:stretch/>
        </p:blipFill>
        <p:spPr>
          <a:xfrm>
            <a:off x="6228308" y="-12033"/>
            <a:ext cx="5959682" cy="4343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23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763021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68336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151122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tx2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11" name="Bildobjekt 10" descr="Region Kronobergs logotyp i vitt.">
            <a:extLst>
              <a:ext uri="{FF2B5EF4-FFF2-40B4-BE49-F238E27FC236}">
                <a16:creationId xmlns:a16="http://schemas.microsoft.com/office/drawing/2014/main" id="{4C65C9E4-6A18-4E47-AF4A-18AC385A4B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220B82CF-9F6C-4273-AE3B-D391F3723301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2966895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235800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1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008545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247296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9449483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121966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43935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FC7A09AD-8787-54E2-737F-657992EC1CE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48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7032055E-18AF-4C39-8C8F-38FE826D2A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552" y="1382567"/>
            <a:ext cx="3238896" cy="4575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45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27401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9225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43587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408050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379934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3921244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92800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2024-02-12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3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98" r:id="rId3"/>
    <p:sldLayoutId id="2147483688" r:id="rId4"/>
    <p:sldLayoutId id="2147483684" r:id="rId5"/>
    <p:sldLayoutId id="2147483697" r:id="rId6"/>
    <p:sldLayoutId id="2147483690" r:id="rId7"/>
    <p:sldLayoutId id="2147483686" r:id="rId8"/>
    <p:sldLayoutId id="2147483699" r:id="rId9"/>
    <p:sldLayoutId id="2147483700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D48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2024-02-12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84" y="6426926"/>
            <a:ext cx="471753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Region Kronobergs logotyp i vitt.">
            <a:extLst>
              <a:ext uri="{FF2B5EF4-FFF2-40B4-BE49-F238E27FC236}">
                <a16:creationId xmlns:a16="http://schemas.microsoft.com/office/drawing/2014/main" id="{AF44FD0E-75BD-2148-0264-73CEB5A7A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46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 userDrawn="1">
          <p15:clr>
            <a:srgbClr val="F26B43"/>
          </p15:clr>
        </p15:guide>
        <p15:guide id="2" orient="horz" pos="1277" userDrawn="1">
          <p15:clr>
            <a:srgbClr val="F26B43"/>
          </p15:clr>
        </p15:guide>
        <p15:guide id="3" orient="horz" pos="36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10741875-7936-4E69-BBB1-12C5AC2472EA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4072744498"/>
              </p:ext>
            </p:extLst>
          </p:nvPr>
        </p:nvGraphicFramePr>
        <p:xfrm>
          <a:off x="616253" y="373542"/>
          <a:ext cx="10946553" cy="2913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F09122E7-80B1-4056-AE60-ED2973212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253" y="95673"/>
            <a:ext cx="9669809" cy="623858"/>
          </a:xfrm>
        </p:spPr>
        <p:txBody>
          <a:bodyPr/>
          <a:lstStyle/>
          <a:p>
            <a:r>
              <a:rPr lang="sv-SE" sz="2400" dirty="0"/>
              <a:t>Händelseförlopp 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02B13C7-1064-42BC-925E-DE3CDFDAE85A}"/>
              </a:ext>
            </a:extLst>
          </p:cNvPr>
          <p:cNvSpPr txBox="1"/>
          <p:nvPr/>
        </p:nvSpPr>
        <p:spPr>
          <a:xfrm>
            <a:off x="616253" y="705012"/>
            <a:ext cx="1093361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1600" i="1" dirty="0"/>
              <a:t>Bakgrund:</a:t>
            </a:r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FD26534E-8AFB-4B5B-92A2-216D4A718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930312"/>
              </p:ext>
            </p:extLst>
          </p:nvPr>
        </p:nvGraphicFramePr>
        <p:xfrm>
          <a:off x="595223" y="2283016"/>
          <a:ext cx="10774392" cy="37468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3192">
                  <a:extLst>
                    <a:ext uri="{9D8B030D-6E8A-4147-A177-3AD203B41FA5}">
                      <a16:colId xmlns:a16="http://schemas.microsoft.com/office/drawing/2014/main" val="1998393448"/>
                    </a:ext>
                  </a:extLst>
                </a:gridCol>
                <a:gridCol w="1750672">
                  <a:extLst>
                    <a:ext uri="{9D8B030D-6E8A-4147-A177-3AD203B41FA5}">
                      <a16:colId xmlns:a16="http://schemas.microsoft.com/office/drawing/2014/main" val="4231517539"/>
                    </a:ext>
                  </a:extLst>
                </a:gridCol>
                <a:gridCol w="1664898">
                  <a:extLst>
                    <a:ext uri="{9D8B030D-6E8A-4147-A177-3AD203B41FA5}">
                      <a16:colId xmlns:a16="http://schemas.microsoft.com/office/drawing/2014/main" val="1406412380"/>
                    </a:ext>
                  </a:extLst>
                </a:gridCol>
                <a:gridCol w="1777041">
                  <a:extLst>
                    <a:ext uri="{9D8B030D-6E8A-4147-A177-3AD203B41FA5}">
                      <a16:colId xmlns:a16="http://schemas.microsoft.com/office/drawing/2014/main" val="862151330"/>
                    </a:ext>
                  </a:extLst>
                </a:gridCol>
                <a:gridCol w="1668449">
                  <a:extLst>
                    <a:ext uri="{9D8B030D-6E8A-4147-A177-3AD203B41FA5}">
                      <a16:colId xmlns:a16="http://schemas.microsoft.com/office/drawing/2014/main" val="162027411"/>
                    </a:ext>
                  </a:extLst>
                </a:gridCol>
                <a:gridCol w="1920140">
                  <a:extLst>
                    <a:ext uri="{9D8B030D-6E8A-4147-A177-3AD203B41FA5}">
                      <a16:colId xmlns:a16="http://schemas.microsoft.com/office/drawing/2014/main" val="2097233007"/>
                    </a:ext>
                  </a:extLst>
                </a:gridCol>
              </a:tblGrid>
              <a:tr h="37468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605D5B"/>
                          </a:solidFill>
                        </a:rPr>
                        <a:t>Beskriv vad som hände den här dagen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sv-SE" sz="1200" b="0" dirty="0">
                          <a:solidFill>
                            <a:srgbClr val="605D5B"/>
                          </a:solidFill>
                        </a:rPr>
                      </a:br>
                      <a:br>
                        <a:rPr lang="sv-SE" sz="1200" b="0" dirty="0">
                          <a:solidFill>
                            <a:srgbClr val="605D5B"/>
                          </a:solidFill>
                        </a:rPr>
                      </a:b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v-SE" sz="1200" b="0" dirty="0" err="1">
                          <a:solidFill>
                            <a:srgbClr val="FF0000"/>
                          </a:solidFill>
                        </a:rPr>
                        <a:t>ev</a:t>
                      </a: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felhändelse: </a:t>
                      </a:r>
                      <a:br>
                        <a:rPr lang="sv-SE" sz="1200" b="0" dirty="0">
                          <a:solidFill>
                            <a:srgbClr val="605D5B"/>
                          </a:solidFill>
                        </a:rPr>
                      </a:b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605D5B"/>
                          </a:solidFill>
                        </a:rPr>
                        <a:t>Beskriv vad som hände den här dagen</a:t>
                      </a:r>
                    </a:p>
                    <a:p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r>
                        <a:rPr lang="sv-SE" sz="1200" b="0" dirty="0" err="1">
                          <a:solidFill>
                            <a:srgbClr val="FF0000"/>
                          </a:solidFill>
                        </a:rPr>
                        <a:t>ev</a:t>
                      </a: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felhändelse: </a:t>
                      </a: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605D5B"/>
                          </a:solidFill>
                        </a:rPr>
                        <a:t>Beskriv vad som hände den här dagen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 err="1">
                          <a:solidFill>
                            <a:srgbClr val="FF0000"/>
                          </a:solidFill>
                        </a:rPr>
                        <a:t>ev</a:t>
                      </a: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felhändelse: </a:t>
                      </a: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605D5B"/>
                          </a:solidFill>
                        </a:rPr>
                        <a:t>Beskriv vad som hände den här dagen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 err="1">
                          <a:solidFill>
                            <a:srgbClr val="FF0000"/>
                          </a:solidFill>
                        </a:rPr>
                        <a:t>ev</a:t>
                      </a: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felhändelse: </a:t>
                      </a: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605D5B"/>
                          </a:solidFill>
                        </a:rPr>
                        <a:t>Beskriv vad som hände den här dagen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 err="1">
                          <a:solidFill>
                            <a:srgbClr val="FF0000"/>
                          </a:solidFill>
                        </a:rPr>
                        <a:t>ev</a:t>
                      </a: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felhändelse: </a:t>
                      </a: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605D5B"/>
                          </a:solidFill>
                        </a:rPr>
                        <a:t>Beskriv vad som hände den här dagen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 err="1">
                          <a:solidFill>
                            <a:srgbClr val="FF0000"/>
                          </a:solidFill>
                        </a:rPr>
                        <a:t>ev</a:t>
                      </a: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felhändelse: </a:t>
                      </a: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64435"/>
                  </a:ext>
                </a:extLst>
              </a:tr>
            </a:tbl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2E595190-234F-4C1B-88FD-2060727D27BE}"/>
              </a:ext>
            </a:extLst>
          </p:cNvPr>
          <p:cNvSpPr txBox="1"/>
          <p:nvPr/>
        </p:nvSpPr>
        <p:spPr>
          <a:xfrm>
            <a:off x="845388" y="1580339"/>
            <a:ext cx="14406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600" dirty="0">
                <a:solidFill>
                  <a:schemeClr val="bg1"/>
                </a:solidFill>
              </a:rPr>
              <a:t>Dag</a:t>
            </a:r>
            <a:br>
              <a:rPr lang="nn-NO" sz="1600" dirty="0">
                <a:solidFill>
                  <a:schemeClr val="bg1"/>
                </a:solidFill>
              </a:rPr>
            </a:br>
            <a:endParaRPr lang="sv-SE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127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BE9D66E7-7FF4-4492-B260-D627E0691245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559595047"/>
              </p:ext>
            </p:extLst>
          </p:nvPr>
        </p:nvGraphicFramePr>
        <p:xfrm>
          <a:off x="288385" y="395439"/>
          <a:ext cx="11192414" cy="1731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194DD458-1B93-40B4-B0CC-3DCF6A4B5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616" y="169774"/>
            <a:ext cx="9669809" cy="451330"/>
          </a:xfrm>
        </p:spPr>
        <p:txBody>
          <a:bodyPr/>
          <a:lstStyle/>
          <a:p>
            <a:r>
              <a:rPr lang="sv-SE" sz="2400" dirty="0"/>
              <a:t>Forts händelseförlopp..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540C110C-2800-4F9A-96B3-1BC00FBF8B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644853"/>
              </p:ext>
            </p:extLst>
          </p:nvPr>
        </p:nvGraphicFramePr>
        <p:xfrm>
          <a:off x="407298" y="1847082"/>
          <a:ext cx="10954589" cy="418278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19014">
                  <a:extLst>
                    <a:ext uri="{9D8B030D-6E8A-4147-A177-3AD203B41FA5}">
                      <a16:colId xmlns:a16="http://schemas.microsoft.com/office/drawing/2014/main" val="980338249"/>
                    </a:ext>
                  </a:extLst>
                </a:gridCol>
                <a:gridCol w="2337364">
                  <a:extLst>
                    <a:ext uri="{9D8B030D-6E8A-4147-A177-3AD203B41FA5}">
                      <a16:colId xmlns:a16="http://schemas.microsoft.com/office/drawing/2014/main" val="693516018"/>
                    </a:ext>
                  </a:extLst>
                </a:gridCol>
                <a:gridCol w="2252368">
                  <a:extLst>
                    <a:ext uri="{9D8B030D-6E8A-4147-A177-3AD203B41FA5}">
                      <a16:colId xmlns:a16="http://schemas.microsoft.com/office/drawing/2014/main" val="1657688942"/>
                    </a:ext>
                  </a:extLst>
                </a:gridCol>
                <a:gridCol w="2127547">
                  <a:extLst>
                    <a:ext uri="{9D8B030D-6E8A-4147-A177-3AD203B41FA5}">
                      <a16:colId xmlns:a16="http://schemas.microsoft.com/office/drawing/2014/main" val="2156582694"/>
                    </a:ext>
                  </a:extLst>
                </a:gridCol>
                <a:gridCol w="2118296">
                  <a:extLst>
                    <a:ext uri="{9D8B030D-6E8A-4147-A177-3AD203B41FA5}">
                      <a16:colId xmlns:a16="http://schemas.microsoft.com/office/drawing/2014/main" val="2180485735"/>
                    </a:ext>
                  </a:extLst>
                </a:gridCol>
              </a:tblGrid>
              <a:tr h="41827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605D5B"/>
                          </a:solidFill>
                        </a:rPr>
                        <a:t>Beskriv vad som hände den här dagen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sv-SE" sz="1200" b="0" dirty="0">
                          <a:solidFill>
                            <a:srgbClr val="605D5B"/>
                          </a:solidFill>
                        </a:rPr>
                      </a:br>
                      <a:br>
                        <a:rPr lang="sv-SE" sz="1200" b="0" dirty="0">
                          <a:solidFill>
                            <a:srgbClr val="605D5B"/>
                          </a:solidFill>
                        </a:rPr>
                      </a:b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v-SE" sz="1200" b="0" dirty="0" err="1">
                          <a:solidFill>
                            <a:srgbClr val="FF0000"/>
                          </a:solidFill>
                        </a:rPr>
                        <a:t>ev</a:t>
                      </a: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felhändelse: </a:t>
                      </a:r>
                      <a:endParaRPr lang="sv-SE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605D5B"/>
                          </a:solidFill>
                        </a:rPr>
                        <a:t>Beskriv vad som hände den här dagen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sv-SE" sz="1200" b="0" dirty="0">
                          <a:solidFill>
                            <a:srgbClr val="605D5B"/>
                          </a:solidFill>
                        </a:rPr>
                      </a:br>
                      <a:br>
                        <a:rPr lang="sv-SE" sz="1200" b="0" dirty="0">
                          <a:solidFill>
                            <a:srgbClr val="605D5B"/>
                          </a:solidFill>
                        </a:rPr>
                      </a:b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v-SE" sz="1200" b="0" dirty="0" err="1">
                          <a:solidFill>
                            <a:srgbClr val="FF0000"/>
                          </a:solidFill>
                        </a:rPr>
                        <a:t>ev</a:t>
                      </a: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felhändelse: </a:t>
                      </a:r>
                      <a:endParaRPr lang="sv-SE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605D5B"/>
                          </a:solidFill>
                        </a:rPr>
                        <a:t>Beskriv vad som hände den här dagen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sv-SE" sz="1200" b="0" dirty="0">
                          <a:solidFill>
                            <a:srgbClr val="605D5B"/>
                          </a:solidFill>
                        </a:rPr>
                      </a:br>
                      <a:br>
                        <a:rPr lang="sv-SE" sz="1200" b="0" dirty="0">
                          <a:solidFill>
                            <a:srgbClr val="605D5B"/>
                          </a:solidFill>
                        </a:rPr>
                      </a:b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v-SE" sz="1200" b="0" dirty="0" err="1">
                          <a:solidFill>
                            <a:srgbClr val="FF0000"/>
                          </a:solidFill>
                        </a:rPr>
                        <a:t>ev</a:t>
                      </a: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felhändelse: </a:t>
                      </a:r>
                      <a:endParaRPr lang="sv-SE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605D5B"/>
                          </a:solidFill>
                        </a:rPr>
                        <a:t>Beskriv vad som hände den här dagen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sv-SE" sz="1200" b="0" dirty="0">
                          <a:solidFill>
                            <a:srgbClr val="605D5B"/>
                          </a:solidFill>
                        </a:rPr>
                      </a:br>
                      <a:br>
                        <a:rPr lang="sv-SE" sz="1200" b="0" dirty="0">
                          <a:solidFill>
                            <a:srgbClr val="605D5B"/>
                          </a:solidFill>
                        </a:rPr>
                      </a:b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v-SE" sz="1200" b="0" dirty="0" err="1">
                          <a:solidFill>
                            <a:srgbClr val="FF0000"/>
                          </a:solidFill>
                        </a:rPr>
                        <a:t>ev</a:t>
                      </a: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felhändelse: </a:t>
                      </a:r>
                      <a:endParaRPr lang="sv-SE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605D5B"/>
                          </a:solidFill>
                        </a:rPr>
                        <a:t>Beskriv vad som hände den här dagen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605D5B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sv-SE" sz="1200" b="0" dirty="0">
                          <a:solidFill>
                            <a:srgbClr val="605D5B"/>
                          </a:solidFill>
                        </a:rPr>
                      </a:br>
                      <a:br>
                        <a:rPr lang="sv-SE" sz="1200" b="0" dirty="0">
                          <a:solidFill>
                            <a:srgbClr val="605D5B"/>
                          </a:solidFill>
                        </a:rPr>
                      </a:b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dirty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v-SE" sz="1200" b="0" dirty="0" err="1">
                          <a:solidFill>
                            <a:srgbClr val="FF0000"/>
                          </a:solidFill>
                        </a:rPr>
                        <a:t>ev</a:t>
                      </a:r>
                      <a:r>
                        <a:rPr lang="sv-SE" sz="1200" b="0" dirty="0">
                          <a:solidFill>
                            <a:srgbClr val="FF0000"/>
                          </a:solidFill>
                        </a:rPr>
                        <a:t> felhändelse: </a:t>
                      </a:r>
                      <a:endParaRPr lang="sv-SE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7596512"/>
                  </a:ext>
                </a:extLst>
              </a:tr>
            </a:tbl>
          </a:graphicData>
        </a:graphic>
      </p:graphicFrame>
      <p:sp>
        <p:nvSpPr>
          <p:cNvPr id="2" name="textruta 1">
            <a:extLst>
              <a:ext uri="{FF2B5EF4-FFF2-40B4-BE49-F238E27FC236}">
                <a16:creationId xmlns:a16="http://schemas.microsoft.com/office/drawing/2014/main" id="{48AAC7D4-2CA5-43CB-BE42-D1DB4B9470CB}"/>
              </a:ext>
            </a:extLst>
          </p:cNvPr>
          <p:cNvSpPr txBox="1"/>
          <p:nvPr/>
        </p:nvSpPr>
        <p:spPr>
          <a:xfrm>
            <a:off x="612475" y="6029864"/>
            <a:ext cx="9454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/>
              <a:t>Konsekvens/Utfall av händelsen: </a:t>
            </a:r>
          </a:p>
        </p:txBody>
      </p:sp>
    </p:spTree>
    <p:extLst>
      <p:ext uri="{BB962C8B-B14F-4D97-AF65-F5344CB8AC3E}">
        <p14:creationId xmlns:p14="http://schemas.microsoft.com/office/powerpoint/2010/main" val="361254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68221192-B411-41F4-A466-CF5CCC618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0157"/>
            <a:ext cx="9669809" cy="468583"/>
          </a:xfrm>
        </p:spPr>
        <p:txBody>
          <a:bodyPr/>
          <a:lstStyle/>
          <a:p>
            <a:r>
              <a:rPr lang="sv-SE" sz="2000" dirty="0"/>
              <a:t>Bakomliggande orsaker och förbättringsförslag</a:t>
            </a:r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F5A12D1E-A295-4F23-A35C-6F7340C2A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89610"/>
              </p:ext>
            </p:extLst>
          </p:nvPr>
        </p:nvGraphicFramePr>
        <p:xfrm>
          <a:off x="682657" y="1002581"/>
          <a:ext cx="10826685" cy="4673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9788">
                  <a:extLst>
                    <a:ext uri="{9D8B030D-6E8A-4147-A177-3AD203B41FA5}">
                      <a16:colId xmlns:a16="http://schemas.microsoft.com/office/drawing/2014/main" val="687857120"/>
                    </a:ext>
                  </a:extLst>
                </a:gridCol>
                <a:gridCol w="5746897">
                  <a:extLst>
                    <a:ext uri="{9D8B030D-6E8A-4147-A177-3AD203B41FA5}">
                      <a16:colId xmlns:a16="http://schemas.microsoft.com/office/drawing/2014/main" val="1581043965"/>
                    </a:ext>
                  </a:extLst>
                </a:gridCol>
              </a:tblGrid>
              <a:tr h="573023">
                <a:tc>
                  <a:txBody>
                    <a:bodyPr/>
                    <a:lstStyle/>
                    <a:p>
                      <a:r>
                        <a:rPr lang="sv-SE" dirty="0"/>
                        <a:t>Orsak till felhändelsen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Förbättringsförslag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292016"/>
                  </a:ext>
                </a:extLst>
              </a:tr>
              <a:tr h="726461"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52870"/>
                  </a:ext>
                </a:extLst>
              </a:tr>
              <a:tr h="726461"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8757341"/>
                  </a:ext>
                </a:extLst>
              </a:tr>
              <a:tr h="7428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266437"/>
                  </a:ext>
                </a:extLst>
              </a:tr>
              <a:tr h="74284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149663"/>
                  </a:ext>
                </a:extLst>
              </a:tr>
              <a:tr h="5809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858899"/>
                  </a:ext>
                </a:extLst>
              </a:tr>
              <a:tr h="58098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978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9016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67696BF8-09B9-4273-BED2-C84C1EDED99E}"/>
              </a:ext>
            </a:extLst>
          </p:cNvPr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020631099"/>
              </p:ext>
            </p:extLst>
          </p:nvPr>
        </p:nvGraphicFramePr>
        <p:xfrm>
          <a:off x="437071" y="1011466"/>
          <a:ext cx="11317857" cy="3955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6748">
                  <a:extLst>
                    <a:ext uri="{9D8B030D-6E8A-4147-A177-3AD203B41FA5}">
                      <a16:colId xmlns:a16="http://schemas.microsoft.com/office/drawing/2014/main" val="2446485001"/>
                    </a:ext>
                  </a:extLst>
                </a:gridCol>
                <a:gridCol w="6001109">
                  <a:extLst>
                    <a:ext uri="{9D8B030D-6E8A-4147-A177-3AD203B41FA5}">
                      <a16:colId xmlns:a16="http://schemas.microsoft.com/office/drawing/2014/main" val="1783300507"/>
                    </a:ext>
                  </a:extLst>
                </a:gridCol>
              </a:tblGrid>
              <a:tr h="484933">
                <a:tc>
                  <a:txBody>
                    <a:bodyPr/>
                    <a:lstStyle/>
                    <a:p>
                      <a:r>
                        <a:rPr lang="sv-SE" dirty="0"/>
                        <a:t>Orsak till felhändelsen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/>
                        <a:t>Förbättringsförslag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244055"/>
                  </a:ext>
                </a:extLst>
              </a:tr>
              <a:tr h="1229567"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180042"/>
                  </a:ext>
                </a:extLst>
              </a:tr>
              <a:tr h="12573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9828675"/>
                  </a:ext>
                </a:extLst>
              </a:tr>
              <a:tr h="49166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1805572"/>
                  </a:ext>
                </a:extLst>
              </a:tr>
              <a:tr h="49166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333363"/>
                  </a:ext>
                </a:extLst>
              </a:tr>
            </a:tbl>
          </a:graphicData>
        </a:graphic>
      </p:graphicFrame>
      <p:sp>
        <p:nvSpPr>
          <p:cNvPr id="3" name="Rubrik 2">
            <a:extLst>
              <a:ext uri="{FF2B5EF4-FFF2-40B4-BE49-F238E27FC236}">
                <a16:creationId xmlns:a16="http://schemas.microsoft.com/office/drawing/2014/main" id="{03AE7691-3263-481E-802D-C3A5E4F48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0157"/>
            <a:ext cx="9669809" cy="511715"/>
          </a:xfrm>
        </p:spPr>
        <p:txBody>
          <a:bodyPr/>
          <a:lstStyle/>
          <a:p>
            <a:r>
              <a:rPr lang="sv-SE" sz="1800" dirty="0"/>
              <a:t>Bakomliggande orsaker och förbättringsförslag</a:t>
            </a:r>
          </a:p>
        </p:txBody>
      </p:sp>
    </p:spTree>
    <p:extLst>
      <p:ext uri="{BB962C8B-B14F-4D97-AF65-F5344CB8AC3E}">
        <p14:creationId xmlns:p14="http://schemas.microsoft.com/office/powerpoint/2010/main" val="37398480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2.xml><?xml version="1.0" encoding="utf-8"?>
<a:theme xmlns:a="http://schemas.openxmlformats.org/drawingml/2006/main" name="Region Kronoberg MÖRK">
  <a:themeElements>
    <a:clrScheme name="Kronoberg MÖRK 2022">
      <a:dk1>
        <a:srgbClr val="FFFFFF"/>
      </a:dk1>
      <a:lt1>
        <a:srgbClr val="000000"/>
      </a:lt1>
      <a:dk2>
        <a:srgbClr val="E13288"/>
      </a:dk2>
      <a:lt2>
        <a:srgbClr val="83B81A"/>
      </a:lt2>
      <a:accent1>
        <a:srgbClr val="83B81A"/>
      </a:accent1>
      <a:accent2>
        <a:srgbClr val="E13288"/>
      </a:accent2>
      <a:accent3>
        <a:srgbClr val="009EE0"/>
      </a:accent3>
      <a:accent4>
        <a:srgbClr val="F39800"/>
      </a:accent4>
      <a:accent5>
        <a:srgbClr val="FBD300"/>
      </a:accent5>
      <a:accent6>
        <a:srgbClr val="BCB1AB"/>
      </a:accent6>
      <a:hlink>
        <a:srgbClr val="009EE0"/>
      </a:hlink>
      <a:folHlink>
        <a:srgbClr val="1E6633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0BBB24D2-D144-497A-AAEF-42E9FBCC59EE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Region Kronoberg mall</Template>
  <TotalTime>542</TotalTime>
  <Words>169</Words>
  <Application>Microsoft Office PowerPoint</Application>
  <PresentationFormat>Bredbild</PresentationFormat>
  <Paragraphs>156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4</vt:i4>
      </vt:variant>
    </vt:vector>
  </HeadingPairs>
  <TitlesOfParts>
    <vt:vector size="10" baseType="lpstr">
      <vt:lpstr>Arial</vt:lpstr>
      <vt:lpstr>Brandon Grotesque Black</vt:lpstr>
      <vt:lpstr>Brandon Grotesque Bold</vt:lpstr>
      <vt:lpstr>Calibri</vt:lpstr>
      <vt:lpstr>Region Kronoberg ljus</vt:lpstr>
      <vt:lpstr>Region Kronoberg MÖRK</vt:lpstr>
      <vt:lpstr>Händelseförlopp </vt:lpstr>
      <vt:lpstr>Forts händelseförlopp..</vt:lpstr>
      <vt:lpstr>Bakomliggande orsaker och förbättringsförslag</vt:lpstr>
      <vt:lpstr>Bakomliggande orsaker och förbättringsförslag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Återföring händelseanalys  handläggning av misstänkt tia</dc:title>
  <dc:creator>Anivike Zandra HSJ uppföljn o kvalitet</dc:creator>
  <cp:lastModifiedBy>Anivike Zandra HSJ uppföljn o kvalitet</cp:lastModifiedBy>
  <cp:revision>36</cp:revision>
  <dcterms:created xsi:type="dcterms:W3CDTF">2023-09-08T09:54:30Z</dcterms:created>
  <dcterms:modified xsi:type="dcterms:W3CDTF">2024-02-12T15:30:47Z</dcterms:modified>
</cp:coreProperties>
</file>