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  <p:sldMasterId id="2147483701" r:id="rId2"/>
  </p:sldMasterIdLst>
  <p:notesMasterIdLst>
    <p:notesMasterId r:id="rId12"/>
  </p:notesMasterIdLst>
  <p:sldIdLst>
    <p:sldId id="292" r:id="rId3"/>
    <p:sldId id="1853" r:id="rId4"/>
    <p:sldId id="1935" r:id="rId5"/>
    <p:sldId id="1936" r:id="rId6"/>
    <p:sldId id="1934" r:id="rId7"/>
    <p:sldId id="1854" r:id="rId8"/>
    <p:sldId id="649" r:id="rId9"/>
    <p:sldId id="653" r:id="rId10"/>
    <p:sldId id="298" r:id="rId11"/>
  </p:sldIdLst>
  <p:sldSz cx="12192000" cy="6858000"/>
  <p:notesSz cx="6858000" cy="9144000"/>
  <p:embeddedFontLst>
    <p:embeddedFont>
      <p:font typeface="Brandon Grotesque Black" panose="020B0A03020203060202" pitchFamily="34" charset="0"/>
      <p:regular r:id="rId13"/>
      <p:italic r:id="rId14"/>
    </p:embeddedFont>
    <p:embeddedFont>
      <p:font typeface="Brandon Grotesque Bold" panose="020B0803020203060202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848"/>
    <a:srgbClr val="605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85" autoAdjust="0"/>
  </p:normalViewPr>
  <p:slideViewPr>
    <p:cSldViewPr snapToGrid="0" showGuides="1">
      <p:cViewPr varScale="1">
        <p:scale>
          <a:sx n="80" d="100"/>
          <a:sy n="80" d="100"/>
        </p:scale>
        <p:origin x="13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2B520-6B38-46B4-9225-CA9DD638B182}" type="datetimeFigureOut">
              <a:rPr lang="sv-SE" smtClean="0"/>
              <a:t>2022-08-24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1249A-EBC6-49A6-BDE3-C3411A91EDD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771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29BFB0D4-1555-409D-A9C5-CBBC12A8B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72406" y="0"/>
            <a:ext cx="5819595" cy="2685228"/>
          </a:xfrm>
          <a:custGeom>
            <a:avLst/>
            <a:gdLst>
              <a:gd name="connsiteX0" fmla="*/ 0 w 5819595"/>
              <a:gd name="connsiteY0" fmla="*/ 0 h 2685228"/>
              <a:gd name="connsiteX1" fmla="*/ 5819595 w 5819595"/>
              <a:gd name="connsiteY1" fmla="*/ 0 h 2685228"/>
              <a:gd name="connsiteX2" fmla="*/ 5819595 w 5819595"/>
              <a:gd name="connsiteY2" fmla="*/ 2685228 h 2685228"/>
              <a:gd name="connsiteX3" fmla="*/ 3496045 w 5819595"/>
              <a:gd name="connsiteY3" fmla="*/ 2685228 h 2685228"/>
              <a:gd name="connsiteX4" fmla="*/ 35886 w 5819595"/>
              <a:gd name="connsiteY4" fmla="*/ 139566 h 268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9595" h="2685228">
                <a:moveTo>
                  <a:pt x="0" y="0"/>
                </a:moveTo>
                <a:lnTo>
                  <a:pt x="5819595" y="0"/>
                </a:lnTo>
                <a:lnTo>
                  <a:pt x="5819595" y="2685228"/>
                </a:lnTo>
                <a:lnTo>
                  <a:pt x="3496045" y="2685228"/>
                </a:lnTo>
                <a:cubicBezTo>
                  <a:pt x="1870272" y="2685228"/>
                  <a:pt x="494605" y="1614394"/>
                  <a:pt x="35886" y="139566"/>
                </a:cubicBezTo>
                <a:close/>
              </a:path>
            </a:pathLst>
          </a:custGeom>
          <a:solidFill>
            <a:schemeClr val="accent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3" name="Rektangel: diagonala rundade hörn 12">
            <a:extLst>
              <a:ext uri="{FF2B5EF4-FFF2-40B4-BE49-F238E27FC236}">
                <a16:creationId xmlns:a16="http://schemas.microsoft.com/office/drawing/2014/main" id="{085BFCB0-8CC1-4A75-93AC-792B15E36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57165" y="1806822"/>
            <a:ext cx="2435585" cy="2524985"/>
          </a:xfrm>
          <a:prstGeom prst="round2DiagRect">
            <a:avLst>
              <a:gd name="adj1" fmla="val 0"/>
              <a:gd name="adj2" fmla="val 38747"/>
            </a:avLst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1169988"/>
            <a:ext cx="5712278" cy="2387600"/>
          </a:xfrm>
        </p:spPr>
        <p:txBody>
          <a:bodyPr anchor="b"/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3687763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121373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292800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714C67F-4F66-4075-8B48-4C7BCD861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60658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13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62E9DD8D-881E-40DC-BF61-D608435DC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65" y="1427607"/>
            <a:ext cx="3531870" cy="40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60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2022-08-24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77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7409ABD3-02BD-4FCB-9A3A-2ABFAA9F1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72406" y="0"/>
            <a:ext cx="5819595" cy="2685228"/>
          </a:xfrm>
          <a:custGeom>
            <a:avLst/>
            <a:gdLst>
              <a:gd name="connsiteX0" fmla="*/ 0 w 5819595"/>
              <a:gd name="connsiteY0" fmla="*/ 0 h 2685228"/>
              <a:gd name="connsiteX1" fmla="*/ 5819595 w 5819595"/>
              <a:gd name="connsiteY1" fmla="*/ 0 h 2685228"/>
              <a:gd name="connsiteX2" fmla="*/ 5819595 w 5819595"/>
              <a:gd name="connsiteY2" fmla="*/ 2685228 h 2685228"/>
              <a:gd name="connsiteX3" fmla="*/ 3496045 w 5819595"/>
              <a:gd name="connsiteY3" fmla="*/ 2685228 h 2685228"/>
              <a:gd name="connsiteX4" fmla="*/ 35886 w 5819595"/>
              <a:gd name="connsiteY4" fmla="*/ 139567 h 268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9595" h="2685228">
                <a:moveTo>
                  <a:pt x="0" y="0"/>
                </a:moveTo>
                <a:lnTo>
                  <a:pt x="5819595" y="0"/>
                </a:lnTo>
                <a:lnTo>
                  <a:pt x="5819595" y="2685228"/>
                </a:lnTo>
                <a:lnTo>
                  <a:pt x="3496045" y="2685228"/>
                </a:lnTo>
                <a:cubicBezTo>
                  <a:pt x="1870272" y="2685228"/>
                  <a:pt x="494605" y="1614394"/>
                  <a:pt x="35886" y="139567"/>
                </a:cubicBezTo>
                <a:close/>
              </a:path>
            </a:pathLst>
          </a:custGeom>
          <a:solidFill>
            <a:schemeClr val="tx2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3" name="Rektangel: diagonala rundade hörn 12">
            <a:extLst>
              <a:ext uri="{FF2B5EF4-FFF2-40B4-BE49-F238E27FC236}">
                <a16:creationId xmlns:a16="http://schemas.microsoft.com/office/drawing/2014/main" id="{085BFCB0-8CC1-4A75-93AC-792B15E36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57165" y="1806822"/>
            <a:ext cx="2435585" cy="2524985"/>
          </a:xfrm>
          <a:prstGeom prst="round2DiagRect">
            <a:avLst>
              <a:gd name="adj1" fmla="val 0"/>
              <a:gd name="adj2" fmla="val 38747"/>
            </a:avLst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1169988"/>
            <a:ext cx="5712278" cy="2387600"/>
          </a:xfrm>
        </p:spPr>
        <p:txBody>
          <a:bodyPr anchor="b"/>
          <a:lstStyle>
            <a:lvl1pPr algn="l">
              <a:defRPr sz="5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3687763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258023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ed foto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5">
            <a:extLst>
              <a:ext uri="{FF2B5EF4-FFF2-40B4-BE49-F238E27FC236}">
                <a16:creationId xmlns:a16="http://schemas.microsoft.com/office/drawing/2014/main" id="{4F06FA1F-3619-4153-ADE7-3A35D8A533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12220575" cy="6867525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66294" y="-177398"/>
            <a:ext cx="11989327" cy="5968558"/>
          </a:xfrm>
          <a:custGeom>
            <a:avLst/>
            <a:gdLst>
              <a:gd name="connsiteX0" fmla="*/ 0 w 16844794"/>
              <a:gd name="connsiteY0" fmla="*/ 4860710 h 10491496"/>
              <a:gd name="connsiteX1" fmla="*/ 4860710 w 16844794"/>
              <a:gd name="connsiteY1" fmla="*/ 0 h 10491496"/>
              <a:gd name="connsiteX2" fmla="*/ 11984084 w 16844794"/>
              <a:gd name="connsiteY2" fmla="*/ 0 h 10491496"/>
              <a:gd name="connsiteX3" fmla="*/ 16844794 w 16844794"/>
              <a:gd name="connsiteY3" fmla="*/ 4860710 h 10491496"/>
              <a:gd name="connsiteX4" fmla="*/ 16844794 w 16844794"/>
              <a:gd name="connsiteY4" fmla="*/ 5630786 h 10491496"/>
              <a:gd name="connsiteX5" fmla="*/ 11984084 w 16844794"/>
              <a:gd name="connsiteY5" fmla="*/ 10491496 h 10491496"/>
              <a:gd name="connsiteX6" fmla="*/ 4860710 w 16844794"/>
              <a:gd name="connsiteY6" fmla="*/ 10491496 h 10491496"/>
              <a:gd name="connsiteX7" fmla="*/ 0 w 16844794"/>
              <a:gd name="connsiteY7" fmla="*/ 5630786 h 10491496"/>
              <a:gd name="connsiteX8" fmla="*/ 0 w 16844794"/>
              <a:gd name="connsiteY8" fmla="*/ 4860710 h 10491496"/>
              <a:gd name="connsiteX0" fmla="*/ 4780547 w 16844794"/>
              <a:gd name="connsiteY0" fmla="*/ 4636120 h 10491496"/>
              <a:gd name="connsiteX1" fmla="*/ 4860710 w 16844794"/>
              <a:gd name="connsiteY1" fmla="*/ 0 h 10491496"/>
              <a:gd name="connsiteX2" fmla="*/ 11984084 w 16844794"/>
              <a:gd name="connsiteY2" fmla="*/ 0 h 10491496"/>
              <a:gd name="connsiteX3" fmla="*/ 16844794 w 16844794"/>
              <a:gd name="connsiteY3" fmla="*/ 4860710 h 10491496"/>
              <a:gd name="connsiteX4" fmla="*/ 16844794 w 16844794"/>
              <a:gd name="connsiteY4" fmla="*/ 5630786 h 10491496"/>
              <a:gd name="connsiteX5" fmla="*/ 11984084 w 16844794"/>
              <a:gd name="connsiteY5" fmla="*/ 10491496 h 10491496"/>
              <a:gd name="connsiteX6" fmla="*/ 4860710 w 16844794"/>
              <a:gd name="connsiteY6" fmla="*/ 10491496 h 10491496"/>
              <a:gd name="connsiteX7" fmla="*/ 0 w 16844794"/>
              <a:gd name="connsiteY7" fmla="*/ 5630786 h 10491496"/>
              <a:gd name="connsiteX8" fmla="*/ 4780547 w 16844794"/>
              <a:gd name="connsiteY8" fmla="*/ 4636120 h 10491496"/>
              <a:gd name="connsiteX0" fmla="*/ 1138410 w 13202657"/>
              <a:gd name="connsiteY0" fmla="*/ 4636120 h 10491496"/>
              <a:gd name="connsiteX1" fmla="*/ 1218573 w 13202657"/>
              <a:gd name="connsiteY1" fmla="*/ 0 h 10491496"/>
              <a:gd name="connsiteX2" fmla="*/ 8341947 w 13202657"/>
              <a:gd name="connsiteY2" fmla="*/ 0 h 10491496"/>
              <a:gd name="connsiteX3" fmla="*/ 13202657 w 13202657"/>
              <a:gd name="connsiteY3" fmla="*/ 4860710 h 10491496"/>
              <a:gd name="connsiteX4" fmla="*/ 13202657 w 13202657"/>
              <a:gd name="connsiteY4" fmla="*/ 5630786 h 10491496"/>
              <a:gd name="connsiteX5" fmla="*/ 8341947 w 13202657"/>
              <a:gd name="connsiteY5" fmla="*/ 10491496 h 10491496"/>
              <a:gd name="connsiteX6" fmla="*/ 1218573 w 13202657"/>
              <a:gd name="connsiteY6" fmla="*/ 10491496 h 10491496"/>
              <a:gd name="connsiteX7" fmla="*/ 1122368 w 13202657"/>
              <a:gd name="connsiteY7" fmla="*/ 5614744 h 10491496"/>
              <a:gd name="connsiteX8" fmla="*/ 1138410 w 13202657"/>
              <a:gd name="connsiteY8" fmla="*/ 4636120 h 10491496"/>
              <a:gd name="connsiteX0" fmla="*/ 1142113 w 13206360"/>
              <a:gd name="connsiteY0" fmla="*/ 4636120 h 10491496"/>
              <a:gd name="connsiteX1" fmla="*/ 1222276 w 13206360"/>
              <a:gd name="connsiteY1" fmla="*/ 0 h 10491496"/>
              <a:gd name="connsiteX2" fmla="*/ 8345650 w 13206360"/>
              <a:gd name="connsiteY2" fmla="*/ 0 h 10491496"/>
              <a:gd name="connsiteX3" fmla="*/ 13206360 w 13206360"/>
              <a:gd name="connsiteY3" fmla="*/ 4860710 h 10491496"/>
              <a:gd name="connsiteX4" fmla="*/ 13206360 w 13206360"/>
              <a:gd name="connsiteY4" fmla="*/ 5630786 h 10491496"/>
              <a:gd name="connsiteX5" fmla="*/ 8345650 w 13206360"/>
              <a:gd name="connsiteY5" fmla="*/ 10491496 h 10491496"/>
              <a:gd name="connsiteX6" fmla="*/ 1222276 w 13206360"/>
              <a:gd name="connsiteY6" fmla="*/ 10491496 h 10491496"/>
              <a:gd name="connsiteX7" fmla="*/ 1126071 w 13206360"/>
              <a:gd name="connsiteY7" fmla="*/ 5614744 h 10491496"/>
              <a:gd name="connsiteX8" fmla="*/ 1142113 w 13206360"/>
              <a:gd name="connsiteY8" fmla="*/ 4636120 h 10491496"/>
              <a:gd name="connsiteX0" fmla="*/ 1134090 w 13198337"/>
              <a:gd name="connsiteY0" fmla="*/ 4636120 h 10491496"/>
              <a:gd name="connsiteX1" fmla="*/ 1214253 w 13198337"/>
              <a:gd name="connsiteY1" fmla="*/ 0 h 10491496"/>
              <a:gd name="connsiteX2" fmla="*/ 8337627 w 13198337"/>
              <a:gd name="connsiteY2" fmla="*/ 0 h 10491496"/>
              <a:gd name="connsiteX3" fmla="*/ 13198337 w 13198337"/>
              <a:gd name="connsiteY3" fmla="*/ 4860710 h 10491496"/>
              <a:gd name="connsiteX4" fmla="*/ 13198337 w 13198337"/>
              <a:gd name="connsiteY4" fmla="*/ 5630786 h 10491496"/>
              <a:gd name="connsiteX5" fmla="*/ 8337627 w 13198337"/>
              <a:gd name="connsiteY5" fmla="*/ 10491496 h 10491496"/>
              <a:gd name="connsiteX6" fmla="*/ 1214253 w 13198337"/>
              <a:gd name="connsiteY6" fmla="*/ 10491496 h 10491496"/>
              <a:gd name="connsiteX7" fmla="*/ 1118048 w 13198337"/>
              <a:gd name="connsiteY7" fmla="*/ 5614744 h 10491496"/>
              <a:gd name="connsiteX8" fmla="*/ 1134090 w 13198337"/>
              <a:gd name="connsiteY8" fmla="*/ 4636120 h 10491496"/>
              <a:gd name="connsiteX0" fmla="*/ 1134090 w 13198337"/>
              <a:gd name="connsiteY0" fmla="*/ 4636120 h 10491496"/>
              <a:gd name="connsiteX1" fmla="*/ 1214253 w 13198337"/>
              <a:gd name="connsiteY1" fmla="*/ 0 h 10491496"/>
              <a:gd name="connsiteX2" fmla="*/ 8337627 w 13198337"/>
              <a:gd name="connsiteY2" fmla="*/ 0 h 10491496"/>
              <a:gd name="connsiteX3" fmla="*/ 13198337 w 13198337"/>
              <a:gd name="connsiteY3" fmla="*/ 4860710 h 10491496"/>
              <a:gd name="connsiteX4" fmla="*/ 13198337 w 13198337"/>
              <a:gd name="connsiteY4" fmla="*/ 5630786 h 10491496"/>
              <a:gd name="connsiteX5" fmla="*/ 8337627 w 13198337"/>
              <a:gd name="connsiteY5" fmla="*/ 10491496 h 10491496"/>
              <a:gd name="connsiteX6" fmla="*/ 1214253 w 13198337"/>
              <a:gd name="connsiteY6" fmla="*/ 10491496 h 10491496"/>
              <a:gd name="connsiteX7" fmla="*/ 1198259 w 13198337"/>
              <a:gd name="connsiteY7" fmla="*/ 5614744 h 10491496"/>
              <a:gd name="connsiteX8" fmla="*/ 1134090 w 13198337"/>
              <a:gd name="connsiteY8" fmla="*/ 4636120 h 10491496"/>
              <a:gd name="connsiteX0" fmla="*/ 1169436 w 13185557"/>
              <a:gd name="connsiteY0" fmla="*/ 4668205 h 10491496"/>
              <a:gd name="connsiteX1" fmla="*/ 1201473 w 13185557"/>
              <a:gd name="connsiteY1" fmla="*/ 0 h 10491496"/>
              <a:gd name="connsiteX2" fmla="*/ 8324847 w 13185557"/>
              <a:gd name="connsiteY2" fmla="*/ 0 h 10491496"/>
              <a:gd name="connsiteX3" fmla="*/ 13185557 w 13185557"/>
              <a:gd name="connsiteY3" fmla="*/ 4860710 h 10491496"/>
              <a:gd name="connsiteX4" fmla="*/ 13185557 w 13185557"/>
              <a:gd name="connsiteY4" fmla="*/ 5630786 h 10491496"/>
              <a:gd name="connsiteX5" fmla="*/ 8324847 w 13185557"/>
              <a:gd name="connsiteY5" fmla="*/ 10491496 h 10491496"/>
              <a:gd name="connsiteX6" fmla="*/ 1201473 w 13185557"/>
              <a:gd name="connsiteY6" fmla="*/ 10491496 h 10491496"/>
              <a:gd name="connsiteX7" fmla="*/ 1185479 w 13185557"/>
              <a:gd name="connsiteY7" fmla="*/ 5614744 h 10491496"/>
              <a:gd name="connsiteX8" fmla="*/ 1169436 w 13185557"/>
              <a:gd name="connsiteY8" fmla="*/ 4668205 h 10491496"/>
              <a:gd name="connsiteX0" fmla="*/ 284 w 12016405"/>
              <a:gd name="connsiteY0" fmla="*/ 4668205 h 10491496"/>
              <a:gd name="connsiteX1" fmla="*/ 32321 w 12016405"/>
              <a:gd name="connsiteY1" fmla="*/ 0 h 10491496"/>
              <a:gd name="connsiteX2" fmla="*/ 7155695 w 12016405"/>
              <a:gd name="connsiteY2" fmla="*/ 0 h 10491496"/>
              <a:gd name="connsiteX3" fmla="*/ 12016405 w 12016405"/>
              <a:gd name="connsiteY3" fmla="*/ 4860710 h 10491496"/>
              <a:gd name="connsiteX4" fmla="*/ 12016405 w 12016405"/>
              <a:gd name="connsiteY4" fmla="*/ 5630786 h 10491496"/>
              <a:gd name="connsiteX5" fmla="*/ 7155695 w 12016405"/>
              <a:gd name="connsiteY5" fmla="*/ 10491496 h 10491496"/>
              <a:gd name="connsiteX6" fmla="*/ 32321 w 12016405"/>
              <a:gd name="connsiteY6" fmla="*/ 10491496 h 10491496"/>
              <a:gd name="connsiteX7" fmla="*/ 16327 w 12016405"/>
              <a:gd name="connsiteY7" fmla="*/ 5614744 h 10491496"/>
              <a:gd name="connsiteX8" fmla="*/ 284 w 12016405"/>
              <a:gd name="connsiteY8" fmla="*/ 4668205 h 10491496"/>
              <a:gd name="connsiteX0" fmla="*/ 0 w 12016121"/>
              <a:gd name="connsiteY0" fmla="*/ 4668205 h 10491496"/>
              <a:gd name="connsiteX1" fmla="*/ 32037 w 12016121"/>
              <a:gd name="connsiteY1" fmla="*/ 0 h 10491496"/>
              <a:gd name="connsiteX2" fmla="*/ 7155411 w 12016121"/>
              <a:gd name="connsiteY2" fmla="*/ 0 h 10491496"/>
              <a:gd name="connsiteX3" fmla="*/ 12016121 w 12016121"/>
              <a:gd name="connsiteY3" fmla="*/ 4860710 h 10491496"/>
              <a:gd name="connsiteX4" fmla="*/ 12016121 w 12016121"/>
              <a:gd name="connsiteY4" fmla="*/ 5630786 h 10491496"/>
              <a:gd name="connsiteX5" fmla="*/ 7155411 w 12016121"/>
              <a:gd name="connsiteY5" fmla="*/ 10491496 h 10491496"/>
              <a:gd name="connsiteX6" fmla="*/ 32037 w 12016121"/>
              <a:gd name="connsiteY6" fmla="*/ 10491496 h 10491496"/>
              <a:gd name="connsiteX7" fmla="*/ 16043 w 12016121"/>
              <a:gd name="connsiteY7" fmla="*/ 5614744 h 10491496"/>
              <a:gd name="connsiteX8" fmla="*/ 0 w 12016121"/>
              <a:gd name="connsiteY8" fmla="*/ 4668205 h 10491496"/>
              <a:gd name="connsiteX0" fmla="*/ 19695 w 12003732"/>
              <a:gd name="connsiteY0" fmla="*/ 4668205 h 10491496"/>
              <a:gd name="connsiteX1" fmla="*/ 19648 w 12003732"/>
              <a:gd name="connsiteY1" fmla="*/ 0 h 10491496"/>
              <a:gd name="connsiteX2" fmla="*/ 7143022 w 12003732"/>
              <a:gd name="connsiteY2" fmla="*/ 0 h 10491496"/>
              <a:gd name="connsiteX3" fmla="*/ 12003732 w 12003732"/>
              <a:gd name="connsiteY3" fmla="*/ 4860710 h 10491496"/>
              <a:gd name="connsiteX4" fmla="*/ 12003732 w 12003732"/>
              <a:gd name="connsiteY4" fmla="*/ 5630786 h 10491496"/>
              <a:gd name="connsiteX5" fmla="*/ 7143022 w 12003732"/>
              <a:gd name="connsiteY5" fmla="*/ 10491496 h 10491496"/>
              <a:gd name="connsiteX6" fmla="*/ 19648 w 12003732"/>
              <a:gd name="connsiteY6" fmla="*/ 10491496 h 10491496"/>
              <a:gd name="connsiteX7" fmla="*/ 3654 w 12003732"/>
              <a:gd name="connsiteY7" fmla="*/ 5614744 h 10491496"/>
              <a:gd name="connsiteX8" fmla="*/ 19695 w 12003732"/>
              <a:gd name="connsiteY8" fmla="*/ 4668205 h 10491496"/>
              <a:gd name="connsiteX0" fmla="*/ 5290 w 11989327"/>
              <a:gd name="connsiteY0" fmla="*/ 4668205 h 10491496"/>
              <a:gd name="connsiteX1" fmla="*/ 5243 w 11989327"/>
              <a:gd name="connsiteY1" fmla="*/ 0 h 10491496"/>
              <a:gd name="connsiteX2" fmla="*/ 7128617 w 11989327"/>
              <a:gd name="connsiteY2" fmla="*/ 0 h 10491496"/>
              <a:gd name="connsiteX3" fmla="*/ 11989327 w 11989327"/>
              <a:gd name="connsiteY3" fmla="*/ 4860710 h 10491496"/>
              <a:gd name="connsiteX4" fmla="*/ 11989327 w 11989327"/>
              <a:gd name="connsiteY4" fmla="*/ 5630786 h 10491496"/>
              <a:gd name="connsiteX5" fmla="*/ 7128617 w 11989327"/>
              <a:gd name="connsiteY5" fmla="*/ 10491496 h 10491496"/>
              <a:gd name="connsiteX6" fmla="*/ 5243 w 11989327"/>
              <a:gd name="connsiteY6" fmla="*/ 10491496 h 10491496"/>
              <a:gd name="connsiteX7" fmla="*/ 5291 w 11989327"/>
              <a:gd name="connsiteY7" fmla="*/ 5630786 h 10491496"/>
              <a:gd name="connsiteX8" fmla="*/ 5290 w 11989327"/>
              <a:gd name="connsiteY8" fmla="*/ 4668205 h 10491496"/>
              <a:gd name="connsiteX0" fmla="*/ 5290 w 11989327"/>
              <a:gd name="connsiteY0" fmla="*/ 4668205 h 10491496"/>
              <a:gd name="connsiteX1" fmla="*/ 5243 w 11989327"/>
              <a:gd name="connsiteY1" fmla="*/ 4555958 h 10491496"/>
              <a:gd name="connsiteX2" fmla="*/ 7128617 w 11989327"/>
              <a:gd name="connsiteY2" fmla="*/ 0 h 10491496"/>
              <a:gd name="connsiteX3" fmla="*/ 11989327 w 11989327"/>
              <a:gd name="connsiteY3" fmla="*/ 4860710 h 10491496"/>
              <a:gd name="connsiteX4" fmla="*/ 11989327 w 11989327"/>
              <a:gd name="connsiteY4" fmla="*/ 5630786 h 10491496"/>
              <a:gd name="connsiteX5" fmla="*/ 7128617 w 11989327"/>
              <a:gd name="connsiteY5" fmla="*/ 10491496 h 10491496"/>
              <a:gd name="connsiteX6" fmla="*/ 5243 w 11989327"/>
              <a:gd name="connsiteY6" fmla="*/ 10491496 h 10491496"/>
              <a:gd name="connsiteX7" fmla="*/ 5291 w 11989327"/>
              <a:gd name="connsiteY7" fmla="*/ 5630786 h 10491496"/>
              <a:gd name="connsiteX8" fmla="*/ 5290 w 11989327"/>
              <a:gd name="connsiteY8" fmla="*/ 4668205 h 10491496"/>
              <a:gd name="connsiteX0" fmla="*/ 5290 w 11989327"/>
              <a:gd name="connsiteY0" fmla="*/ 1089855 h 6913146"/>
              <a:gd name="connsiteX1" fmla="*/ 5243 w 11989327"/>
              <a:gd name="connsiteY1" fmla="*/ 977608 h 6913146"/>
              <a:gd name="connsiteX2" fmla="*/ 7818427 w 11989327"/>
              <a:gd name="connsiteY2" fmla="*/ 961566 h 6913146"/>
              <a:gd name="connsiteX3" fmla="*/ 11989327 w 11989327"/>
              <a:gd name="connsiteY3" fmla="*/ 1282360 h 6913146"/>
              <a:gd name="connsiteX4" fmla="*/ 11989327 w 11989327"/>
              <a:gd name="connsiteY4" fmla="*/ 2052436 h 6913146"/>
              <a:gd name="connsiteX5" fmla="*/ 7128617 w 11989327"/>
              <a:gd name="connsiteY5" fmla="*/ 6913146 h 6913146"/>
              <a:gd name="connsiteX6" fmla="*/ 5243 w 11989327"/>
              <a:gd name="connsiteY6" fmla="*/ 6913146 h 6913146"/>
              <a:gd name="connsiteX7" fmla="*/ 5291 w 11989327"/>
              <a:gd name="connsiteY7" fmla="*/ 2052436 h 6913146"/>
              <a:gd name="connsiteX8" fmla="*/ 5290 w 11989327"/>
              <a:gd name="connsiteY8" fmla="*/ 1089855 h 6913146"/>
              <a:gd name="connsiteX0" fmla="*/ 5290 w 11989327"/>
              <a:gd name="connsiteY0" fmla="*/ 1333331 h 7156622"/>
              <a:gd name="connsiteX1" fmla="*/ 5243 w 11989327"/>
              <a:gd name="connsiteY1" fmla="*/ 1221084 h 7156622"/>
              <a:gd name="connsiteX2" fmla="*/ 7818427 w 11989327"/>
              <a:gd name="connsiteY2" fmla="*/ 1205042 h 7156622"/>
              <a:gd name="connsiteX3" fmla="*/ 11989327 w 11989327"/>
              <a:gd name="connsiteY3" fmla="*/ 1188952 h 7156622"/>
              <a:gd name="connsiteX4" fmla="*/ 11989327 w 11989327"/>
              <a:gd name="connsiteY4" fmla="*/ 2295912 h 7156622"/>
              <a:gd name="connsiteX5" fmla="*/ 7128617 w 11989327"/>
              <a:gd name="connsiteY5" fmla="*/ 7156622 h 7156622"/>
              <a:gd name="connsiteX6" fmla="*/ 5243 w 11989327"/>
              <a:gd name="connsiteY6" fmla="*/ 7156622 h 7156622"/>
              <a:gd name="connsiteX7" fmla="*/ 5291 w 11989327"/>
              <a:gd name="connsiteY7" fmla="*/ 2295912 h 7156622"/>
              <a:gd name="connsiteX8" fmla="*/ 5290 w 11989327"/>
              <a:gd name="connsiteY8" fmla="*/ 1333331 h 7156622"/>
              <a:gd name="connsiteX0" fmla="*/ 5290 w 11989327"/>
              <a:gd name="connsiteY0" fmla="*/ 657151 h 6480442"/>
              <a:gd name="connsiteX1" fmla="*/ 5243 w 11989327"/>
              <a:gd name="connsiteY1" fmla="*/ 544904 h 6480442"/>
              <a:gd name="connsiteX2" fmla="*/ 7818427 w 11989327"/>
              <a:gd name="connsiteY2" fmla="*/ 528862 h 6480442"/>
              <a:gd name="connsiteX3" fmla="*/ 11989327 w 11989327"/>
              <a:gd name="connsiteY3" fmla="*/ 512772 h 6480442"/>
              <a:gd name="connsiteX4" fmla="*/ 11989327 w 11989327"/>
              <a:gd name="connsiteY4" fmla="*/ 1619732 h 6480442"/>
              <a:gd name="connsiteX5" fmla="*/ 7128617 w 11989327"/>
              <a:gd name="connsiteY5" fmla="*/ 6480442 h 6480442"/>
              <a:gd name="connsiteX6" fmla="*/ 5243 w 11989327"/>
              <a:gd name="connsiteY6" fmla="*/ 6480442 h 6480442"/>
              <a:gd name="connsiteX7" fmla="*/ 5291 w 11989327"/>
              <a:gd name="connsiteY7" fmla="*/ 1619732 h 6480442"/>
              <a:gd name="connsiteX8" fmla="*/ 5290 w 11989327"/>
              <a:gd name="connsiteY8" fmla="*/ 657151 h 6480442"/>
              <a:gd name="connsiteX0" fmla="*/ 5290 w 11989327"/>
              <a:gd name="connsiteY0" fmla="*/ 679201 h 6245818"/>
              <a:gd name="connsiteX1" fmla="*/ 5243 w 11989327"/>
              <a:gd name="connsiteY1" fmla="*/ 310280 h 6245818"/>
              <a:gd name="connsiteX2" fmla="*/ 7818427 w 11989327"/>
              <a:gd name="connsiteY2" fmla="*/ 294238 h 6245818"/>
              <a:gd name="connsiteX3" fmla="*/ 11989327 w 11989327"/>
              <a:gd name="connsiteY3" fmla="*/ 278148 h 6245818"/>
              <a:gd name="connsiteX4" fmla="*/ 11989327 w 11989327"/>
              <a:gd name="connsiteY4" fmla="*/ 1385108 h 6245818"/>
              <a:gd name="connsiteX5" fmla="*/ 7128617 w 11989327"/>
              <a:gd name="connsiteY5" fmla="*/ 6245818 h 6245818"/>
              <a:gd name="connsiteX6" fmla="*/ 5243 w 11989327"/>
              <a:gd name="connsiteY6" fmla="*/ 6245818 h 6245818"/>
              <a:gd name="connsiteX7" fmla="*/ 5291 w 11989327"/>
              <a:gd name="connsiteY7" fmla="*/ 1385108 h 6245818"/>
              <a:gd name="connsiteX8" fmla="*/ 5290 w 11989327"/>
              <a:gd name="connsiteY8" fmla="*/ 679201 h 6245818"/>
              <a:gd name="connsiteX0" fmla="*/ 5290 w 11989327"/>
              <a:gd name="connsiteY0" fmla="*/ 401941 h 5968558"/>
              <a:gd name="connsiteX1" fmla="*/ 5243 w 11989327"/>
              <a:gd name="connsiteY1" fmla="*/ 33020 h 5968558"/>
              <a:gd name="connsiteX2" fmla="*/ 7818427 w 11989327"/>
              <a:gd name="connsiteY2" fmla="*/ 16978 h 5968558"/>
              <a:gd name="connsiteX3" fmla="*/ 11989327 w 11989327"/>
              <a:gd name="connsiteY3" fmla="*/ 888 h 5968558"/>
              <a:gd name="connsiteX4" fmla="*/ 11989327 w 11989327"/>
              <a:gd name="connsiteY4" fmla="*/ 1107848 h 5968558"/>
              <a:gd name="connsiteX5" fmla="*/ 7128617 w 11989327"/>
              <a:gd name="connsiteY5" fmla="*/ 5968558 h 5968558"/>
              <a:gd name="connsiteX6" fmla="*/ 5243 w 11989327"/>
              <a:gd name="connsiteY6" fmla="*/ 5968558 h 5968558"/>
              <a:gd name="connsiteX7" fmla="*/ 5291 w 11989327"/>
              <a:gd name="connsiteY7" fmla="*/ 1107848 h 5968558"/>
              <a:gd name="connsiteX8" fmla="*/ 5290 w 11989327"/>
              <a:gd name="connsiteY8" fmla="*/ 401941 h 596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9327" h="5968558">
                <a:moveTo>
                  <a:pt x="5290" y="401941"/>
                </a:moveTo>
                <a:cubicBezTo>
                  <a:pt x="5290" y="11466"/>
                  <a:pt x="-221" y="4139799"/>
                  <a:pt x="5243" y="33020"/>
                </a:cubicBezTo>
                <a:lnTo>
                  <a:pt x="7818427" y="16978"/>
                </a:lnTo>
                <a:cubicBezTo>
                  <a:pt x="10502923" y="16978"/>
                  <a:pt x="9085706" y="-4577"/>
                  <a:pt x="11989327" y="888"/>
                </a:cubicBezTo>
                <a:lnTo>
                  <a:pt x="11989327" y="1107848"/>
                </a:lnTo>
                <a:cubicBezTo>
                  <a:pt x="11989327" y="3792344"/>
                  <a:pt x="9813113" y="5968558"/>
                  <a:pt x="7128617" y="5968558"/>
                </a:cubicBezTo>
                <a:lnTo>
                  <a:pt x="5243" y="5968558"/>
                </a:lnTo>
                <a:cubicBezTo>
                  <a:pt x="15821" y="3465989"/>
                  <a:pt x="-10751" y="2220218"/>
                  <a:pt x="5291" y="1107848"/>
                </a:cubicBezTo>
                <a:cubicBezTo>
                  <a:pt x="5291" y="851156"/>
                  <a:pt x="5290" y="658633"/>
                  <a:pt x="5290" y="401941"/>
                </a:cubicBezTo>
                <a:close/>
              </a:path>
            </a:pathLst>
          </a:custGeom>
          <a:solidFill>
            <a:schemeClr val="accent1">
              <a:alpha val="56000"/>
            </a:schemeClr>
          </a:solidFill>
        </p:spPr>
        <p:txBody>
          <a:bodyPr lIns="1080000" bIns="2556000" anchor="b"/>
          <a:lstStyle>
            <a:lvl1pPr algn="l">
              <a:defRPr sz="6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2" y="3230562"/>
            <a:ext cx="4827670" cy="1341437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bg1"/>
                </a:solidFill>
                <a:latin typeface="Brandon Grotesque Bold" panose="020B08030202030602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8" name="Bildobjekt 7" descr="Region Kronobergs logotyp i vitt.">
            <a:extLst>
              <a:ext uri="{FF2B5EF4-FFF2-40B4-BE49-F238E27FC236}">
                <a16:creationId xmlns:a16="http://schemas.microsoft.com/office/drawing/2014/main" id="{1228A9B0-8CB1-47E6-B866-0880D1C19A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FD1AEA6A-A199-455A-AFD4-A33A8DED6567}"/>
              </a:ext>
            </a:extLst>
          </p:cNvPr>
          <p:cNvSpPr txBox="1"/>
          <p:nvPr userDrawn="1"/>
        </p:nvSpPr>
        <p:spPr>
          <a:xfrm>
            <a:off x="9448799" y="-1463689"/>
            <a:ext cx="2768010" cy="138499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Infoga foto: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Markera den grå ytan – högerklicka på musen och placera längst fram –  klicka på symbolen mitt på sliden &amp; infoga önskat foto. Placera sen fotot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längst bak så att text, tonad platta 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 logo placeras överst.</a:t>
            </a:r>
          </a:p>
        </p:txBody>
      </p:sp>
    </p:spTree>
    <p:extLst>
      <p:ext uri="{BB962C8B-B14F-4D97-AF65-F5344CB8AC3E}">
        <p14:creationId xmlns:p14="http://schemas.microsoft.com/office/powerpoint/2010/main" val="920271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3"/>
            <a:ext cx="9670382" cy="403985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80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763021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1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3788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68336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E5368555-1434-4513-B4A0-A0D3F34EC8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82063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27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794" y="239181"/>
            <a:ext cx="505858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1151122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diagonala rundade hörn 4">
            <a:extLst>
              <a:ext uri="{FF2B5EF4-FFF2-40B4-BE49-F238E27FC236}">
                <a16:creationId xmlns:a16="http://schemas.microsoft.com/office/drawing/2014/main" id="{E7008C88-C1C1-4F6D-8A76-1E0E454A1DE5}"/>
              </a:ext>
            </a:extLst>
          </p:cNvPr>
          <p:cNvSpPr/>
          <p:nvPr userDrawn="1"/>
        </p:nvSpPr>
        <p:spPr>
          <a:xfrm>
            <a:off x="9271347" y="445079"/>
            <a:ext cx="2954242" cy="6461772"/>
          </a:xfrm>
          <a:custGeom>
            <a:avLst/>
            <a:gdLst>
              <a:gd name="connsiteX0" fmla="*/ 0 w 7476308"/>
              <a:gd name="connsiteY0" fmla="*/ 0 h 7597733"/>
              <a:gd name="connsiteX1" fmla="*/ 3970966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78147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4670477 w 7476308"/>
              <a:gd name="connsiteY4" fmla="*/ 4428648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175325 w 7476308"/>
              <a:gd name="connsiteY4" fmla="*/ 732967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5384103 w 7476308"/>
              <a:gd name="connsiteY4" fmla="*/ 616475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603170"/>
              <a:gd name="connsiteX1" fmla="*/ 2897099 w 7476308"/>
              <a:gd name="connsiteY1" fmla="*/ 0 h 7603170"/>
              <a:gd name="connsiteX2" fmla="*/ 7476308 w 7476308"/>
              <a:gd name="connsiteY2" fmla="*/ 3505342 h 7603170"/>
              <a:gd name="connsiteX3" fmla="*/ 7476308 w 7476308"/>
              <a:gd name="connsiteY3" fmla="*/ 7597733 h 7603170"/>
              <a:gd name="connsiteX4" fmla="*/ 4670477 w 7476308"/>
              <a:gd name="connsiteY4" fmla="*/ 4428648 h 7603170"/>
              <a:gd name="connsiteX5" fmla="*/ 3730810 w 7476308"/>
              <a:gd name="connsiteY5" fmla="*/ 6633229 h 7603170"/>
              <a:gd name="connsiteX6" fmla="*/ 937363 w 7476308"/>
              <a:gd name="connsiteY6" fmla="*/ 6502958 h 7603170"/>
              <a:gd name="connsiteX7" fmla="*/ 0 w 7476308"/>
              <a:gd name="connsiteY7" fmla="*/ 4092391 h 7603170"/>
              <a:gd name="connsiteX8" fmla="*/ 0 w 7476308"/>
              <a:gd name="connsiteY8" fmla="*/ 0 h 7603170"/>
              <a:gd name="connsiteX9" fmla="*/ 0 w 7476308"/>
              <a:gd name="connsiteY9" fmla="*/ 0 h 7603170"/>
              <a:gd name="connsiteX0" fmla="*/ 0 w 7476308"/>
              <a:gd name="connsiteY0" fmla="*/ 0 h 6633229"/>
              <a:gd name="connsiteX1" fmla="*/ 2897099 w 7476308"/>
              <a:gd name="connsiteY1" fmla="*/ 0 h 6633229"/>
              <a:gd name="connsiteX2" fmla="*/ 7476308 w 7476308"/>
              <a:gd name="connsiteY2" fmla="*/ 3505342 h 6633229"/>
              <a:gd name="connsiteX3" fmla="*/ 4670477 w 7476308"/>
              <a:gd name="connsiteY3" fmla="*/ 4428648 h 6633229"/>
              <a:gd name="connsiteX4" fmla="*/ 3730810 w 7476308"/>
              <a:gd name="connsiteY4" fmla="*/ 6633229 h 6633229"/>
              <a:gd name="connsiteX5" fmla="*/ 937363 w 7476308"/>
              <a:gd name="connsiteY5" fmla="*/ 6502958 h 6633229"/>
              <a:gd name="connsiteX6" fmla="*/ 0 w 7476308"/>
              <a:gd name="connsiteY6" fmla="*/ 4092391 h 6633229"/>
              <a:gd name="connsiteX7" fmla="*/ 0 w 7476308"/>
              <a:gd name="connsiteY7" fmla="*/ 0 h 6633229"/>
              <a:gd name="connsiteX8" fmla="*/ 0 w 7476308"/>
              <a:gd name="connsiteY8" fmla="*/ 0 h 6633229"/>
              <a:gd name="connsiteX0" fmla="*/ 0 w 4670477"/>
              <a:gd name="connsiteY0" fmla="*/ 0 h 6633229"/>
              <a:gd name="connsiteX1" fmla="*/ 2897099 w 4670477"/>
              <a:gd name="connsiteY1" fmla="*/ 0 h 6633229"/>
              <a:gd name="connsiteX2" fmla="*/ 4670477 w 4670477"/>
              <a:gd name="connsiteY2" fmla="*/ 4428648 h 6633229"/>
              <a:gd name="connsiteX3" fmla="*/ 3730810 w 4670477"/>
              <a:gd name="connsiteY3" fmla="*/ 6633229 h 6633229"/>
              <a:gd name="connsiteX4" fmla="*/ 937363 w 4670477"/>
              <a:gd name="connsiteY4" fmla="*/ 6502958 h 6633229"/>
              <a:gd name="connsiteX5" fmla="*/ 0 w 4670477"/>
              <a:gd name="connsiteY5" fmla="*/ 4092391 h 6633229"/>
              <a:gd name="connsiteX6" fmla="*/ 0 w 4670477"/>
              <a:gd name="connsiteY6" fmla="*/ 0 h 6633229"/>
              <a:gd name="connsiteX7" fmla="*/ 0 w 4670477"/>
              <a:gd name="connsiteY7" fmla="*/ 0 h 6633229"/>
              <a:gd name="connsiteX0" fmla="*/ 0 w 3829368"/>
              <a:gd name="connsiteY0" fmla="*/ 0 h 6633229"/>
              <a:gd name="connsiteX1" fmla="*/ 2897099 w 3829368"/>
              <a:gd name="connsiteY1" fmla="*/ 0 h 6633229"/>
              <a:gd name="connsiteX2" fmla="*/ 3730810 w 3829368"/>
              <a:gd name="connsiteY2" fmla="*/ 6633229 h 6633229"/>
              <a:gd name="connsiteX3" fmla="*/ 937363 w 3829368"/>
              <a:gd name="connsiteY3" fmla="*/ 6502958 h 6633229"/>
              <a:gd name="connsiteX4" fmla="*/ 0 w 3829368"/>
              <a:gd name="connsiteY4" fmla="*/ 4092391 h 6633229"/>
              <a:gd name="connsiteX5" fmla="*/ 0 w 3829368"/>
              <a:gd name="connsiteY5" fmla="*/ 0 h 6633229"/>
              <a:gd name="connsiteX6" fmla="*/ 0 w 3829368"/>
              <a:gd name="connsiteY6" fmla="*/ 0 h 6633229"/>
              <a:gd name="connsiteX0" fmla="*/ 0 w 3789095"/>
              <a:gd name="connsiteY0" fmla="*/ 0 h 6633229"/>
              <a:gd name="connsiteX1" fmla="*/ 2897099 w 3789095"/>
              <a:gd name="connsiteY1" fmla="*/ 0 h 6633229"/>
              <a:gd name="connsiteX2" fmla="*/ 3730810 w 3789095"/>
              <a:gd name="connsiteY2" fmla="*/ 6633229 h 6633229"/>
              <a:gd name="connsiteX3" fmla="*/ 937363 w 3789095"/>
              <a:gd name="connsiteY3" fmla="*/ 6502958 h 6633229"/>
              <a:gd name="connsiteX4" fmla="*/ 0 w 3789095"/>
              <a:gd name="connsiteY4" fmla="*/ 4092391 h 6633229"/>
              <a:gd name="connsiteX5" fmla="*/ 0 w 3789095"/>
              <a:gd name="connsiteY5" fmla="*/ 0 h 6633229"/>
              <a:gd name="connsiteX6" fmla="*/ 0 w 3789095"/>
              <a:gd name="connsiteY6" fmla="*/ 0 h 6633229"/>
              <a:gd name="connsiteX0" fmla="*/ 0 w 3730810"/>
              <a:gd name="connsiteY0" fmla="*/ 0 h 6633229"/>
              <a:gd name="connsiteX1" fmla="*/ 2897099 w 3730810"/>
              <a:gd name="connsiteY1" fmla="*/ 0 h 6633229"/>
              <a:gd name="connsiteX2" fmla="*/ 3730810 w 3730810"/>
              <a:gd name="connsiteY2" fmla="*/ 6633229 h 6633229"/>
              <a:gd name="connsiteX3" fmla="*/ 937363 w 3730810"/>
              <a:gd name="connsiteY3" fmla="*/ 6502958 h 6633229"/>
              <a:gd name="connsiteX4" fmla="*/ 0 w 3730810"/>
              <a:gd name="connsiteY4" fmla="*/ 4092391 h 6633229"/>
              <a:gd name="connsiteX5" fmla="*/ 0 w 3730810"/>
              <a:gd name="connsiteY5" fmla="*/ 0 h 6633229"/>
              <a:gd name="connsiteX6" fmla="*/ 0 w 3730810"/>
              <a:gd name="connsiteY6" fmla="*/ 0 h 6633229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4"/>
              <a:gd name="connsiteY0" fmla="*/ 0 h 6457865"/>
              <a:gd name="connsiteX1" fmla="*/ 2909625 w 2954214"/>
              <a:gd name="connsiteY1" fmla="*/ 0 h 6457865"/>
              <a:gd name="connsiteX2" fmla="*/ 2954197 w 2954214"/>
              <a:gd name="connsiteY2" fmla="*/ 6457865 h 6457865"/>
              <a:gd name="connsiteX3" fmla="*/ 887259 w 2954214"/>
              <a:gd name="connsiteY3" fmla="*/ 6440328 h 6457865"/>
              <a:gd name="connsiteX4" fmla="*/ 0 w 2954214"/>
              <a:gd name="connsiteY4" fmla="*/ 4092391 h 6457865"/>
              <a:gd name="connsiteX5" fmla="*/ 0 w 2954214"/>
              <a:gd name="connsiteY5" fmla="*/ 0 h 6457865"/>
              <a:gd name="connsiteX6" fmla="*/ 0 w 2954214"/>
              <a:gd name="connsiteY6" fmla="*/ 0 h 6457865"/>
              <a:gd name="connsiteX0" fmla="*/ 0 w 2954242"/>
              <a:gd name="connsiteY0" fmla="*/ 3907 h 6461772"/>
              <a:gd name="connsiteX1" fmla="*/ 2933071 w 2954242"/>
              <a:gd name="connsiteY1" fmla="*/ 0 h 6461772"/>
              <a:gd name="connsiteX2" fmla="*/ 2954197 w 2954242"/>
              <a:gd name="connsiteY2" fmla="*/ 6461772 h 6461772"/>
              <a:gd name="connsiteX3" fmla="*/ 887259 w 2954242"/>
              <a:gd name="connsiteY3" fmla="*/ 6444235 h 6461772"/>
              <a:gd name="connsiteX4" fmla="*/ 0 w 2954242"/>
              <a:gd name="connsiteY4" fmla="*/ 4096298 h 6461772"/>
              <a:gd name="connsiteX5" fmla="*/ 0 w 2954242"/>
              <a:gd name="connsiteY5" fmla="*/ 3907 h 6461772"/>
              <a:gd name="connsiteX6" fmla="*/ 0 w 2954242"/>
              <a:gd name="connsiteY6" fmla="*/ 3907 h 646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242" h="6461772">
                <a:moveTo>
                  <a:pt x="0" y="3907"/>
                </a:moveTo>
                <a:lnTo>
                  <a:pt x="2933071" y="0"/>
                </a:lnTo>
                <a:cubicBezTo>
                  <a:pt x="2941098" y="15774"/>
                  <a:pt x="2955144" y="6430132"/>
                  <a:pt x="2954197" y="6461772"/>
                </a:cubicBezTo>
                <a:cubicBezTo>
                  <a:pt x="2941612" y="6442148"/>
                  <a:pt x="920338" y="6439735"/>
                  <a:pt x="887259" y="6444235"/>
                </a:cubicBezTo>
                <a:cubicBezTo>
                  <a:pt x="252931" y="5747277"/>
                  <a:pt x="118649" y="5330437"/>
                  <a:pt x="0" y="4096298"/>
                </a:cubicBezTo>
                <a:lnTo>
                  <a:pt x="0" y="3907"/>
                </a:lnTo>
                <a:lnTo>
                  <a:pt x="0" y="39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bild 3">
            <a:extLst>
              <a:ext uri="{FF2B5EF4-FFF2-40B4-BE49-F238E27FC236}">
                <a16:creationId xmlns:a16="http://schemas.microsoft.com/office/drawing/2014/main" id="{BF308462-1899-4B44-85C4-E857B1EA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549817">
            <a:off x="6792696" y="790836"/>
            <a:ext cx="4279113" cy="4568015"/>
          </a:xfrm>
          <a:prstGeom prst="round2DiagRect">
            <a:avLst>
              <a:gd name="adj1" fmla="val 43413"/>
              <a:gd name="adj2" fmla="val 0"/>
            </a:avLst>
          </a:prstGeom>
          <a:solidFill>
            <a:schemeClr val="tx2">
              <a:alpha val="8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25574"/>
            <a:ext cx="505858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pic>
        <p:nvPicPr>
          <p:cNvPr id="11" name="Bildobjekt 10" descr="Region Kronobergs logotyp i vitt.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220B82CF-9F6C-4273-AE3B-D391F3723301}"/>
              </a:ext>
            </a:extLst>
          </p:cNvPr>
          <p:cNvSpPr txBox="1"/>
          <p:nvPr userDrawn="1"/>
        </p:nvSpPr>
        <p:spPr>
          <a:xfrm>
            <a:off x="9328298" y="-1309051"/>
            <a:ext cx="28194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Lägg till en bild i bladet: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Klicka på symbolen –välj foto – infoga. 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Ibland behöver man beskära fotot så att det fyller ut ytan. Ha fotot markerat – klicka på ”bildformat” – beskär – testa med ”anpassa” och ”fyll”.</a:t>
            </a:r>
          </a:p>
        </p:txBody>
      </p:sp>
    </p:spTree>
    <p:extLst>
      <p:ext uri="{BB962C8B-B14F-4D97-AF65-F5344CB8AC3E}">
        <p14:creationId xmlns:p14="http://schemas.microsoft.com/office/powerpoint/2010/main" val="1296689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ed foto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5">
            <a:extLst>
              <a:ext uri="{FF2B5EF4-FFF2-40B4-BE49-F238E27FC236}">
                <a16:creationId xmlns:a16="http://schemas.microsoft.com/office/drawing/2014/main" id="{4F06FA1F-3619-4153-ADE7-3A35D8A533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12220575" cy="6867525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66294" y="-177398"/>
            <a:ext cx="11989327" cy="5968558"/>
          </a:xfrm>
          <a:custGeom>
            <a:avLst/>
            <a:gdLst>
              <a:gd name="connsiteX0" fmla="*/ 0 w 16844794"/>
              <a:gd name="connsiteY0" fmla="*/ 4860710 h 10491496"/>
              <a:gd name="connsiteX1" fmla="*/ 4860710 w 16844794"/>
              <a:gd name="connsiteY1" fmla="*/ 0 h 10491496"/>
              <a:gd name="connsiteX2" fmla="*/ 11984084 w 16844794"/>
              <a:gd name="connsiteY2" fmla="*/ 0 h 10491496"/>
              <a:gd name="connsiteX3" fmla="*/ 16844794 w 16844794"/>
              <a:gd name="connsiteY3" fmla="*/ 4860710 h 10491496"/>
              <a:gd name="connsiteX4" fmla="*/ 16844794 w 16844794"/>
              <a:gd name="connsiteY4" fmla="*/ 5630786 h 10491496"/>
              <a:gd name="connsiteX5" fmla="*/ 11984084 w 16844794"/>
              <a:gd name="connsiteY5" fmla="*/ 10491496 h 10491496"/>
              <a:gd name="connsiteX6" fmla="*/ 4860710 w 16844794"/>
              <a:gd name="connsiteY6" fmla="*/ 10491496 h 10491496"/>
              <a:gd name="connsiteX7" fmla="*/ 0 w 16844794"/>
              <a:gd name="connsiteY7" fmla="*/ 5630786 h 10491496"/>
              <a:gd name="connsiteX8" fmla="*/ 0 w 16844794"/>
              <a:gd name="connsiteY8" fmla="*/ 4860710 h 10491496"/>
              <a:gd name="connsiteX0" fmla="*/ 4780547 w 16844794"/>
              <a:gd name="connsiteY0" fmla="*/ 4636120 h 10491496"/>
              <a:gd name="connsiteX1" fmla="*/ 4860710 w 16844794"/>
              <a:gd name="connsiteY1" fmla="*/ 0 h 10491496"/>
              <a:gd name="connsiteX2" fmla="*/ 11984084 w 16844794"/>
              <a:gd name="connsiteY2" fmla="*/ 0 h 10491496"/>
              <a:gd name="connsiteX3" fmla="*/ 16844794 w 16844794"/>
              <a:gd name="connsiteY3" fmla="*/ 4860710 h 10491496"/>
              <a:gd name="connsiteX4" fmla="*/ 16844794 w 16844794"/>
              <a:gd name="connsiteY4" fmla="*/ 5630786 h 10491496"/>
              <a:gd name="connsiteX5" fmla="*/ 11984084 w 16844794"/>
              <a:gd name="connsiteY5" fmla="*/ 10491496 h 10491496"/>
              <a:gd name="connsiteX6" fmla="*/ 4860710 w 16844794"/>
              <a:gd name="connsiteY6" fmla="*/ 10491496 h 10491496"/>
              <a:gd name="connsiteX7" fmla="*/ 0 w 16844794"/>
              <a:gd name="connsiteY7" fmla="*/ 5630786 h 10491496"/>
              <a:gd name="connsiteX8" fmla="*/ 4780547 w 16844794"/>
              <a:gd name="connsiteY8" fmla="*/ 4636120 h 10491496"/>
              <a:gd name="connsiteX0" fmla="*/ 1138410 w 13202657"/>
              <a:gd name="connsiteY0" fmla="*/ 4636120 h 10491496"/>
              <a:gd name="connsiteX1" fmla="*/ 1218573 w 13202657"/>
              <a:gd name="connsiteY1" fmla="*/ 0 h 10491496"/>
              <a:gd name="connsiteX2" fmla="*/ 8341947 w 13202657"/>
              <a:gd name="connsiteY2" fmla="*/ 0 h 10491496"/>
              <a:gd name="connsiteX3" fmla="*/ 13202657 w 13202657"/>
              <a:gd name="connsiteY3" fmla="*/ 4860710 h 10491496"/>
              <a:gd name="connsiteX4" fmla="*/ 13202657 w 13202657"/>
              <a:gd name="connsiteY4" fmla="*/ 5630786 h 10491496"/>
              <a:gd name="connsiteX5" fmla="*/ 8341947 w 13202657"/>
              <a:gd name="connsiteY5" fmla="*/ 10491496 h 10491496"/>
              <a:gd name="connsiteX6" fmla="*/ 1218573 w 13202657"/>
              <a:gd name="connsiteY6" fmla="*/ 10491496 h 10491496"/>
              <a:gd name="connsiteX7" fmla="*/ 1122368 w 13202657"/>
              <a:gd name="connsiteY7" fmla="*/ 5614744 h 10491496"/>
              <a:gd name="connsiteX8" fmla="*/ 1138410 w 13202657"/>
              <a:gd name="connsiteY8" fmla="*/ 4636120 h 10491496"/>
              <a:gd name="connsiteX0" fmla="*/ 1142113 w 13206360"/>
              <a:gd name="connsiteY0" fmla="*/ 4636120 h 10491496"/>
              <a:gd name="connsiteX1" fmla="*/ 1222276 w 13206360"/>
              <a:gd name="connsiteY1" fmla="*/ 0 h 10491496"/>
              <a:gd name="connsiteX2" fmla="*/ 8345650 w 13206360"/>
              <a:gd name="connsiteY2" fmla="*/ 0 h 10491496"/>
              <a:gd name="connsiteX3" fmla="*/ 13206360 w 13206360"/>
              <a:gd name="connsiteY3" fmla="*/ 4860710 h 10491496"/>
              <a:gd name="connsiteX4" fmla="*/ 13206360 w 13206360"/>
              <a:gd name="connsiteY4" fmla="*/ 5630786 h 10491496"/>
              <a:gd name="connsiteX5" fmla="*/ 8345650 w 13206360"/>
              <a:gd name="connsiteY5" fmla="*/ 10491496 h 10491496"/>
              <a:gd name="connsiteX6" fmla="*/ 1222276 w 13206360"/>
              <a:gd name="connsiteY6" fmla="*/ 10491496 h 10491496"/>
              <a:gd name="connsiteX7" fmla="*/ 1126071 w 13206360"/>
              <a:gd name="connsiteY7" fmla="*/ 5614744 h 10491496"/>
              <a:gd name="connsiteX8" fmla="*/ 1142113 w 13206360"/>
              <a:gd name="connsiteY8" fmla="*/ 4636120 h 10491496"/>
              <a:gd name="connsiteX0" fmla="*/ 1134090 w 13198337"/>
              <a:gd name="connsiteY0" fmla="*/ 4636120 h 10491496"/>
              <a:gd name="connsiteX1" fmla="*/ 1214253 w 13198337"/>
              <a:gd name="connsiteY1" fmla="*/ 0 h 10491496"/>
              <a:gd name="connsiteX2" fmla="*/ 8337627 w 13198337"/>
              <a:gd name="connsiteY2" fmla="*/ 0 h 10491496"/>
              <a:gd name="connsiteX3" fmla="*/ 13198337 w 13198337"/>
              <a:gd name="connsiteY3" fmla="*/ 4860710 h 10491496"/>
              <a:gd name="connsiteX4" fmla="*/ 13198337 w 13198337"/>
              <a:gd name="connsiteY4" fmla="*/ 5630786 h 10491496"/>
              <a:gd name="connsiteX5" fmla="*/ 8337627 w 13198337"/>
              <a:gd name="connsiteY5" fmla="*/ 10491496 h 10491496"/>
              <a:gd name="connsiteX6" fmla="*/ 1214253 w 13198337"/>
              <a:gd name="connsiteY6" fmla="*/ 10491496 h 10491496"/>
              <a:gd name="connsiteX7" fmla="*/ 1118048 w 13198337"/>
              <a:gd name="connsiteY7" fmla="*/ 5614744 h 10491496"/>
              <a:gd name="connsiteX8" fmla="*/ 1134090 w 13198337"/>
              <a:gd name="connsiteY8" fmla="*/ 4636120 h 10491496"/>
              <a:gd name="connsiteX0" fmla="*/ 1134090 w 13198337"/>
              <a:gd name="connsiteY0" fmla="*/ 4636120 h 10491496"/>
              <a:gd name="connsiteX1" fmla="*/ 1214253 w 13198337"/>
              <a:gd name="connsiteY1" fmla="*/ 0 h 10491496"/>
              <a:gd name="connsiteX2" fmla="*/ 8337627 w 13198337"/>
              <a:gd name="connsiteY2" fmla="*/ 0 h 10491496"/>
              <a:gd name="connsiteX3" fmla="*/ 13198337 w 13198337"/>
              <a:gd name="connsiteY3" fmla="*/ 4860710 h 10491496"/>
              <a:gd name="connsiteX4" fmla="*/ 13198337 w 13198337"/>
              <a:gd name="connsiteY4" fmla="*/ 5630786 h 10491496"/>
              <a:gd name="connsiteX5" fmla="*/ 8337627 w 13198337"/>
              <a:gd name="connsiteY5" fmla="*/ 10491496 h 10491496"/>
              <a:gd name="connsiteX6" fmla="*/ 1214253 w 13198337"/>
              <a:gd name="connsiteY6" fmla="*/ 10491496 h 10491496"/>
              <a:gd name="connsiteX7" fmla="*/ 1198259 w 13198337"/>
              <a:gd name="connsiteY7" fmla="*/ 5614744 h 10491496"/>
              <a:gd name="connsiteX8" fmla="*/ 1134090 w 13198337"/>
              <a:gd name="connsiteY8" fmla="*/ 4636120 h 10491496"/>
              <a:gd name="connsiteX0" fmla="*/ 1169436 w 13185557"/>
              <a:gd name="connsiteY0" fmla="*/ 4668205 h 10491496"/>
              <a:gd name="connsiteX1" fmla="*/ 1201473 w 13185557"/>
              <a:gd name="connsiteY1" fmla="*/ 0 h 10491496"/>
              <a:gd name="connsiteX2" fmla="*/ 8324847 w 13185557"/>
              <a:gd name="connsiteY2" fmla="*/ 0 h 10491496"/>
              <a:gd name="connsiteX3" fmla="*/ 13185557 w 13185557"/>
              <a:gd name="connsiteY3" fmla="*/ 4860710 h 10491496"/>
              <a:gd name="connsiteX4" fmla="*/ 13185557 w 13185557"/>
              <a:gd name="connsiteY4" fmla="*/ 5630786 h 10491496"/>
              <a:gd name="connsiteX5" fmla="*/ 8324847 w 13185557"/>
              <a:gd name="connsiteY5" fmla="*/ 10491496 h 10491496"/>
              <a:gd name="connsiteX6" fmla="*/ 1201473 w 13185557"/>
              <a:gd name="connsiteY6" fmla="*/ 10491496 h 10491496"/>
              <a:gd name="connsiteX7" fmla="*/ 1185479 w 13185557"/>
              <a:gd name="connsiteY7" fmla="*/ 5614744 h 10491496"/>
              <a:gd name="connsiteX8" fmla="*/ 1169436 w 13185557"/>
              <a:gd name="connsiteY8" fmla="*/ 4668205 h 10491496"/>
              <a:gd name="connsiteX0" fmla="*/ 284 w 12016405"/>
              <a:gd name="connsiteY0" fmla="*/ 4668205 h 10491496"/>
              <a:gd name="connsiteX1" fmla="*/ 32321 w 12016405"/>
              <a:gd name="connsiteY1" fmla="*/ 0 h 10491496"/>
              <a:gd name="connsiteX2" fmla="*/ 7155695 w 12016405"/>
              <a:gd name="connsiteY2" fmla="*/ 0 h 10491496"/>
              <a:gd name="connsiteX3" fmla="*/ 12016405 w 12016405"/>
              <a:gd name="connsiteY3" fmla="*/ 4860710 h 10491496"/>
              <a:gd name="connsiteX4" fmla="*/ 12016405 w 12016405"/>
              <a:gd name="connsiteY4" fmla="*/ 5630786 h 10491496"/>
              <a:gd name="connsiteX5" fmla="*/ 7155695 w 12016405"/>
              <a:gd name="connsiteY5" fmla="*/ 10491496 h 10491496"/>
              <a:gd name="connsiteX6" fmla="*/ 32321 w 12016405"/>
              <a:gd name="connsiteY6" fmla="*/ 10491496 h 10491496"/>
              <a:gd name="connsiteX7" fmla="*/ 16327 w 12016405"/>
              <a:gd name="connsiteY7" fmla="*/ 5614744 h 10491496"/>
              <a:gd name="connsiteX8" fmla="*/ 284 w 12016405"/>
              <a:gd name="connsiteY8" fmla="*/ 4668205 h 10491496"/>
              <a:gd name="connsiteX0" fmla="*/ 0 w 12016121"/>
              <a:gd name="connsiteY0" fmla="*/ 4668205 h 10491496"/>
              <a:gd name="connsiteX1" fmla="*/ 32037 w 12016121"/>
              <a:gd name="connsiteY1" fmla="*/ 0 h 10491496"/>
              <a:gd name="connsiteX2" fmla="*/ 7155411 w 12016121"/>
              <a:gd name="connsiteY2" fmla="*/ 0 h 10491496"/>
              <a:gd name="connsiteX3" fmla="*/ 12016121 w 12016121"/>
              <a:gd name="connsiteY3" fmla="*/ 4860710 h 10491496"/>
              <a:gd name="connsiteX4" fmla="*/ 12016121 w 12016121"/>
              <a:gd name="connsiteY4" fmla="*/ 5630786 h 10491496"/>
              <a:gd name="connsiteX5" fmla="*/ 7155411 w 12016121"/>
              <a:gd name="connsiteY5" fmla="*/ 10491496 h 10491496"/>
              <a:gd name="connsiteX6" fmla="*/ 32037 w 12016121"/>
              <a:gd name="connsiteY6" fmla="*/ 10491496 h 10491496"/>
              <a:gd name="connsiteX7" fmla="*/ 16043 w 12016121"/>
              <a:gd name="connsiteY7" fmla="*/ 5614744 h 10491496"/>
              <a:gd name="connsiteX8" fmla="*/ 0 w 12016121"/>
              <a:gd name="connsiteY8" fmla="*/ 4668205 h 10491496"/>
              <a:gd name="connsiteX0" fmla="*/ 19695 w 12003732"/>
              <a:gd name="connsiteY0" fmla="*/ 4668205 h 10491496"/>
              <a:gd name="connsiteX1" fmla="*/ 19648 w 12003732"/>
              <a:gd name="connsiteY1" fmla="*/ 0 h 10491496"/>
              <a:gd name="connsiteX2" fmla="*/ 7143022 w 12003732"/>
              <a:gd name="connsiteY2" fmla="*/ 0 h 10491496"/>
              <a:gd name="connsiteX3" fmla="*/ 12003732 w 12003732"/>
              <a:gd name="connsiteY3" fmla="*/ 4860710 h 10491496"/>
              <a:gd name="connsiteX4" fmla="*/ 12003732 w 12003732"/>
              <a:gd name="connsiteY4" fmla="*/ 5630786 h 10491496"/>
              <a:gd name="connsiteX5" fmla="*/ 7143022 w 12003732"/>
              <a:gd name="connsiteY5" fmla="*/ 10491496 h 10491496"/>
              <a:gd name="connsiteX6" fmla="*/ 19648 w 12003732"/>
              <a:gd name="connsiteY6" fmla="*/ 10491496 h 10491496"/>
              <a:gd name="connsiteX7" fmla="*/ 3654 w 12003732"/>
              <a:gd name="connsiteY7" fmla="*/ 5614744 h 10491496"/>
              <a:gd name="connsiteX8" fmla="*/ 19695 w 12003732"/>
              <a:gd name="connsiteY8" fmla="*/ 4668205 h 10491496"/>
              <a:gd name="connsiteX0" fmla="*/ 5290 w 11989327"/>
              <a:gd name="connsiteY0" fmla="*/ 4668205 h 10491496"/>
              <a:gd name="connsiteX1" fmla="*/ 5243 w 11989327"/>
              <a:gd name="connsiteY1" fmla="*/ 0 h 10491496"/>
              <a:gd name="connsiteX2" fmla="*/ 7128617 w 11989327"/>
              <a:gd name="connsiteY2" fmla="*/ 0 h 10491496"/>
              <a:gd name="connsiteX3" fmla="*/ 11989327 w 11989327"/>
              <a:gd name="connsiteY3" fmla="*/ 4860710 h 10491496"/>
              <a:gd name="connsiteX4" fmla="*/ 11989327 w 11989327"/>
              <a:gd name="connsiteY4" fmla="*/ 5630786 h 10491496"/>
              <a:gd name="connsiteX5" fmla="*/ 7128617 w 11989327"/>
              <a:gd name="connsiteY5" fmla="*/ 10491496 h 10491496"/>
              <a:gd name="connsiteX6" fmla="*/ 5243 w 11989327"/>
              <a:gd name="connsiteY6" fmla="*/ 10491496 h 10491496"/>
              <a:gd name="connsiteX7" fmla="*/ 5291 w 11989327"/>
              <a:gd name="connsiteY7" fmla="*/ 5630786 h 10491496"/>
              <a:gd name="connsiteX8" fmla="*/ 5290 w 11989327"/>
              <a:gd name="connsiteY8" fmla="*/ 4668205 h 10491496"/>
              <a:gd name="connsiteX0" fmla="*/ 5290 w 11989327"/>
              <a:gd name="connsiteY0" fmla="*/ 4668205 h 10491496"/>
              <a:gd name="connsiteX1" fmla="*/ 5243 w 11989327"/>
              <a:gd name="connsiteY1" fmla="*/ 4555958 h 10491496"/>
              <a:gd name="connsiteX2" fmla="*/ 7128617 w 11989327"/>
              <a:gd name="connsiteY2" fmla="*/ 0 h 10491496"/>
              <a:gd name="connsiteX3" fmla="*/ 11989327 w 11989327"/>
              <a:gd name="connsiteY3" fmla="*/ 4860710 h 10491496"/>
              <a:gd name="connsiteX4" fmla="*/ 11989327 w 11989327"/>
              <a:gd name="connsiteY4" fmla="*/ 5630786 h 10491496"/>
              <a:gd name="connsiteX5" fmla="*/ 7128617 w 11989327"/>
              <a:gd name="connsiteY5" fmla="*/ 10491496 h 10491496"/>
              <a:gd name="connsiteX6" fmla="*/ 5243 w 11989327"/>
              <a:gd name="connsiteY6" fmla="*/ 10491496 h 10491496"/>
              <a:gd name="connsiteX7" fmla="*/ 5291 w 11989327"/>
              <a:gd name="connsiteY7" fmla="*/ 5630786 h 10491496"/>
              <a:gd name="connsiteX8" fmla="*/ 5290 w 11989327"/>
              <a:gd name="connsiteY8" fmla="*/ 4668205 h 10491496"/>
              <a:gd name="connsiteX0" fmla="*/ 5290 w 11989327"/>
              <a:gd name="connsiteY0" fmla="*/ 1089855 h 6913146"/>
              <a:gd name="connsiteX1" fmla="*/ 5243 w 11989327"/>
              <a:gd name="connsiteY1" fmla="*/ 977608 h 6913146"/>
              <a:gd name="connsiteX2" fmla="*/ 7818427 w 11989327"/>
              <a:gd name="connsiteY2" fmla="*/ 961566 h 6913146"/>
              <a:gd name="connsiteX3" fmla="*/ 11989327 w 11989327"/>
              <a:gd name="connsiteY3" fmla="*/ 1282360 h 6913146"/>
              <a:gd name="connsiteX4" fmla="*/ 11989327 w 11989327"/>
              <a:gd name="connsiteY4" fmla="*/ 2052436 h 6913146"/>
              <a:gd name="connsiteX5" fmla="*/ 7128617 w 11989327"/>
              <a:gd name="connsiteY5" fmla="*/ 6913146 h 6913146"/>
              <a:gd name="connsiteX6" fmla="*/ 5243 w 11989327"/>
              <a:gd name="connsiteY6" fmla="*/ 6913146 h 6913146"/>
              <a:gd name="connsiteX7" fmla="*/ 5291 w 11989327"/>
              <a:gd name="connsiteY7" fmla="*/ 2052436 h 6913146"/>
              <a:gd name="connsiteX8" fmla="*/ 5290 w 11989327"/>
              <a:gd name="connsiteY8" fmla="*/ 1089855 h 6913146"/>
              <a:gd name="connsiteX0" fmla="*/ 5290 w 11989327"/>
              <a:gd name="connsiteY0" fmla="*/ 1333331 h 7156622"/>
              <a:gd name="connsiteX1" fmla="*/ 5243 w 11989327"/>
              <a:gd name="connsiteY1" fmla="*/ 1221084 h 7156622"/>
              <a:gd name="connsiteX2" fmla="*/ 7818427 w 11989327"/>
              <a:gd name="connsiteY2" fmla="*/ 1205042 h 7156622"/>
              <a:gd name="connsiteX3" fmla="*/ 11989327 w 11989327"/>
              <a:gd name="connsiteY3" fmla="*/ 1188952 h 7156622"/>
              <a:gd name="connsiteX4" fmla="*/ 11989327 w 11989327"/>
              <a:gd name="connsiteY4" fmla="*/ 2295912 h 7156622"/>
              <a:gd name="connsiteX5" fmla="*/ 7128617 w 11989327"/>
              <a:gd name="connsiteY5" fmla="*/ 7156622 h 7156622"/>
              <a:gd name="connsiteX6" fmla="*/ 5243 w 11989327"/>
              <a:gd name="connsiteY6" fmla="*/ 7156622 h 7156622"/>
              <a:gd name="connsiteX7" fmla="*/ 5291 w 11989327"/>
              <a:gd name="connsiteY7" fmla="*/ 2295912 h 7156622"/>
              <a:gd name="connsiteX8" fmla="*/ 5290 w 11989327"/>
              <a:gd name="connsiteY8" fmla="*/ 1333331 h 7156622"/>
              <a:gd name="connsiteX0" fmla="*/ 5290 w 11989327"/>
              <a:gd name="connsiteY0" fmla="*/ 657151 h 6480442"/>
              <a:gd name="connsiteX1" fmla="*/ 5243 w 11989327"/>
              <a:gd name="connsiteY1" fmla="*/ 544904 h 6480442"/>
              <a:gd name="connsiteX2" fmla="*/ 7818427 w 11989327"/>
              <a:gd name="connsiteY2" fmla="*/ 528862 h 6480442"/>
              <a:gd name="connsiteX3" fmla="*/ 11989327 w 11989327"/>
              <a:gd name="connsiteY3" fmla="*/ 512772 h 6480442"/>
              <a:gd name="connsiteX4" fmla="*/ 11989327 w 11989327"/>
              <a:gd name="connsiteY4" fmla="*/ 1619732 h 6480442"/>
              <a:gd name="connsiteX5" fmla="*/ 7128617 w 11989327"/>
              <a:gd name="connsiteY5" fmla="*/ 6480442 h 6480442"/>
              <a:gd name="connsiteX6" fmla="*/ 5243 w 11989327"/>
              <a:gd name="connsiteY6" fmla="*/ 6480442 h 6480442"/>
              <a:gd name="connsiteX7" fmla="*/ 5291 w 11989327"/>
              <a:gd name="connsiteY7" fmla="*/ 1619732 h 6480442"/>
              <a:gd name="connsiteX8" fmla="*/ 5290 w 11989327"/>
              <a:gd name="connsiteY8" fmla="*/ 657151 h 6480442"/>
              <a:gd name="connsiteX0" fmla="*/ 5290 w 11989327"/>
              <a:gd name="connsiteY0" fmla="*/ 679201 h 6245818"/>
              <a:gd name="connsiteX1" fmla="*/ 5243 w 11989327"/>
              <a:gd name="connsiteY1" fmla="*/ 310280 h 6245818"/>
              <a:gd name="connsiteX2" fmla="*/ 7818427 w 11989327"/>
              <a:gd name="connsiteY2" fmla="*/ 294238 h 6245818"/>
              <a:gd name="connsiteX3" fmla="*/ 11989327 w 11989327"/>
              <a:gd name="connsiteY3" fmla="*/ 278148 h 6245818"/>
              <a:gd name="connsiteX4" fmla="*/ 11989327 w 11989327"/>
              <a:gd name="connsiteY4" fmla="*/ 1385108 h 6245818"/>
              <a:gd name="connsiteX5" fmla="*/ 7128617 w 11989327"/>
              <a:gd name="connsiteY5" fmla="*/ 6245818 h 6245818"/>
              <a:gd name="connsiteX6" fmla="*/ 5243 w 11989327"/>
              <a:gd name="connsiteY6" fmla="*/ 6245818 h 6245818"/>
              <a:gd name="connsiteX7" fmla="*/ 5291 w 11989327"/>
              <a:gd name="connsiteY7" fmla="*/ 1385108 h 6245818"/>
              <a:gd name="connsiteX8" fmla="*/ 5290 w 11989327"/>
              <a:gd name="connsiteY8" fmla="*/ 679201 h 6245818"/>
              <a:gd name="connsiteX0" fmla="*/ 5290 w 11989327"/>
              <a:gd name="connsiteY0" fmla="*/ 401941 h 5968558"/>
              <a:gd name="connsiteX1" fmla="*/ 5243 w 11989327"/>
              <a:gd name="connsiteY1" fmla="*/ 33020 h 5968558"/>
              <a:gd name="connsiteX2" fmla="*/ 7818427 w 11989327"/>
              <a:gd name="connsiteY2" fmla="*/ 16978 h 5968558"/>
              <a:gd name="connsiteX3" fmla="*/ 11989327 w 11989327"/>
              <a:gd name="connsiteY3" fmla="*/ 888 h 5968558"/>
              <a:gd name="connsiteX4" fmla="*/ 11989327 w 11989327"/>
              <a:gd name="connsiteY4" fmla="*/ 1107848 h 5968558"/>
              <a:gd name="connsiteX5" fmla="*/ 7128617 w 11989327"/>
              <a:gd name="connsiteY5" fmla="*/ 5968558 h 5968558"/>
              <a:gd name="connsiteX6" fmla="*/ 5243 w 11989327"/>
              <a:gd name="connsiteY6" fmla="*/ 5968558 h 5968558"/>
              <a:gd name="connsiteX7" fmla="*/ 5291 w 11989327"/>
              <a:gd name="connsiteY7" fmla="*/ 1107848 h 5968558"/>
              <a:gd name="connsiteX8" fmla="*/ 5290 w 11989327"/>
              <a:gd name="connsiteY8" fmla="*/ 401941 h 596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9327" h="5968558">
                <a:moveTo>
                  <a:pt x="5290" y="401941"/>
                </a:moveTo>
                <a:cubicBezTo>
                  <a:pt x="5290" y="11466"/>
                  <a:pt x="-221" y="4139799"/>
                  <a:pt x="5243" y="33020"/>
                </a:cubicBezTo>
                <a:lnTo>
                  <a:pt x="7818427" y="16978"/>
                </a:lnTo>
                <a:cubicBezTo>
                  <a:pt x="10502923" y="16978"/>
                  <a:pt x="9085706" y="-4577"/>
                  <a:pt x="11989327" y="888"/>
                </a:cubicBezTo>
                <a:lnTo>
                  <a:pt x="11989327" y="1107848"/>
                </a:lnTo>
                <a:cubicBezTo>
                  <a:pt x="11989327" y="3792344"/>
                  <a:pt x="9813113" y="5968558"/>
                  <a:pt x="7128617" y="5968558"/>
                </a:cubicBezTo>
                <a:lnTo>
                  <a:pt x="5243" y="5968558"/>
                </a:lnTo>
                <a:cubicBezTo>
                  <a:pt x="15821" y="3465989"/>
                  <a:pt x="-10751" y="2220218"/>
                  <a:pt x="5291" y="1107848"/>
                </a:cubicBezTo>
                <a:cubicBezTo>
                  <a:pt x="5291" y="851156"/>
                  <a:pt x="5290" y="658633"/>
                  <a:pt x="5290" y="401941"/>
                </a:cubicBezTo>
                <a:close/>
              </a:path>
            </a:pathLst>
          </a:custGeom>
          <a:solidFill>
            <a:schemeClr val="accent1">
              <a:alpha val="56000"/>
            </a:schemeClr>
          </a:solidFill>
        </p:spPr>
        <p:txBody>
          <a:bodyPr lIns="1080000" bIns="2556000" anchor="b"/>
          <a:lstStyle>
            <a:lvl1pPr algn="l">
              <a:defRPr sz="6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titelrubrik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2" y="3230562"/>
            <a:ext cx="4827670" cy="1341437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Brandon Grotesque Bold" panose="020B08030202030602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82C8CDB-841E-4451-8F93-CF077CC5F5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68B9AFF0-69E0-4755-9B97-82BE6ACD3F9C}"/>
              </a:ext>
            </a:extLst>
          </p:cNvPr>
          <p:cNvSpPr txBox="1"/>
          <p:nvPr userDrawn="1"/>
        </p:nvSpPr>
        <p:spPr>
          <a:xfrm>
            <a:off x="9448799" y="-1463689"/>
            <a:ext cx="2768010" cy="138499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n-lt"/>
              </a:rPr>
              <a:t>Infoga foto:</a:t>
            </a:r>
            <a:br>
              <a:rPr lang="sv-SE" sz="1200" dirty="0">
                <a:solidFill>
                  <a:schemeClr val="bg1"/>
                </a:solidFill>
                <a:latin typeface="+mn-lt"/>
              </a:rPr>
            </a:br>
            <a:r>
              <a:rPr lang="sv-SE" sz="1200" dirty="0">
                <a:solidFill>
                  <a:schemeClr val="bg1"/>
                </a:solidFill>
                <a:latin typeface="+mn-lt"/>
              </a:rPr>
              <a:t>Markera den grå ytan – högerklicka på musen och placera längst fram –  klicka på symbolen mitt på sliden &amp; infoga önskat foto. Placera sen fotot</a:t>
            </a:r>
            <a:br>
              <a:rPr lang="sv-SE" sz="1200" dirty="0">
                <a:solidFill>
                  <a:schemeClr val="bg1"/>
                </a:solidFill>
                <a:latin typeface="+mn-lt"/>
              </a:rPr>
            </a:br>
            <a:r>
              <a:rPr lang="sv-SE" sz="1200" dirty="0">
                <a:solidFill>
                  <a:schemeClr val="bg1"/>
                </a:solidFill>
                <a:latin typeface="+mn-lt"/>
              </a:rPr>
              <a:t>längst bak så att text, tonad platta </a:t>
            </a:r>
            <a:br>
              <a:rPr lang="sv-SE" sz="1200" dirty="0">
                <a:solidFill>
                  <a:schemeClr val="bg1"/>
                </a:solidFill>
                <a:latin typeface="+mn-lt"/>
              </a:rPr>
            </a:br>
            <a:r>
              <a:rPr lang="sv-SE" sz="1200" dirty="0">
                <a:solidFill>
                  <a:schemeClr val="bg1"/>
                </a:solidFill>
                <a:latin typeface="+mn-lt"/>
              </a:rPr>
              <a:t>och logo placeras överst.</a:t>
            </a:r>
          </a:p>
        </p:txBody>
      </p:sp>
    </p:spTree>
    <p:extLst>
      <p:ext uri="{BB962C8B-B14F-4D97-AF65-F5344CB8AC3E}">
        <p14:creationId xmlns:p14="http://schemas.microsoft.com/office/powerpoint/2010/main" val="3182526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srubrik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2140535"/>
            <a:ext cx="5712278" cy="2387600"/>
          </a:xfrm>
        </p:spPr>
        <p:txBody>
          <a:bodyPr anchor="t" anchorCtr="0"/>
          <a:lstStyle>
            <a:lvl1pPr algn="l">
              <a:defRPr sz="5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1442076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avsnitt</a:t>
            </a:r>
          </a:p>
        </p:txBody>
      </p:sp>
    </p:spTree>
    <p:extLst>
      <p:ext uri="{BB962C8B-B14F-4D97-AF65-F5344CB8AC3E}">
        <p14:creationId xmlns:p14="http://schemas.microsoft.com/office/powerpoint/2010/main" val="235800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3900" y="823913"/>
            <a:ext cx="2038350" cy="1652587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305051" y="1693862"/>
            <a:ext cx="8153400" cy="4113213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5400">
                <a:solidFill>
                  <a:schemeClr val="bg1"/>
                </a:solidFill>
                <a:latin typeface="Brandon Grotesque Bold" panose="020B0803020203060202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3008545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&amp; stora siffro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19954"/>
            <a:ext cx="5057230" cy="403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6"/>
            <a:ext cx="505858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22B9DBBF-BB63-4AEC-AC1D-C803A4C8C6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1725" y="1395663"/>
            <a:ext cx="5381080" cy="4411579"/>
          </a:xfrm>
        </p:spPr>
        <p:txBody>
          <a:bodyPr wrap="none">
            <a:normAutofit/>
          </a:bodyPr>
          <a:lstStyle>
            <a:lvl1pPr marL="0" indent="0" algn="ctr">
              <a:lnSpc>
                <a:spcPts val="25000"/>
              </a:lnSpc>
              <a:spcBef>
                <a:spcPts val="0"/>
              </a:spcBef>
              <a:buNone/>
              <a:defRPr sz="22000">
                <a:solidFill>
                  <a:schemeClr val="accent2"/>
                </a:solidFill>
                <a:latin typeface="Brandon Grotesque Black" panose="020B0A03020203060202" pitchFamily="34" charset="0"/>
              </a:defRPr>
            </a:lvl1pPr>
          </a:lstStyle>
          <a:p>
            <a:pPr lvl="0"/>
            <a:r>
              <a:rPr lang="sv-SE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47296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121966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393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032055E-18AF-4C39-8C8F-38FE826D2A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552" y="1382567"/>
            <a:ext cx="3238896" cy="457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55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3"/>
            <a:ext cx="967038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809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94494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1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3788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2740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E5368555-1434-4513-B4A0-A0D3F34EC8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82063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27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794" y="239181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229225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diagonala rundade hörn 4">
            <a:extLst>
              <a:ext uri="{FF2B5EF4-FFF2-40B4-BE49-F238E27FC236}">
                <a16:creationId xmlns:a16="http://schemas.microsoft.com/office/drawing/2014/main" id="{E7008C88-C1C1-4F6D-8A76-1E0E454A1DE5}"/>
              </a:ext>
            </a:extLst>
          </p:cNvPr>
          <p:cNvSpPr/>
          <p:nvPr userDrawn="1"/>
        </p:nvSpPr>
        <p:spPr>
          <a:xfrm>
            <a:off x="9271347" y="445079"/>
            <a:ext cx="2954242" cy="6461772"/>
          </a:xfrm>
          <a:custGeom>
            <a:avLst/>
            <a:gdLst>
              <a:gd name="connsiteX0" fmla="*/ 0 w 7476308"/>
              <a:gd name="connsiteY0" fmla="*/ 0 h 7597733"/>
              <a:gd name="connsiteX1" fmla="*/ 3970966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78147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4670477 w 7476308"/>
              <a:gd name="connsiteY4" fmla="*/ 4428648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175325 w 7476308"/>
              <a:gd name="connsiteY4" fmla="*/ 732967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5384103 w 7476308"/>
              <a:gd name="connsiteY4" fmla="*/ 616475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603170"/>
              <a:gd name="connsiteX1" fmla="*/ 2897099 w 7476308"/>
              <a:gd name="connsiteY1" fmla="*/ 0 h 7603170"/>
              <a:gd name="connsiteX2" fmla="*/ 7476308 w 7476308"/>
              <a:gd name="connsiteY2" fmla="*/ 3505342 h 7603170"/>
              <a:gd name="connsiteX3" fmla="*/ 7476308 w 7476308"/>
              <a:gd name="connsiteY3" fmla="*/ 7597733 h 7603170"/>
              <a:gd name="connsiteX4" fmla="*/ 4670477 w 7476308"/>
              <a:gd name="connsiteY4" fmla="*/ 4428648 h 7603170"/>
              <a:gd name="connsiteX5" fmla="*/ 3730810 w 7476308"/>
              <a:gd name="connsiteY5" fmla="*/ 6633229 h 7603170"/>
              <a:gd name="connsiteX6" fmla="*/ 937363 w 7476308"/>
              <a:gd name="connsiteY6" fmla="*/ 6502958 h 7603170"/>
              <a:gd name="connsiteX7" fmla="*/ 0 w 7476308"/>
              <a:gd name="connsiteY7" fmla="*/ 4092391 h 7603170"/>
              <a:gd name="connsiteX8" fmla="*/ 0 w 7476308"/>
              <a:gd name="connsiteY8" fmla="*/ 0 h 7603170"/>
              <a:gd name="connsiteX9" fmla="*/ 0 w 7476308"/>
              <a:gd name="connsiteY9" fmla="*/ 0 h 7603170"/>
              <a:gd name="connsiteX0" fmla="*/ 0 w 7476308"/>
              <a:gd name="connsiteY0" fmla="*/ 0 h 6633229"/>
              <a:gd name="connsiteX1" fmla="*/ 2897099 w 7476308"/>
              <a:gd name="connsiteY1" fmla="*/ 0 h 6633229"/>
              <a:gd name="connsiteX2" fmla="*/ 7476308 w 7476308"/>
              <a:gd name="connsiteY2" fmla="*/ 3505342 h 6633229"/>
              <a:gd name="connsiteX3" fmla="*/ 4670477 w 7476308"/>
              <a:gd name="connsiteY3" fmla="*/ 4428648 h 6633229"/>
              <a:gd name="connsiteX4" fmla="*/ 3730810 w 7476308"/>
              <a:gd name="connsiteY4" fmla="*/ 6633229 h 6633229"/>
              <a:gd name="connsiteX5" fmla="*/ 937363 w 7476308"/>
              <a:gd name="connsiteY5" fmla="*/ 6502958 h 6633229"/>
              <a:gd name="connsiteX6" fmla="*/ 0 w 7476308"/>
              <a:gd name="connsiteY6" fmla="*/ 4092391 h 6633229"/>
              <a:gd name="connsiteX7" fmla="*/ 0 w 7476308"/>
              <a:gd name="connsiteY7" fmla="*/ 0 h 6633229"/>
              <a:gd name="connsiteX8" fmla="*/ 0 w 7476308"/>
              <a:gd name="connsiteY8" fmla="*/ 0 h 6633229"/>
              <a:gd name="connsiteX0" fmla="*/ 0 w 4670477"/>
              <a:gd name="connsiteY0" fmla="*/ 0 h 6633229"/>
              <a:gd name="connsiteX1" fmla="*/ 2897099 w 4670477"/>
              <a:gd name="connsiteY1" fmla="*/ 0 h 6633229"/>
              <a:gd name="connsiteX2" fmla="*/ 4670477 w 4670477"/>
              <a:gd name="connsiteY2" fmla="*/ 4428648 h 6633229"/>
              <a:gd name="connsiteX3" fmla="*/ 3730810 w 4670477"/>
              <a:gd name="connsiteY3" fmla="*/ 6633229 h 6633229"/>
              <a:gd name="connsiteX4" fmla="*/ 937363 w 4670477"/>
              <a:gd name="connsiteY4" fmla="*/ 6502958 h 6633229"/>
              <a:gd name="connsiteX5" fmla="*/ 0 w 4670477"/>
              <a:gd name="connsiteY5" fmla="*/ 4092391 h 6633229"/>
              <a:gd name="connsiteX6" fmla="*/ 0 w 4670477"/>
              <a:gd name="connsiteY6" fmla="*/ 0 h 6633229"/>
              <a:gd name="connsiteX7" fmla="*/ 0 w 4670477"/>
              <a:gd name="connsiteY7" fmla="*/ 0 h 6633229"/>
              <a:gd name="connsiteX0" fmla="*/ 0 w 3829368"/>
              <a:gd name="connsiteY0" fmla="*/ 0 h 6633229"/>
              <a:gd name="connsiteX1" fmla="*/ 2897099 w 3829368"/>
              <a:gd name="connsiteY1" fmla="*/ 0 h 6633229"/>
              <a:gd name="connsiteX2" fmla="*/ 3730810 w 3829368"/>
              <a:gd name="connsiteY2" fmla="*/ 6633229 h 6633229"/>
              <a:gd name="connsiteX3" fmla="*/ 937363 w 3829368"/>
              <a:gd name="connsiteY3" fmla="*/ 6502958 h 6633229"/>
              <a:gd name="connsiteX4" fmla="*/ 0 w 3829368"/>
              <a:gd name="connsiteY4" fmla="*/ 4092391 h 6633229"/>
              <a:gd name="connsiteX5" fmla="*/ 0 w 3829368"/>
              <a:gd name="connsiteY5" fmla="*/ 0 h 6633229"/>
              <a:gd name="connsiteX6" fmla="*/ 0 w 3829368"/>
              <a:gd name="connsiteY6" fmla="*/ 0 h 6633229"/>
              <a:gd name="connsiteX0" fmla="*/ 0 w 3789095"/>
              <a:gd name="connsiteY0" fmla="*/ 0 h 6633229"/>
              <a:gd name="connsiteX1" fmla="*/ 2897099 w 3789095"/>
              <a:gd name="connsiteY1" fmla="*/ 0 h 6633229"/>
              <a:gd name="connsiteX2" fmla="*/ 3730810 w 3789095"/>
              <a:gd name="connsiteY2" fmla="*/ 6633229 h 6633229"/>
              <a:gd name="connsiteX3" fmla="*/ 937363 w 3789095"/>
              <a:gd name="connsiteY3" fmla="*/ 6502958 h 6633229"/>
              <a:gd name="connsiteX4" fmla="*/ 0 w 3789095"/>
              <a:gd name="connsiteY4" fmla="*/ 4092391 h 6633229"/>
              <a:gd name="connsiteX5" fmla="*/ 0 w 3789095"/>
              <a:gd name="connsiteY5" fmla="*/ 0 h 6633229"/>
              <a:gd name="connsiteX6" fmla="*/ 0 w 3789095"/>
              <a:gd name="connsiteY6" fmla="*/ 0 h 6633229"/>
              <a:gd name="connsiteX0" fmla="*/ 0 w 3730810"/>
              <a:gd name="connsiteY0" fmla="*/ 0 h 6633229"/>
              <a:gd name="connsiteX1" fmla="*/ 2897099 w 3730810"/>
              <a:gd name="connsiteY1" fmla="*/ 0 h 6633229"/>
              <a:gd name="connsiteX2" fmla="*/ 3730810 w 3730810"/>
              <a:gd name="connsiteY2" fmla="*/ 6633229 h 6633229"/>
              <a:gd name="connsiteX3" fmla="*/ 937363 w 3730810"/>
              <a:gd name="connsiteY3" fmla="*/ 6502958 h 6633229"/>
              <a:gd name="connsiteX4" fmla="*/ 0 w 3730810"/>
              <a:gd name="connsiteY4" fmla="*/ 4092391 h 6633229"/>
              <a:gd name="connsiteX5" fmla="*/ 0 w 3730810"/>
              <a:gd name="connsiteY5" fmla="*/ 0 h 6633229"/>
              <a:gd name="connsiteX6" fmla="*/ 0 w 3730810"/>
              <a:gd name="connsiteY6" fmla="*/ 0 h 6633229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4"/>
              <a:gd name="connsiteY0" fmla="*/ 0 h 6457865"/>
              <a:gd name="connsiteX1" fmla="*/ 2909625 w 2954214"/>
              <a:gd name="connsiteY1" fmla="*/ 0 h 6457865"/>
              <a:gd name="connsiteX2" fmla="*/ 2954197 w 2954214"/>
              <a:gd name="connsiteY2" fmla="*/ 6457865 h 6457865"/>
              <a:gd name="connsiteX3" fmla="*/ 887259 w 2954214"/>
              <a:gd name="connsiteY3" fmla="*/ 6440328 h 6457865"/>
              <a:gd name="connsiteX4" fmla="*/ 0 w 2954214"/>
              <a:gd name="connsiteY4" fmla="*/ 4092391 h 6457865"/>
              <a:gd name="connsiteX5" fmla="*/ 0 w 2954214"/>
              <a:gd name="connsiteY5" fmla="*/ 0 h 6457865"/>
              <a:gd name="connsiteX6" fmla="*/ 0 w 2954214"/>
              <a:gd name="connsiteY6" fmla="*/ 0 h 6457865"/>
              <a:gd name="connsiteX0" fmla="*/ 0 w 2954242"/>
              <a:gd name="connsiteY0" fmla="*/ 3907 h 6461772"/>
              <a:gd name="connsiteX1" fmla="*/ 2933071 w 2954242"/>
              <a:gd name="connsiteY1" fmla="*/ 0 h 6461772"/>
              <a:gd name="connsiteX2" fmla="*/ 2954197 w 2954242"/>
              <a:gd name="connsiteY2" fmla="*/ 6461772 h 6461772"/>
              <a:gd name="connsiteX3" fmla="*/ 887259 w 2954242"/>
              <a:gd name="connsiteY3" fmla="*/ 6444235 h 6461772"/>
              <a:gd name="connsiteX4" fmla="*/ 0 w 2954242"/>
              <a:gd name="connsiteY4" fmla="*/ 4096298 h 6461772"/>
              <a:gd name="connsiteX5" fmla="*/ 0 w 2954242"/>
              <a:gd name="connsiteY5" fmla="*/ 3907 h 6461772"/>
              <a:gd name="connsiteX6" fmla="*/ 0 w 2954242"/>
              <a:gd name="connsiteY6" fmla="*/ 3907 h 646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242" h="6461772">
                <a:moveTo>
                  <a:pt x="0" y="3907"/>
                </a:moveTo>
                <a:lnTo>
                  <a:pt x="2933071" y="0"/>
                </a:lnTo>
                <a:cubicBezTo>
                  <a:pt x="2941098" y="15774"/>
                  <a:pt x="2955144" y="6430132"/>
                  <a:pt x="2954197" y="6461772"/>
                </a:cubicBezTo>
                <a:cubicBezTo>
                  <a:pt x="2941612" y="6442148"/>
                  <a:pt x="920338" y="6439735"/>
                  <a:pt x="887259" y="6444235"/>
                </a:cubicBezTo>
                <a:cubicBezTo>
                  <a:pt x="252931" y="5747277"/>
                  <a:pt x="118649" y="5330437"/>
                  <a:pt x="0" y="4096298"/>
                </a:cubicBezTo>
                <a:lnTo>
                  <a:pt x="0" y="3907"/>
                </a:lnTo>
                <a:lnTo>
                  <a:pt x="0" y="39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bild 3">
            <a:extLst>
              <a:ext uri="{FF2B5EF4-FFF2-40B4-BE49-F238E27FC236}">
                <a16:creationId xmlns:a16="http://schemas.microsoft.com/office/drawing/2014/main" id="{BF308462-1899-4B44-85C4-E857B1EA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549817">
            <a:off x="6792696" y="790836"/>
            <a:ext cx="4279113" cy="4568015"/>
          </a:xfrm>
          <a:prstGeom prst="round2DiagRect">
            <a:avLst>
              <a:gd name="adj1" fmla="val 43413"/>
              <a:gd name="adj2" fmla="val 0"/>
            </a:avLst>
          </a:prstGeom>
          <a:solidFill>
            <a:schemeClr val="accent2">
              <a:alpha val="8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25574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035530D-EC0A-4A8F-AB0F-982880DFD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82E62618-C8F3-498A-A987-94B31979706D}"/>
              </a:ext>
            </a:extLst>
          </p:cNvPr>
          <p:cNvSpPr txBox="1"/>
          <p:nvPr userDrawn="1"/>
        </p:nvSpPr>
        <p:spPr>
          <a:xfrm>
            <a:off x="9328298" y="-1309051"/>
            <a:ext cx="28194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Lägg till en bild i bladet: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Klicka på symbolen –välj foto – infoga. 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Ibland behöver man beskära fotot så att det fyller ut ytan. Ha fotot markerat – klicka på ”bildformat” – beskär – testa med ”anpassa” och ”fyll”.</a:t>
            </a:r>
          </a:p>
        </p:txBody>
      </p:sp>
    </p:spTree>
    <p:extLst>
      <p:ext uri="{BB962C8B-B14F-4D97-AF65-F5344CB8AC3E}">
        <p14:creationId xmlns:p14="http://schemas.microsoft.com/office/powerpoint/2010/main" val="143587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2140535"/>
            <a:ext cx="5712278" cy="2387600"/>
          </a:xfrm>
        </p:spPr>
        <p:txBody>
          <a:bodyPr anchor="t" anchorCtr="0"/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1442076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avsnitt</a:t>
            </a:r>
          </a:p>
        </p:txBody>
      </p:sp>
    </p:spTree>
    <p:extLst>
      <p:ext uri="{BB962C8B-B14F-4D97-AF65-F5344CB8AC3E}">
        <p14:creationId xmlns:p14="http://schemas.microsoft.com/office/powerpoint/2010/main" val="408050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3900" y="823913"/>
            <a:ext cx="2038350" cy="1652587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305051" y="1693862"/>
            <a:ext cx="8153400" cy="4113213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5400">
                <a:solidFill>
                  <a:schemeClr val="tx2"/>
                </a:solidFill>
                <a:latin typeface="Brandon Grotesque Bold" panose="020B0803020203060202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3799341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&amp; stora siffr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19954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6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22B9DBBF-BB63-4AEC-AC1D-C803A4C8C6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1725" y="1395663"/>
            <a:ext cx="5381080" cy="4411579"/>
          </a:xfrm>
        </p:spPr>
        <p:txBody>
          <a:bodyPr wrap="none">
            <a:normAutofit/>
          </a:bodyPr>
          <a:lstStyle>
            <a:lvl1pPr marL="0" indent="0" algn="ctr">
              <a:lnSpc>
                <a:spcPts val="25000"/>
              </a:lnSpc>
              <a:spcBef>
                <a:spcPts val="0"/>
              </a:spcBef>
              <a:buNone/>
              <a:defRPr sz="22000">
                <a:solidFill>
                  <a:schemeClr val="accent2"/>
                </a:solidFill>
                <a:latin typeface="Brandon Grotesque Black" panose="020B0A03020203060202" pitchFamily="34" charset="0"/>
              </a:defRPr>
            </a:lvl1pPr>
          </a:lstStyle>
          <a:p>
            <a:pPr lvl="0"/>
            <a:r>
              <a:rPr lang="sv-SE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2124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DB6828-10AF-47B4-BF5D-275A1613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7664"/>
            <a:ext cx="5961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1727424"/>
            <a:ext cx="5980612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63AC0A1-BF03-4687-BDDD-A787ED1917E4}" type="datetimeFigureOut">
              <a:rPr lang="sv-SE" smtClean="0"/>
              <a:pPr/>
              <a:t>2022-08-24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C7FD6BA-4039-4D8C-818E-3DF94A16FF6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60658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3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9" r:id="rId2"/>
    <p:sldLayoutId id="2147483682" r:id="rId3"/>
    <p:sldLayoutId id="2147483698" r:id="rId4"/>
    <p:sldLayoutId id="2147483688" r:id="rId5"/>
    <p:sldLayoutId id="2147483684" r:id="rId6"/>
    <p:sldLayoutId id="2147483697" r:id="rId7"/>
    <p:sldLayoutId id="2147483690" r:id="rId8"/>
    <p:sldLayoutId id="2147483686" r:id="rId9"/>
    <p:sldLayoutId id="2147483699" r:id="rId10"/>
    <p:sldLayoutId id="2147483700" r:id="rId11"/>
    <p:sldLayoutId id="2147483685" r:id="rId12"/>
    <p:sldLayoutId id="2147483714" r:id="rId1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 cap="all" spc="1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13" indent="-2492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58825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009650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90638" indent="-2603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DB6828-10AF-47B4-BF5D-275A1613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7664"/>
            <a:ext cx="5961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1727424"/>
            <a:ext cx="5980612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63AC0A1-BF03-4687-BDDD-A787ED1917E4}" type="datetimeFigureOut">
              <a:rPr lang="sv-SE" smtClean="0"/>
              <a:pPr/>
              <a:t>2022-08-24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Bildobjekt 6" descr="Region Kronobergs logotyp i vitt.">
            <a:extLst>
              <a:ext uri="{FF2B5EF4-FFF2-40B4-BE49-F238E27FC236}">
                <a16:creationId xmlns:a16="http://schemas.microsoft.com/office/drawing/2014/main" id="{B1F1D716-EDCA-42CA-8CB2-2B07152485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6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 cap="all" spc="14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493713" indent="-2492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bg1"/>
          </a:solidFill>
          <a:latin typeface="+mn-lt"/>
          <a:ea typeface="+mn-ea"/>
          <a:cs typeface="+mn-cs"/>
        </a:defRPr>
      </a:lvl2pPr>
      <a:lvl3pPr marL="758825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700" kern="1200">
          <a:solidFill>
            <a:schemeClr val="bg1"/>
          </a:solidFill>
          <a:latin typeface="+mn-lt"/>
          <a:ea typeface="+mn-ea"/>
          <a:cs typeface="+mn-cs"/>
        </a:defRPr>
      </a:lvl3pPr>
      <a:lvl4pPr marL="1009650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290638" indent="-2603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DBF9F0-A56C-4B6E-A94E-36FCF1050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150" y="1169988"/>
            <a:ext cx="6313169" cy="2387600"/>
          </a:xfrm>
        </p:spPr>
        <p:txBody>
          <a:bodyPr/>
          <a:lstStyle/>
          <a:p>
            <a:r>
              <a:rPr lang="sv-SE" dirty="0"/>
              <a:t>hedersbrott</a:t>
            </a:r>
          </a:p>
        </p:txBody>
      </p:sp>
      <p:sp>
        <p:nvSpPr>
          <p:cNvPr id="9" name="Underrubrik 8">
            <a:extLst>
              <a:ext uri="{FF2B5EF4-FFF2-40B4-BE49-F238E27FC236}">
                <a16:creationId xmlns:a16="http://schemas.microsoft.com/office/drawing/2014/main" id="{F0F38801-237C-446E-8EA0-B29743EE1F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Ny lag från 1 juni 2022</a:t>
            </a:r>
          </a:p>
        </p:txBody>
      </p:sp>
    </p:spTree>
    <p:extLst>
      <p:ext uri="{BB962C8B-B14F-4D97-AF65-F5344CB8AC3E}">
        <p14:creationId xmlns:p14="http://schemas.microsoft.com/office/powerpoint/2010/main" val="2890521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90B0E9-08A8-4DE9-81FB-D27401A09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339328"/>
            <a:ext cx="9146029" cy="994172"/>
          </a:xfrm>
        </p:spPr>
        <p:txBody>
          <a:bodyPr/>
          <a:lstStyle/>
          <a:p>
            <a:r>
              <a:rPr lang="sv-SE" dirty="0"/>
              <a:t>hedersbrott – ny lag 2022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EF0DD8-669D-4031-A88D-5286467BA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1554480"/>
            <a:ext cx="10780776" cy="4498848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sv-SE" sz="3000" dirty="0"/>
              <a:t>För hälso- och sjukvården samt tandvården handlar det om: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sv-SE" sz="3000" b="1" dirty="0"/>
              <a:t>Anmälningsplikt </a:t>
            </a:r>
            <a:r>
              <a:rPr lang="sv-SE" sz="3000" dirty="0"/>
              <a:t>när vi misstänker hedersrelaterat våld och förtryck när det finns barn i familjen.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sv-SE" sz="3000" b="1" dirty="0"/>
              <a:t>Ge information, råd och stöd </a:t>
            </a:r>
            <a:r>
              <a:rPr lang="sv-SE" sz="3000" dirty="0"/>
              <a:t>till barn som vi misstänker har bevittnat och/eller varit utsatt för hedersrelaterat våld och förtryck. </a:t>
            </a:r>
          </a:p>
          <a:p>
            <a:pPr>
              <a:lnSpc>
                <a:spcPct val="120000"/>
              </a:lnSpc>
              <a:spcAft>
                <a:spcPts val="450"/>
              </a:spcAft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58073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90B0E9-08A8-4DE9-81FB-D27401A09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339328"/>
            <a:ext cx="9146029" cy="994172"/>
          </a:xfrm>
        </p:spPr>
        <p:txBody>
          <a:bodyPr/>
          <a:lstStyle/>
          <a:p>
            <a:r>
              <a:rPr lang="sv-SE" dirty="0"/>
              <a:t>hedersbrott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EF0DD8-669D-4031-A88D-5286467BA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1554480"/>
            <a:ext cx="10780776" cy="4498848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sv-SE" sz="3200" dirty="0">
                <a:solidFill>
                  <a:srgbClr val="1D1D1B"/>
                </a:solidFill>
              </a:rPr>
              <a:t>Straffbart att begå vissa brottsliga gärningar mot en person i syfte att bevara eller återupprätta en persons eller släkts heder.</a:t>
            </a:r>
            <a:r>
              <a:rPr lang="sv-SE" sz="3000" dirty="0"/>
              <a:t> 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sv-SE" sz="3200" dirty="0">
                <a:solidFill>
                  <a:srgbClr val="1D1D1B"/>
                </a:solidFill>
              </a:rPr>
              <a:t>Var och en av gärningarna ska ha utgjort led i en upprepad kränkning av personens integritet, och varit ägnade att allvarligt skada personens självkänsla.</a:t>
            </a:r>
          </a:p>
          <a:p>
            <a:pPr marL="0" indent="0">
              <a:lnSpc>
                <a:spcPct val="120000"/>
              </a:lnSpc>
              <a:spcAft>
                <a:spcPts val="450"/>
              </a:spcAft>
              <a:buNone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51981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90B0E9-08A8-4DE9-81FB-D27401A09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339328"/>
            <a:ext cx="9146029" cy="994172"/>
          </a:xfrm>
        </p:spPr>
        <p:txBody>
          <a:bodyPr/>
          <a:lstStyle/>
          <a:p>
            <a:r>
              <a:rPr lang="sv-SE" dirty="0"/>
              <a:t>hedersbrott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EF0DD8-669D-4031-A88D-5286467BA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1499616"/>
            <a:ext cx="9950660" cy="449884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3200" dirty="0">
                <a:solidFill>
                  <a:srgbClr val="1D1D1B"/>
                </a:solidFill>
              </a:rPr>
              <a:t>Motivet ska ha varit att bevara eller återupprätta en persons eller familjs, släkts eller annan liknande grupps heder.</a:t>
            </a:r>
          </a:p>
          <a:p>
            <a:r>
              <a:rPr lang="sv-SE" sz="3200" dirty="0">
                <a:solidFill>
                  <a:srgbClr val="1B1B1B"/>
                </a:solidFill>
              </a:rPr>
              <a:t>Minimistraffet blir nu ett års fängelse, och maxstraffet sex års fängelse för hedersförtryck.</a:t>
            </a:r>
          </a:p>
          <a:p>
            <a:r>
              <a:rPr lang="sv-SE" sz="3200" dirty="0">
                <a:solidFill>
                  <a:srgbClr val="1B1B1B"/>
                </a:solidFill>
              </a:rPr>
              <a:t>Exempel: Att förbjuda en äldre tonåring att chatta, gå på café eller simma med skolan.</a:t>
            </a:r>
            <a:br>
              <a:rPr lang="sv-SE" sz="3200" dirty="0"/>
            </a:b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8280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90B0E9-08A8-4DE9-81FB-D27401A09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339328"/>
            <a:ext cx="9146029" cy="994172"/>
          </a:xfrm>
        </p:spPr>
        <p:txBody>
          <a:bodyPr/>
          <a:lstStyle/>
          <a:p>
            <a:r>
              <a:rPr lang="sv-SE" dirty="0"/>
              <a:t>hedersbrott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EF0DD8-669D-4031-A88D-5286467BA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1499616"/>
            <a:ext cx="10547008" cy="4498848"/>
          </a:xfrm>
        </p:spPr>
        <p:txBody>
          <a:bodyPr>
            <a:noAutofit/>
          </a:bodyPr>
          <a:lstStyle/>
          <a:p>
            <a:r>
              <a:rPr lang="sv-SE" sz="3200" dirty="0">
                <a:solidFill>
                  <a:srgbClr val="1B1B1B"/>
                </a:solidFill>
              </a:rPr>
              <a:t>Tidigare: upprepade brott föll under lagen om grov fridskränkning, men det gäller bara kränkningar av närstående.</a:t>
            </a:r>
          </a:p>
          <a:p>
            <a:r>
              <a:rPr lang="sv-SE" sz="3200" dirty="0">
                <a:solidFill>
                  <a:srgbClr val="1B1B1B"/>
                </a:solidFill>
              </a:rPr>
              <a:t>Den nya lagen om hedersförtryck innefattar även andra personer som inte är i familjens närhet, till exempel en släkting eller vän till familjen. (ny grupp av gärningsmän)</a:t>
            </a:r>
          </a:p>
          <a:p>
            <a:endParaRPr lang="sv-SE" sz="3200" dirty="0">
              <a:solidFill>
                <a:srgbClr val="1B1B1B"/>
              </a:solidFill>
            </a:endParaRPr>
          </a:p>
          <a:p>
            <a:pPr>
              <a:lnSpc>
                <a:spcPct val="120000"/>
              </a:lnSpc>
              <a:spcAft>
                <a:spcPts val="450"/>
              </a:spcAft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27615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C6E446-5FF1-47C4-A778-04A18DF77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7664"/>
            <a:ext cx="10996422" cy="1074301"/>
          </a:xfrm>
        </p:spPr>
        <p:txBody>
          <a:bodyPr>
            <a:normAutofit/>
          </a:bodyPr>
          <a:lstStyle/>
          <a:p>
            <a:r>
              <a:rPr lang="sv-SE" sz="3600" dirty="0"/>
              <a:t>Tvingande Anmälningsplikt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A9D998D-9594-4F04-8E23-09DFB03F0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906" y="1421296"/>
            <a:ext cx="10996422" cy="473102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2800" dirty="0"/>
              <a:t>Vid misstanke om att det förekommit hedersrelaterat och förtryck </a:t>
            </a:r>
            <a:br>
              <a:rPr lang="sv-SE" sz="2800" dirty="0"/>
            </a:br>
            <a:r>
              <a:rPr lang="sv-SE" sz="2800" dirty="0"/>
              <a:t>– och där det finns barn – ska vi ALLTID göra en orosanmälan.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2800" dirty="0"/>
              <a:t>Detta gäller oavsett om de vuxna erkänner eller inte, det räcker med vår misstanke.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2800" dirty="0"/>
              <a:t>Vi behöver inte heller känna till vad barnet har upplevt (här agerar vi utifrån lagen om barnfridsbrott).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2800" dirty="0"/>
              <a:t>Socialtjänsten är enligt lag tvungen att inleda utredning på alla orosanmälningar som kommer in vid misstanke om att barn har bevittnat och/eller blivit </a:t>
            </a:r>
            <a:r>
              <a:rPr lang="sv-SE" sz="2800"/>
              <a:t>utsatta för hedersvåld</a:t>
            </a:r>
            <a:r>
              <a:rPr lang="sv-SE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787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71621" y="497498"/>
            <a:ext cx="9082944" cy="1004870"/>
          </a:xfrm>
          <a:solidFill>
            <a:srgbClr val="FFFFFF">
              <a:alpha val="75000"/>
            </a:srgbClr>
          </a:solidFill>
        </p:spPr>
        <p:txBody>
          <a:bodyPr anchor="t" anchorCtr="0"/>
          <a:lstStyle/>
          <a:p>
            <a:pPr>
              <a:lnSpc>
                <a:spcPct val="100000"/>
              </a:lnSpc>
            </a:pPr>
            <a:r>
              <a:rPr lang="sv-SE" sz="4000" dirty="0"/>
              <a:t>Stöd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0726" y="1290286"/>
            <a:ext cx="10360796" cy="5126417"/>
          </a:xfrm>
          <a:noFill/>
        </p:spPr>
        <p:txBody>
          <a:bodyPr>
            <a:noAutofit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sv-SE" sz="3200" dirty="0">
                <a:solidFill>
                  <a:prstClr val="black"/>
                </a:solidFill>
              </a:rPr>
              <a:t>Stöd och hjälp för utsatta för hedersrelaterat våld och förtyck finns på socialtjänsten och därför ska verksamheten hänvisa utsatta patienter till socialtjänsten i den kommun patienten är folkbokförd i.</a:t>
            </a:r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sv-SE" sz="3200" dirty="0">
                <a:solidFill>
                  <a:prstClr val="black"/>
                </a:solidFill>
              </a:rPr>
              <a:t>Då straffskalan för det nya hedersbrottet är på minst </a:t>
            </a:r>
            <a:br>
              <a:rPr lang="sv-SE" sz="3200" dirty="0">
                <a:solidFill>
                  <a:prstClr val="black"/>
                </a:solidFill>
              </a:rPr>
            </a:br>
            <a:r>
              <a:rPr lang="sv-SE" sz="3200" dirty="0">
                <a:solidFill>
                  <a:prstClr val="black"/>
                </a:solidFill>
              </a:rPr>
              <a:t>1 års fängelse ska alltid polisanmälan övervägas.</a:t>
            </a:r>
          </a:p>
        </p:txBody>
      </p:sp>
    </p:spTree>
    <p:extLst>
      <p:ext uri="{BB962C8B-B14F-4D97-AF65-F5344CB8AC3E}">
        <p14:creationId xmlns:p14="http://schemas.microsoft.com/office/powerpoint/2010/main" val="113719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5495" y="359999"/>
            <a:ext cx="8774265" cy="896308"/>
          </a:xfrm>
        </p:spPr>
        <p:txBody>
          <a:bodyPr anchor="t"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2400" dirty="0"/>
              <a:t>Mer information om hedersrelaterat våld och förtryck finns på vårdgivarwebben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5983" y="1138845"/>
            <a:ext cx="10404281" cy="501249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sv-SE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sv-SE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9AA1753-6103-42BF-9EA4-24B572A1A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8" t="12933" r="25665" b="5520"/>
          <a:stretch/>
        </p:blipFill>
        <p:spPr bwMode="auto">
          <a:xfrm>
            <a:off x="356027" y="1138845"/>
            <a:ext cx="9161572" cy="565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009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577487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Kronoberg ljus">
  <a:themeElements>
    <a:clrScheme name="Region Kronoberg LJUS">
      <a:dk1>
        <a:sysClr val="windowText" lastClr="000000"/>
      </a:dk1>
      <a:lt1>
        <a:sysClr val="window" lastClr="FFFFFF"/>
      </a:lt1>
      <a:dk2>
        <a:srgbClr val="412682"/>
      </a:dk2>
      <a:lt2>
        <a:srgbClr val="E13288"/>
      </a:lt2>
      <a:accent1>
        <a:srgbClr val="83B81A"/>
      </a:accent1>
      <a:accent2>
        <a:srgbClr val="1E6633"/>
      </a:accent2>
      <a:accent3>
        <a:srgbClr val="412682"/>
      </a:accent3>
      <a:accent4>
        <a:srgbClr val="FBD300"/>
      </a:accent4>
      <a:accent5>
        <a:srgbClr val="F39800"/>
      </a:accent5>
      <a:accent6>
        <a:srgbClr val="BCB1AB"/>
      </a:accent6>
      <a:hlink>
        <a:srgbClr val="E13288"/>
      </a:hlink>
      <a:folHlink>
        <a:srgbClr val="009EE0"/>
      </a:folHlink>
    </a:clrScheme>
    <a:fontScheme name="Reg Kronoberg2021">
      <a:majorFont>
        <a:latin typeface="Brandon Grotesque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3039035-E9F3-4C3A-B587-8C531F5D8C63}" vid="{BC2B6388-CDCB-4389-ADE0-5FCEC97757FD}"/>
    </a:ext>
  </a:extLst>
</a:theme>
</file>

<file path=ppt/theme/theme2.xml><?xml version="1.0" encoding="utf-8"?>
<a:theme xmlns:a="http://schemas.openxmlformats.org/drawingml/2006/main" name="Region Kronoberg MÖRK">
  <a:themeElements>
    <a:clrScheme name="Region Kronoberg MÖRK">
      <a:dk1>
        <a:sysClr val="windowText" lastClr="000000"/>
      </a:dk1>
      <a:lt1>
        <a:sysClr val="window" lastClr="FFFFFF"/>
      </a:lt1>
      <a:dk2>
        <a:srgbClr val="E13288"/>
      </a:dk2>
      <a:lt2>
        <a:srgbClr val="83B81A"/>
      </a:lt2>
      <a:accent1>
        <a:srgbClr val="009EE0"/>
      </a:accent1>
      <a:accent2>
        <a:srgbClr val="F39800"/>
      </a:accent2>
      <a:accent3>
        <a:srgbClr val="FBD300"/>
      </a:accent3>
      <a:accent4>
        <a:srgbClr val="412682"/>
      </a:accent4>
      <a:accent5>
        <a:srgbClr val="83B81A"/>
      </a:accent5>
      <a:accent6>
        <a:srgbClr val="BCB1AB"/>
      </a:accent6>
      <a:hlink>
        <a:srgbClr val="E13288"/>
      </a:hlink>
      <a:folHlink>
        <a:srgbClr val="1E6633"/>
      </a:folHlink>
    </a:clrScheme>
    <a:fontScheme name="Reg Kronoberg2021">
      <a:majorFont>
        <a:latin typeface="Brandon Grotesque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3039035-E9F3-4C3A-B587-8C531F5D8C63}" vid="{7619DAD0-3D17-4DF0-B11C-CDFABD332832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Kronoberg mall</Template>
  <TotalTime>346</TotalTime>
  <Words>364</Words>
  <Application>Microsoft Office PowerPoint</Application>
  <PresentationFormat>Bredbild</PresentationFormat>
  <Paragraphs>25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9</vt:i4>
      </vt:variant>
    </vt:vector>
  </HeadingPairs>
  <TitlesOfParts>
    <vt:vector size="15" baseType="lpstr">
      <vt:lpstr>Arial</vt:lpstr>
      <vt:lpstr>Calibri</vt:lpstr>
      <vt:lpstr>Brandon Grotesque Bold</vt:lpstr>
      <vt:lpstr>Brandon Grotesque Black</vt:lpstr>
      <vt:lpstr>Region Kronoberg ljus</vt:lpstr>
      <vt:lpstr>Region Kronoberg MÖRK</vt:lpstr>
      <vt:lpstr>hedersbrott</vt:lpstr>
      <vt:lpstr>hedersbrott – ny lag 2022</vt:lpstr>
      <vt:lpstr>hedersbrott</vt:lpstr>
      <vt:lpstr>hedersbrott</vt:lpstr>
      <vt:lpstr>hedersbrott</vt:lpstr>
      <vt:lpstr>Tvingande Anmälningsplikt</vt:lpstr>
      <vt:lpstr>Stöd</vt:lpstr>
      <vt:lpstr>Mer information om hedersrelaterat våld och förtryck finns på vårdgivarwebben 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Swärd Susann FSU stödstrukturer</dc:creator>
  <cp:lastModifiedBy>Hajra Valentina RST FoUU utv o innovation</cp:lastModifiedBy>
  <cp:revision>30</cp:revision>
  <dcterms:created xsi:type="dcterms:W3CDTF">2022-05-10T12:17:16Z</dcterms:created>
  <dcterms:modified xsi:type="dcterms:W3CDTF">2022-08-24T13:52:53Z</dcterms:modified>
</cp:coreProperties>
</file>