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7.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8.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 id="2147483775" r:id="rId2"/>
    <p:sldMasterId id="2147483817" r:id="rId3"/>
    <p:sldMasterId id="2147483831" r:id="rId4"/>
    <p:sldMasterId id="2147483882" r:id="rId5"/>
    <p:sldMasterId id="2147483924" r:id="rId6"/>
    <p:sldMasterId id="2147483944" r:id="rId7"/>
    <p:sldMasterId id="2147483971" r:id="rId8"/>
    <p:sldMasterId id="2147483998" r:id="rId9"/>
  </p:sldMasterIdLst>
  <p:notesMasterIdLst>
    <p:notesMasterId r:id="rId41"/>
  </p:notesMasterIdLst>
  <p:sldIdLst>
    <p:sldId id="1881840159" r:id="rId10"/>
    <p:sldId id="2425" r:id="rId11"/>
    <p:sldId id="688" r:id="rId12"/>
    <p:sldId id="2359" r:id="rId13"/>
    <p:sldId id="2189" r:id="rId14"/>
    <p:sldId id="1881840269" r:id="rId15"/>
    <p:sldId id="683" r:id="rId16"/>
    <p:sldId id="1881840200" r:id="rId17"/>
    <p:sldId id="2043" r:id="rId18"/>
    <p:sldId id="1881840088" r:id="rId19"/>
    <p:sldId id="1881840164" r:id="rId20"/>
    <p:sldId id="1881840165" r:id="rId21"/>
    <p:sldId id="1980" r:id="rId22"/>
    <p:sldId id="1990" r:id="rId23"/>
    <p:sldId id="691" r:id="rId24"/>
    <p:sldId id="1881840169" r:id="rId25"/>
    <p:sldId id="1983" r:id="rId26"/>
    <p:sldId id="1981" r:id="rId27"/>
    <p:sldId id="1982" r:id="rId28"/>
    <p:sldId id="2337" r:id="rId29"/>
    <p:sldId id="2038" r:id="rId30"/>
    <p:sldId id="2035" r:id="rId31"/>
    <p:sldId id="1975" r:id="rId32"/>
    <p:sldId id="2426" r:id="rId33"/>
    <p:sldId id="1881840281" r:id="rId34"/>
    <p:sldId id="1984" r:id="rId35"/>
    <p:sldId id="369" r:id="rId36"/>
    <p:sldId id="1881840199" r:id="rId37"/>
    <p:sldId id="564" r:id="rId38"/>
    <p:sldId id="2330" r:id="rId39"/>
    <p:sldId id="318" r:id="rId4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31"/>
    <a:srgbClr val="700545"/>
    <a:srgbClr val="F9D2DF"/>
    <a:srgbClr val="B4D9B9"/>
    <a:srgbClr val="F2F2F2"/>
    <a:srgbClr val="B5D9AF"/>
    <a:srgbClr val="F08CB5"/>
    <a:srgbClr val="006633"/>
    <a:srgbClr val="4EA93F"/>
    <a:srgbClr val="D831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showGuides="1">
      <p:cViewPr varScale="1">
        <p:scale>
          <a:sx n="145" d="100"/>
          <a:sy n="145" d="100"/>
        </p:scale>
        <p:origin x="3066" y="132"/>
      </p:cViewPr>
      <p:guideLst>
        <p:guide orient="horz" pos="2160"/>
        <p:guide pos="3840"/>
      </p:guideLst>
    </p:cSldViewPr>
  </p:slideViewPr>
  <p:outlineViewPr>
    <p:cViewPr>
      <p:scale>
        <a:sx n="33" d="100"/>
        <a:sy n="33" d="100"/>
      </p:scale>
      <p:origin x="0" y="-3032"/>
    </p:cViewPr>
  </p:outlineViewPr>
  <p:notesTextViewPr>
    <p:cViewPr>
      <p:scale>
        <a:sx n="1" d="1"/>
        <a:sy n="1" d="1"/>
      </p:scale>
      <p:origin x="0" y="0"/>
    </p:cViewPr>
  </p:notesTextViewPr>
  <p:sorterViewPr>
    <p:cViewPr>
      <p:scale>
        <a:sx n="80" d="100"/>
        <a:sy n="80" d="100"/>
      </p:scale>
      <p:origin x="0" y="-88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FD482-0830-4CE2-8CAC-E4BBA5E96A4D}" type="datetimeFigureOut">
              <a:rPr lang="sv-SE" smtClean="0"/>
              <a:t>2026-06-26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9FAB8-8AA6-49BD-99AB-B816102A1334}" type="slidenum">
              <a:rPr lang="sv-SE" smtClean="0"/>
              <a:t>‹#›</a:t>
            </a:fld>
            <a:endParaRPr lang="sv-SE"/>
          </a:p>
        </p:txBody>
      </p:sp>
    </p:spTree>
    <p:extLst>
      <p:ext uri="{BB962C8B-B14F-4D97-AF65-F5344CB8AC3E}">
        <p14:creationId xmlns:p14="http://schemas.microsoft.com/office/powerpoint/2010/main" val="822642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bg>
      <p:bgPr>
        <a:solidFill>
          <a:schemeClr val="accent1"/>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A5AE3830-5278-7E19-E7AC-5058B5CB9D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60266" t="6614" b="4210"/>
          <a:stretch/>
        </p:blipFill>
        <p:spPr>
          <a:xfrm>
            <a:off x="-1" y="0"/>
            <a:ext cx="6474059" cy="6857999"/>
          </a:xfrm>
          <a:prstGeom prst="rect">
            <a:avLst/>
          </a:prstGeom>
        </p:spPr>
      </p:pic>
      <p:sp>
        <p:nvSpPr>
          <p:cNvPr id="4" name="Rubrik 3">
            <a:extLst>
              <a:ext uri="{FF2B5EF4-FFF2-40B4-BE49-F238E27FC236}">
                <a16:creationId xmlns:a16="http://schemas.microsoft.com/office/drawing/2014/main" id="{9C1512DA-9E40-CF35-AC79-7F617696BB8B}"/>
              </a:ext>
            </a:extLst>
          </p:cNvPr>
          <p:cNvSpPr>
            <a:spLocks noGrp="1"/>
          </p:cNvSpPr>
          <p:nvPr>
            <p:ph type="title" hasCustomPrompt="1"/>
          </p:nvPr>
        </p:nvSpPr>
        <p:spPr>
          <a:xfrm>
            <a:off x="6546796" y="864105"/>
            <a:ext cx="4774267" cy="3535156"/>
          </a:xfrm>
        </p:spPr>
        <p:txBody>
          <a:bodyPr anchor="t">
            <a:normAutofit/>
          </a:bodyPr>
          <a:lstStyle>
            <a:lvl1pPr algn="r">
              <a:defRPr sz="6000" b="1" i="0">
                <a:solidFill>
                  <a:schemeClr val="bg1"/>
                </a:solidFill>
                <a:latin typeface="+mj-lt"/>
                <a:ea typeface="Open Sans Extrabold" panose="020B0906030804020204" pitchFamily="34" charset="0"/>
                <a:cs typeface="Open Sans Extrabold" panose="020B0906030804020204" pitchFamily="34" charset="0"/>
              </a:defRPr>
            </a:lvl1pPr>
          </a:lstStyle>
          <a:p>
            <a:r>
              <a:rPr lang="sv-SE" dirty="0"/>
              <a:t>Titel</a:t>
            </a:r>
          </a:p>
        </p:txBody>
      </p:sp>
      <p:sp>
        <p:nvSpPr>
          <p:cNvPr id="9" name="Underrubrik 2">
            <a:extLst>
              <a:ext uri="{FF2B5EF4-FFF2-40B4-BE49-F238E27FC236}">
                <a16:creationId xmlns:a16="http://schemas.microsoft.com/office/drawing/2014/main" id="{DC44104B-48FE-3858-DE21-17C04BBBC2C6}"/>
              </a:ext>
            </a:extLst>
          </p:cNvPr>
          <p:cNvSpPr>
            <a:spLocks noGrp="1"/>
          </p:cNvSpPr>
          <p:nvPr>
            <p:ph type="subTitle" idx="1" hasCustomPrompt="1"/>
          </p:nvPr>
        </p:nvSpPr>
        <p:spPr>
          <a:xfrm>
            <a:off x="6988630" y="5373407"/>
            <a:ext cx="4332434" cy="623887"/>
          </a:xfrm>
        </p:spPr>
        <p:txBody>
          <a:bodyPr anchor="ctr">
            <a:normAutofit/>
          </a:bodyPr>
          <a:lstStyle>
            <a:lvl1pPr marL="0" indent="0" algn="r">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spTree>
    <p:extLst>
      <p:ext uri="{BB962C8B-B14F-4D97-AF65-F5344CB8AC3E}">
        <p14:creationId xmlns:p14="http://schemas.microsoft.com/office/powerpoint/2010/main" val="4214054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 till höger_3">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rgbClr val="F9D2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B79F0779-C10D-4A1E-D984-1FDEB74C1597}"/>
              </a:ext>
            </a:extLst>
          </p:cNvPr>
          <p:cNvSpPr>
            <a:spLocks noGrp="1"/>
          </p:cNvSpPr>
          <p:nvPr>
            <p:ph type="title"/>
          </p:nvPr>
        </p:nvSpPr>
        <p:spPr>
          <a:xfrm>
            <a:off x="633529" y="517522"/>
            <a:ext cx="5052898" cy="1325563"/>
          </a:xfrm>
        </p:spPr>
        <p:txBody>
          <a:bodyPr/>
          <a:lstStyle/>
          <a:p>
            <a:r>
              <a:rPr lang="sv-SE"/>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r>
              <a:rPr lang="sv-SE"/>
              <a:t>Klicka på ikonen för att lägga till en bild</a:t>
            </a:r>
          </a:p>
        </p:txBody>
      </p:sp>
      <p:sp>
        <p:nvSpPr>
          <p:cNvPr id="4" name="Platshållare för bildnummer 3">
            <a:extLst>
              <a:ext uri="{FF2B5EF4-FFF2-40B4-BE49-F238E27FC236}">
                <a16:creationId xmlns:a16="http://schemas.microsoft.com/office/drawing/2014/main" id="{B0DBF6F4-F46B-57B9-1ADA-AE5CB852743B}"/>
              </a:ext>
            </a:extLst>
          </p:cNvPr>
          <p:cNvSpPr>
            <a:spLocks noGrp="1"/>
          </p:cNvSpPr>
          <p:nvPr>
            <p:ph type="sldNum" sz="quarter" idx="23"/>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897553C7-B092-A71C-7D19-1B5907A545BF}"/>
              </a:ext>
            </a:extLst>
          </p:cNvPr>
          <p:cNvSpPr>
            <a:spLocks noGrp="1"/>
          </p:cNvSpPr>
          <p:nvPr>
            <p:ph type="dt" sz="half" idx="21"/>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B3F539D1-6402-4870-44EE-DD03D1F3C59E}"/>
              </a:ext>
            </a:extLst>
          </p:cNvPr>
          <p:cNvSpPr>
            <a:spLocks noGrp="1"/>
          </p:cNvSpPr>
          <p:nvPr>
            <p:ph type="ftr" sz="quarter" idx="22"/>
          </p:nvPr>
        </p:nvSpPr>
        <p:spPr/>
        <p:txBody>
          <a:bodyPr/>
          <a:lstStyle/>
          <a:p>
            <a:endParaRPr lang="sv-SE" dirty="0"/>
          </a:p>
        </p:txBody>
      </p:sp>
      <p:pic>
        <p:nvPicPr>
          <p:cNvPr id="5" name="Bildobjekt 4" descr="Region Kronobergs logotyp">
            <a:extLst>
              <a:ext uri="{FF2B5EF4-FFF2-40B4-BE49-F238E27FC236}">
                <a16:creationId xmlns:a16="http://schemas.microsoft.com/office/drawing/2014/main" id="{3891D30F-5414-1D96-E793-81F0CA69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8616627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ubrik &amp; 2 spalter">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0E7A07BE-FCFC-1EFE-15DE-8F28EC177ECC}"/>
              </a:ext>
            </a:extLst>
          </p:cNvPr>
          <p:cNvSpPr>
            <a:spLocks noGrp="1"/>
          </p:cNvSpPr>
          <p:nvPr>
            <p:ph type="title"/>
          </p:nvPr>
        </p:nvSpPr>
        <p:spPr/>
        <p:txBody>
          <a:body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E4FEB789-CFC9-2534-8ED9-E95125A2C064}"/>
              </a:ext>
            </a:extLst>
          </p:cNvPr>
          <p:cNvSpPr>
            <a:spLocks noGrp="1"/>
          </p:cNvSpPr>
          <p:nvPr>
            <p:ph sz="quarter" idx="16"/>
          </p:nvPr>
        </p:nvSpPr>
        <p:spPr>
          <a:xfrm>
            <a:off x="633528" y="2025497"/>
            <a:ext cx="490103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a:extLst>
              <a:ext uri="{FF2B5EF4-FFF2-40B4-BE49-F238E27FC236}">
                <a16:creationId xmlns:a16="http://schemas.microsoft.com/office/drawing/2014/main" id="{11B4E59E-0FE4-B739-9766-FB27CDB1DFCE}"/>
              </a:ext>
            </a:extLst>
          </p:cNvPr>
          <p:cNvSpPr>
            <a:spLocks noGrp="1"/>
          </p:cNvSpPr>
          <p:nvPr>
            <p:ph sz="quarter" idx="17"/>
          </p:nvPr>
        </p:nvSpPr>
        <p:spPr>
          <a:xfrm>
            <a:off x="5638664" y="2025497"/>
            <a:ext cx="490103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a:extLst>
              <a:ext uri="{FF2B5EF4-FFF2-40B4-BE49-F238E27FC236}">
                <a16:creationId xmlns:a16="http://schemas.microsoft.com/office/drawing/2014/main" id="{66034EB9-0D0C-D10C-1222-AA3B36F37AEB}"/>
              </a:ext>
            </a:extLst>
          </p:cNvPr>
          <p:cNvSpPr>
            <a:spLocks noGrp="1"/>
          </p:cNvSpPr>
          <p:nvPr>
            <p:ph type="sldNum" sz="quarter" idx="15"/>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49C2014-E2DB-E174-515A-4EA228E8E07D}"/>
              </a:ext>
            </a:extLst>
          </p:cNvPr>
          <p:cNvSpPr>
            <a:spLocks noGrp="1"/>
          </p:cNvSpPr>
          <p:nvPr>
            <p:ph type="dt" sz="half" idx="13"/>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F66F0875-1F5F-2D2B-867F-83DBF7430B50}"/>
              </a:ext>
            </a:extLst>
          </p:cNvPr>
          <p:cNvSpPr>
            <a:spLocks noGrp="1"/>
          </p:cNvSpPr>
          <p:nvPr>
            <p:ph type="ftr" sz="quarter" idx="14"/>
          </p:nvPr>
        </p:nvSpPr>
        <p:spPr/>
        <p:txBody>
          <a:bodyPr/>
          <a:lstStyle/>
          <a:p>
            <a:endParaRPr lang="sv-SE" dirty="0"/>
          </a:p>
        </p:txBody>
      </p:sp>
    </p:spTree>
    <p:extLst>
      <p:ext uri="{BB962C8B-B14F-4D97-AF65-F5344CB8AC3E}">
        <p14:creationId xmlns:p14="http://schemas.microsoft.com/office/powerpoint/2010/main" val="35413132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ld till vänster">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1FA3189C-AC3C-5251-C5C2-4B0A658D97D5}"/>
              </a:ext>
            </a:extLst>
          </p:cNvPr>
          <p:cNvSpPr>
            <a:spLocks noGrp="1"/>
          </p:cNvSpPr>
          <p:nvPr>
            <p:ph type="title"/>
          </p:nvPr>
        </p:nvSpPr>
        <p:spPr>
          <a:xfrm>
            <a:off x="6749928" y="517522"/>
            <a:ext cx="4880094" cy="1325563"/>
          </a:xfrm>
        </p:spPr>
        <p:txBody>
          <a:bodyPr/>
          <a:lstStyle/>
          <a:p>
            <a:r>
              <a:rPr lang="sv-SE"/>
              <a:t>Klicka här för att ändra mall för rubrikformat</a:t>
            </a:r>
          </a:p>
        </p:txBody>
      </p:sp>
      <p:sp>
        <p:nvSpPr>
          <p:cNvPr id="7" name="Platshållare för text 6">
            <a:extLst>
              <a:ext uri="{FF2B5EF4-FFF2-40B4-BE49-F238E27FC236}">
                <a16:creationId xmlns:a16="http://schemas.microsoft.com/office/drawing/2014/main" id="{CDAB5293-169E-6682-278F-924CC29F2273}"/>
              </a:ext>
            </a:extLst>
          </p:cNvPr>
          <p:cNvSpPr>
            <a:spLocks noGrp="1"/>
          </p:cNvSpPr>
          <p:nvPr>
            <p:ph type="body" sz="quarter" idx="18"/>
          </p:nvPr>
        </p:nvSpPr>
        <p:spPr>
          <a:xfrm>
            <a:off x="6749929" y="2025650"/>
            <a:ext cx="4880093"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bild 8">
            <a:extLst>
              <a:ext uri="{FF2B5EF4-FFF2-40B4-BE49-F238E27FC236}">
                <a16:creationId xmlns:a16="http://schemas.microsoft.com/office/drawing/2014/main" id="{D8625CD9-B7E5-4A83-826F-2160CEFBE4B3}"/>
              </a:ext>
            </a:extLst>
          </p:cNvPr>
          <p:cNvSpPr>
            <a:spLocks noGrp="1"/>
          </p:cNvSpPr>
          <p:nvPr>
            <p:ph type="pic" sz="quarter" idx="13"/>
          </p:nvPr>
        </p:nvSpPr>
        <p:spPr>
          <a:xfrm>
            <a:off x="-1" y="0"/>
            <a:ext cx="6096001" cy="6858000"/>
          </a:xfrm>
          <a:noFill/>
        </p:spPr>
        <p:txBody>
          <a:bodyPr/>
          <a:lstStyle/>
          <a:p>
            <a:r>
              <a:rPr lang="sv-SE"/>
              <a:t>Klicka på ikonen för att lägga till en bild</a:t>
            </a:r>
          </a:p>
        </p:txBody>
      </p:sp>
      <p:sp>
        <p:nvSpPr>
          <p:cNvPr id="5" name="Slide Number Placeholder 6">
            <a:extLst>
              <a:ext uri="{FF2B5EF4-FFF2-40B4-BE49-F238E27FC236}">
                <a16:creationId xmlns:a16="http://schemas.microsoft.com/office/drawing/2014/main" id="{7A3898C3-C390-76C6-3A23-0DB49CB28E46}"/>
              </a:ext>
            </a:extLst>
          </p:cNvPr>
          <p:cNvSpPr>
            <a:spLocks noGrp="1"/>
          </p:cNvSpPr>
          <p:nvPr>
            <p:ph type="sldNum" sz="quarter" idx="17"/>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39399EC5-13DF-600B-6291-F3F79844E92D}"/>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39416811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 till vänster_2">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CA256862-EE6C-34AD-6C41-43F80B95E148}"/>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C1981DC1-92EB-A0FE-DDCD-63F7EB68BC94}"/>
              </a:ext>
            </a:extLst>
          </p:cNvPr>
          <p:cNvSpPr>
            <a:spLocks noGrp="1"/>
          </p:cNvSpPr>
          <p:nvPr>
            <p:ph type="body" sz="quarter" idx="18"/>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1225296" y="704336"/>
            <a:ext cx="7321296" cy="7321296"/>
          </a:xfrm>
          <a:prstGeom prst="teardrop">
            <a:avLst/>
          </a:prstGeom>
          <a:noFill/>
        </p:spPr>
        <p:txBody>
          <a:bodyPr anchor="t"/>
          <a:lstStyle>
            <a:lvl1pPr marL="0" indent="0" algn="r">
              <a:buNone/>
              <a:defRPr/>
            </a:lvl1pPr>
          </a:lstStyle>
          <a:p>
            <a:r>
              <a:rPr lang="sv-SE"/>
              <a:t>Klicka på ikonen för att lägga till en bild</a:t>
            </a:r>
            <a:endParaRPr lang="sv-SE" dirty="0"/>
          </a:p>
        </p:txBody>
      </p:sp>
      <p:sp>
        <p:nvSpPr>
          <p:cNvPr id="5" name="Slide Number Placeholder 6">
            <a:extLst>
              <a:ext uri="{FF2B5EF4-FFF2-40B4-BE49-F238E27FC236}">
                <a16:creationId xmlns:a16="http://schemas.microsoft.com/office/drawing/2014/main" id="{C3B6E33D-BA6F-2C1F-3C14-C99DDBF609D4}"/>
              </a:ext>
            </a:extLst>
          </p:cNvPr>
          <p:cNvSpPr>
            <a:spLocks noGrp="1"/>
          </p:cNvSpPr>
          <p:nvPr>
            <p:ph type="sldNum" sz="quarter" idx="17"/>
          </p:nvPr>
        </p:nvSpPr>
        <p:spPr>
          <a:xfrm>
            <a:off x="6252786" y="6426926"/>
            <a:ext cx="471753" cy="294549"/>
          </a:xfrm>
        </p:spPr>
        <p:txBody>
          <a:bodyPr/>
          <a:lstStyle/>
          <a:p>
            <a:fld id="{FDD9FC71-94E5-4C63-83F9-09F1766974D0}" type="slidenum">
              <a:rPr lang="sv-SE" smtClean="0"/>
              <a:pPr/>
              <a:t>‹#›</a:t>
            </a:fld>
            <a:endParaRPr lang="sv-SE"/>
          </a:p>
        </p:txBody>
      </p:sp>
      <p:sp>
        <p:nvSpPr>
          <p:cNvPr id="3" name="Date Placeholder 4">
            <a:extLst>
              <a:ext uri="{FF2B5EF4-FFF2-40B4-BE49-F238E27FC236}">
                <a16:creationId xmlns:a16="http://schemas.microsoft.com/office/drawing/2014/main" id="{888EF1CC-0BBB-23D6-30A8-9F4910180270}"/>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40560892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ild och vinge till vänster">
    <p:spTree>
      <p:nvGrpSpPr>
        <p:cNvPr id="1" name=""/>
        <p:cNvGrpSpPr/>
        <p:nvPr/>
      </p:nvGrpSpPr>
      <p:grpSpPr>
        <a:xfrm>
          <a:off x="0" y="0"/>
          <a:ext cx="0" cy="0"/>
          <a:chOff x="0" y="0"/>
          <a:chExt cx="0" cy="0"/>
        </a:xfrm>
      </p:grpSpPr>
      <p:sp>
        <p:nvSpPr>
          <p:cNvPr id="3" name="Rubrik 5">
            <a:extLst>
              <a:ext uri="{FF2B5EF4-FFF2-40B4-BE49-F238E27FC236}">
                <a16:creationId xmlns:a16="http://schemas.microsoft.com/office/drawing/2014/main" id="{941F2BB2-4923-2EB4-A32E-700491F95E90}"/>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4" name="Platshållare för text 7">
            <a:extLst>
              <a:ext uri="{FF2B5EF4-FFF2-40B4-BE49-F238E27FC236}">
                <a16:creationId xmlns:a16="http://schemas.microsoft.com/office/drawing/2014/main" id="{174581D9-B191-A6A5-28F5-081EB298C8EA}"/>
              </a:ext>
            </a:extLst>
          </p:cNvPr>
          <p:cNvSpPr>
            <a:spLocks noGrp="1"/>
          </p:cNvSpPr>
          <p:nvPr>
            <p:ph type="body" sz="quarter" idx="19"/>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0" y="2146852"/>
            <a:ext cx="6096000" cy="4711147"/>
          </a:xfrm>
          <a:prstGeom prst="round1Rect">
            <a:avLst>
              <a:gd name="adj" fmla="val 50000"/>
            </a:avLst>
          </a:prstGeom>
          <a:solidFill>
            <a:schemeClr val="tx1"/>
          </a:solidFill>
        </p:spPr>
        <p:txBody>
          <a:bodyPr anchor="b"/>
          <a:lstStyle>
            <a:lvl1pPr algn="l">
              <a:defRPr/>
            </a:lvl1pPr>
          </a:lstStyle>
          <a:p>
            <a:r>
              <a:rPr lang="sv-SE"/>
              <a:t>Klicka på ikonen för att lägga till en bild</a:t>
            </a:r>
            <a:endParaRPr lang="sv-SE" dirty="0"/>
          </a:p>
        </p:txBody>
      </p:sp>
      <p:sp>
        <p:nvSpPr>
          <p:cNvPr id="8" name="Platshållare för text 10">
            <a:extLst>
              <a:ext uri="{FF2B5EF4-FFF2-40B4-BE49-F238E27FC236}">
                <a16:creationId xmlns:a16="http://schemas.microsoft.com/office/drawing/2014/main" id="{383B43EA-D897-39A6-66BF-D21512B2A3B3}"/>
              </a:ext>
            </a:extLst>
          </p:cNvPr>
          <p:cNvSpPr>
            <a:spLocks noGrp="1"/>
          </p:cNvSpPr>
          <p:nvPr>
            <p:ph type="body" sz="quarter" idx="17"/>
          </p:nvPr>
        </p:nvSpPr>
        <p:spPr>
          <a:xfrm>
            <a:off x="561974" y="556599"/>
            <a:ext cx="2657654" cy="2815311"/>
          </a:xfrm>
          <a:prstGeom prst="round2DiagRect">
            <a:avLst>
              <a:gd name="adj1" fmla="val 41601"/>
              <a:gd name="adj2" fmla="val 0"/>
            </a:avLst>
          </a:prstGeom>
          <a:solidFill>
            <a:srgbClr val="004131"/>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Slide Number Placeholder 6">
            <a:extLst>
              <a:ext uri="{FF2B5EF4-FFF2-40B4-BE49-F238E27FC236}">
                <a16:creationId xmlns:a16="http://schemas.microsoft.com/office/drawing/2014/main" id="{47A9AE5B-5646-B1B0-2B6D-F4BEB241C7B9}"/>
              </a:ext>
            </a:extLst>
          </p:cNvPr>
          <p:cNvSpPr>
            <a:spLocks noGrp="1"/>
          </p:cNvSpPr>
          <p:nvPr>
            <p:ph type="sldNum" sz="quarter" idx="18"/>
          </p:nvPr>
        </p:nvSpPr>
        <p:spPr>
          <a:xfrm>
            <a:off x="6252786" y="6426926"/>
            <a:ext cx="471753" cy="294549"/>
          </a:xfrm>
        </p:spPr>
        <p:txBody>
          <a:bodyPr/>
          <a:lstStyle/>
          <a:p>
            <a:fld id="{FDD9FC71-94E5-4C63-83F9-09F1766974D0}" type="slidenum">
              <a:rPr lang="sv-SE" smtClean="0"/>
              <a:pPr/>
              <a:t>‹#›</a:t>
            </a:fld>
            <a:endParaRPr lang="sv-SE"/>
          </a:p>
        </p:txBody>
      </p:sp>
      <p:sp>
        <p:nvSpPr>
          <p:cNvPr id="5" name="Date Placeholder 4">
            <a:extLst>
              <a:ext uri="{FF2B5EF4-FFF2-40B4-BE49-F238E27FC236}">
                <a16:creationId xmlns:a16="http://schemas.microsoft.com/office/drawing/2014/main" id="{DB0EF968-2B22-8C20-6352-D7111C1A2FD1}"/>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36042579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ld och cirkel till vänster">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AE2A1714-E60F-4047-6C05-3F0D2753DC14}"/>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10" name="Platshållare för text 7">
            <a:extLst>
              <a:ext uri="{FF2B5EF4-FFF2-40B4-BE49-F238E27FC236}">
                <a16:creationId xmlns:a16="http://schemas.microsoft.com/office/drawing/2014/main" id="{ADFA9880-B20A-B284-7667-BB6E139D0DFF}"/>
              </a:ext>
            </a:extLst>
          </p:cNvPr>
          <p:cNvSpPr>
            <a:spLocks noGrp="1"/>
          </p:cNvSpPr>
          <p:nvPr>
            <p:ph type="body" sz="quarter" idx="21"/>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bild 16">
            <a:extLst>
              <a:ext uri="{FF2B5EF4-FFF2-40B4-BE49-F238E27FC236}">
                <a16:creationId xmlns:a16="http://schemas.microsoft.com/office/drawing/2014/main" id="{EA50C948-0247-7936-CCAF-38904905F4EA}"/>
              </a:ext>
            </a:extLst>
          </p:cNvPr>
          <p:cNvSpPr>
            <a:spLocks noGrp="1"/>
          </p:cNvSpPr>
          <p:nvPr>
            <p:ph type="pic" sz="quarter" idx="15"/>
          </p:nvPr>
        </p:nvSpPr>
        <p:spPr>
          <a:xfrm>
            <a:off x="561974" y="658365"/>
            <a:ext cx="5534026" cy="5534026"/>
          </a:xfrm>
          <a:prstGeom prst="teardrop">
            <a:avLst/>
          </a:prstGeom>
          <a:noFill/>
        </p:spPr>
        <p:txBody>
          <a:bodyPr anchor="b"/>
          <a:lstStyle>
            <a:lvl1pPr algn="l">
              <a:defRPr/>
            </a:lvl1pPr>
          </a:lstStyle>
          <a:p>
            <a:r>
              <a:rPr lang="sv-SE"/>
              <a:t>Klicka på ikonen för att lägga till en bild</a:t>
            </a:r>
            <a:endParaRPr lang="sv-SE" dirty="0"/>
          </a:p>
        </p:txBody>
      </p:sp>
      <p:sp>
        <p:nvSpPr>
          <p:cNvPr id="2" name="Platshållare för text 10">
            <a:extLst>
              <a:ext uri="{FF2B5EF4-FFF2-40B4-BE49-F238E27FC236}">
                <a16:creationId xmlns:a16="http://schemas.microsoft.com/office/drawing/2014/main" id="{6FBCD0DE-5E17-C743-9CED-779F9D7E2CFC}"/>
              </a:ext>
            </a:extLst>
          </p:cNvPr>
          <p:cNvSpPr>
            <a:spLocks noGrp="1"/>
          </p:cNvSpPr>
          <p:nvPr>
            <p:ph type="body" sz="quarter" idx="17"/>
          </p:nvPr>
        </p:nvSpPr>
        <p:spPr>
          <a:xfrm>
            <a:off x="4322616" y="4005728"/>
            <a:ext cx="2251625" cy="2251625"/>
          </a:xfrm>
          <a:prstGeom prst="ellipse">
            <a:avLst/>
          </a:prstGeom>
          <a:solidFill>
            <a:schemeClr val="accent4"/>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nummer 8">
            <a:extLst>
              <a:ext uri="{FF2B5EF4-FFF2-40B4-BE49-F238E27FC236}">
                <a16:creationId xmlns:a16="http://schemas.microsoft.com/office/drawing/2014/main" id="{CD0C11AC-6994-47F5-38EE-9940256649C4}"/>
              </a:ext>
            </a:extLst>
          </p:cNvPr>
          <p:cNvSpPr>
            <a:spLocks noGrp="1"/>
          </p:cNvSpPr>
          <p:nvPr>
            <p:ph type="sldNum" sz="quarter" idx="20"/>
          </p:nvPr>
        </p:nvSpPr>
        <p:spPr/>
        <p:txBody>
          <a:bodyPr/>
          <a:lstStyle/>
          <a:p>
            <a:fld id="{FDD9FC71-94E5-4C63-83F9-09F1766974D0}" type="slidenum">
              <a:rPr lang="sv-SE" smtClean="0"/>
              <a:pPr/>
              <a:t>‹#›</a:t>
            </a:fld>
            <a:endParaRPr lang="sv-SE"/>
          </a:p>
        </p:txBody>
      </p:sp>
      <p:sp>
        <p:nvSpPr>
          <p:cNvPr id="5" name="Platshållare för datum 4">
            <a:extLst>
              <a:ext uri="{FF2B5EF4-FFF2-40B4-BE49-F238E27FC236}">
                <a16:creationId xmlns:a16="http://schemas.microsoft.com/office/drawing/2014/main" id="{01153A39-3A6E-2C51-3DD0-86E6507A8265}"/>
              </a:ext>
            </a:extLst>
          </p:cNvPr>
          <p:cNvSpPr>
            <a:spLocks noGrp="1"/>
          </p:cNvSpPr>
          <p:nvPr>
            <p:ph type="dt" sz="half" idx="18"/>
          </p:nvPr>
        </p:nvSpPr>
        <p:spPr/>
        <p:txBody>
          <a:bodyPr/>
          <a:lstStyle/>
          <a:p>
            <a:fld id="{663AC0A1-BF03-4687-BDDD-A787ED1917E4}" type="datetimeFigureOut">
              <a:rPr lang="sv-SE" smtClean="0"/>
              <a:pPr/>
              <a:t>2026-06-26</a:t>
            </a:fld>
            <a:endParaRPr lang="sv-SE" dirty="0"/>
          </a:p>
        </p:txBody>
      </p:sp>
      <p:sp>
        <p:nvSpPr>
          <p:cNvPr id="8" name="Platshållare för sidfot 7">
            <a:extLst>
              <a:ext uri="{FF2B5EF4-FFF2-40B4-BE49-F238E27FC236}">
                <a16:creationId xmlns:a16="http://schemas.microsoft.com/office/drawing/2014/main" id="{A06EF699-DF7E-B62D-FBC1-92B42D79394B}"/>
              </a:ext>
            </a:extLst>
          </p:cNvPr>
          <p:cNvSpPr>
            <a:spLocks noGrp="1"/>
          </p:cNvSpPr>
          <p:nvPr>
            <p:ph type="ftr" sz="quarter" idx="19"/>
          </p:nvPr>
        </p:nvSpPr>
        <p:spPr/>
        <p:txBody>
          <a:bodyPr/>
          <a:lstStyle/>
          <a:p>
            <a:endParaRPr lang="sv-SE" dirty="0"/>
          </a:p>
        </p:txBody>
      </p:sp>
    </p:spTree>
    <p:extLst>
      <p:ext uri="{BB962C8B-B14F-4D97-AF65-F5344CB8AC3E}">
        <p14:creationId xmlns:p14="http://schemas.microsoft.com/office/powerpoint/2010/main" val="555179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ild till höger">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6127D97-63F8-3A7B-5F3F-5D6D43033A61}"/>
              </a:ext>
            </a:extLst>
          </p:cNvPr>
          <p:cNvSpPr>
            <a:spLocks noGrp="1"/>
          </p:cNvSpPr>
          <p:nvPr>
            <p:ph type="title"/>
          </p:nvPr>
        </p:nvSpPr>
        <p:spPr>
          <a:xfrm>
            <a:off x="633528" y="517522"/>
            <a:ext cx="4359387" cy="1325563"/>
          </a:xfrm>
        </p:spPr>
        <p:txBody>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C3E1FC7A-8A4C-9CEE-4D55-68EAF67290D3}"/>
              </a:ext>
            </a:extLst>
          </p:cNvPr>
          <p:cNvSpPr>
            <a:spLocks noGrp="1"/>
          </p:cNvSpPr>
          <p:nvPr>
            <p:ph type="body" sz="quarter" idx="20"/>
          </p:nvPr>
        </p:nvSpPr>
        <p:spPr>
          <a:xfrm>
            <a:off x="633528" y="2025650"/>
            <a:ext cx="4359387"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5239657" y="-1220312"/>
            <a:ext cx="7097483" cy="7097483"/>
          </a:xfrm>
          <a:prstGeom prst="teardrop">
            <a:avLst/>
          </a:prstGeom>
          <a:noFill/>
        </p:spPr>
        <p:txBody>
          <a:bodyPr anchor="b"/>
          <a:lstStyle>
            <a:lvl1pPr algn="l">
              <a:defRPr/>
            </a:lvl1pPr>
          </a:lstStyle>
          <a:p>
            <a:r>
              <a:rPr lang="sv-SE"/>
              <a:t>Klicka på ikonen för att lägga till en bild</a:t>
            </a:r>
            <a:endParaRPr lang="sv-SE" dirty="0"/>
          </a:p>
        </p:txBody>
      </p:sp>
      <p:sp>
        <p:nvSpPr>
          <p:cNvPr id="4" name="Platshållare för bildnummer 3">
            <a:extLst>
              <a:ext uri="{FF2B5EF4-FFF2-40B4-BE49-F238E27FC236}">
                <a16:creationId xmlns:a16="http://schemas.microsoft.com/office/drawing/2014/main" id="{668A851D-3666-6F01-53F4-C83FDF177253}"/>
              </a:ext>
            </a:extLst>
          </p:cNvPr>
          <p:cNvSpPr>
            <a:spLocks noGrp="1"/>
          </p:cNvSpPr>
          <p:nvPr>
            <p:ph type="sldNum" sz="quarter" idx="19"/>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AC963393-39D9-C156-678C-1AFBB0705A12}"/>
              </a:ext>
            </a:extLst>
          </p:cNvPr>
          <p:cNvSpPr>
            <a:spLocks noGrp="1"/>
          </p:cNvSpPr>
          <p:nvPr>
            <p:ph type="dt" sz="half" idx="17"/>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2934F78E-EE75-DC7A-D191-6F3503630954}"/>
              </a:ext>
            </a:extLst>
          </p:cNvPr>
          <p:cNvSpPr>
            <a:spLocks noGrp="1"/>
          </p:cNvSpPr>
          <p:nvPr>
            <p:ph type="ftr" sz="quarter" idx="18"/>
          </p:nvPr>
        </p:nvSpPr>
        <p:spPr/>
        <p:txBody>
          <a:bodyPr/>
          <a:lstStyle/>
          <a:p>
            <a:endParaRPr lang="sv-SE" dirty="0"/>
          </a:p>
        </p:txBody>
      </p:sp>
    </p:spTree>
    <p:extLst>
      <p:ext uri="{BB962C8B-B14F-4D97-AF65-F5344CB8AC3E}">
        <p14:creationId xmlns:p14="http://schemas.microsoft.com/office/powerpoint/2010/main" val="13119236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ild till höger_2">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rgbClr val="B4D9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B0888258-5F69-4461-1EF5-61C228B86497}"/>
              </a:ext>
            </a:extLst>
          </p:cNvPr>
          <p:cNvSpPr>
            <a:spLocks noGrp="1"/>
          </p:cNvSpPr>
          <p:nvPr>
            <p:ph type="title"/>
          </p:nvPr>
        </p:nvSpPr>
        <p:spPr>
          <a:xfrm>
            <a:off x="633529" y="517522"/>
            <a:ext cx="5052898" cy="1325563"/>
          </a:xfrm>
        </p:spPr>
        <p:txBody>
          <a:bodyPr/>
          <a:lstStyle/>
          <a:p>
            <a:r>
              <a:rPr lang="sv-SE"/>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r>
              <a:rPr lang="sv-SE"/>
              <a:t>Klicka på ikonen för att lägga till en bild</a:t>
            </a:r>
          </a:p>
        </p:txBody>
      </p:sp>
      <p:sp>
        <p:nvSpPr>
          <p:cNvPr id="4" name="Platshållare för bildnummer 3">
            <a:extLst>
              <a:ext uri="{FF2B5EF4-FFF2-40B4-BE49-F238E27FC236}">
                <a16:creationId xmlns:a16="http://schemas.microsoft.com/office/drawing/2014/main" id="{B0DBF6F4-F46B-57B9-1ADA-AE5CB852743B}"/>
              </a:ext>
            </a:extLst>
          </p:cNvPr>
          <p:cNvSpPr>
            <a:spLocks noGrp="1"/>
          </p:cNvSpPr>
          <p:nvPr>
            <p:ph type="sldNum" sz="quarter" idx="23"/>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897553C7-B092-A71C-7D19-1B5907A545BF}"/>
              </a:ext>
            </a:extLst>
          </p:cNvPr>
          <p:cNvSpPr>
            <a:spLocks noGrp="1"/>
          </p:cNvSpPr>
          <p:nvPr>
            <p:ph type="dt" sz="half" idx="21"/>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B3F539D1-6402-4870-44EE-DD03D1F3C59E}"/>
              </a:ext>
            </a:extLst>
          </p:cNvPr>
          <p:cNvSpPr>
            <a:spLocks noGrp="1"/>
          </p:cNvSpPr>
          <p:nvPr>
            <p:ph type="ftr" sz="quarter" idx="22"/>
          </p:nvPr>
        </p:nvSpPr>
        <p:spPr/>
        <p:txBody>
          <a:bodyPr/>
          <a:lstStyle/>
          <a:p>
            <a:endParaRPr lang="sv-SE" dirty="0"/>
          </a:p>
        </p:txBody>
      </p:sp>
      <p:pic>
        <p:nvPicPr>
          <p:cNvPr id="5" name="Bildobjekt 4" descr="Region Kronobergs logotyp">
            <a:extLst>
              <a:ext uri="{FF2B5EF4-FFF2-40B4-BE49-F238E27FC236}">
                <a16:creationId xmlns:a16="http://schemas.microsoft.com/office/drawing/2014/main" id="{3891D30F-5414-1D96-E793-81F0CA69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13518777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ild till höger_3">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rgbClr val="F9D2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B79F0779-C10D-4A1E-D984-1FDEB74C1597}"/>
              </a:ext>
            </a:extLst>
          </p:cNvPr>
          <p:cNvSpPr>
            <a:spLocks noGrp="1"/>
          </p:cNvSpPr>
          <p:nvPr>
            <p:ph type="title"/>
          </p:nvPr>
        </p:nvSpPr>
        <p:spPr>
          <a:xfrm>
            <a:off x="633529" y="517522"/>
            <a:ext cx="5052898" cy="1325563"/>
          </a:xfrm>
        </p:spPr>
        <p:txBody>
          <a:bodyPr/>
          <a:lstStyle/>
          <a:p>
            <a:r>
              <a:rPr lang="sv-SE"/>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r>
              <a:rPr lang="sv-SE"/>
              <a:t>Klicka på ikonen för att lägga till en bild</a:t>
            </a:r>
          </a:p>
        </p:txBody>
      </p:sp>
      <p:sp>
        <p:nvSpPr>
          <p:cNvPr id="4" name="Platshållare för bildnummer 3">
            <a:extLst>
              <a:ext uri="{FF2B5EF4-FFF2-40B4-BE49-F238E27FC236}">
                <a16:creationId xmlns:a16="http://schemas.microsoft.com/office/drawing/2014/main" id="{B0DBF6F4-F46B-57B9-1ADA-AE5CB852743B}"/>
              </a:ext>
            </a:extLst>
          </p:cNvPr>
          <p:cNvSpPr>
            <a:spLocks noGrp="1"/>
          </p:cNvSpPr>
          <p:nvPr>
            <p:ph type="sldNum" sz="quarter" idx="23"/>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897553C7-B092-A71C-7D19-1B5907A545BF}"/>
              </a:ext>
            </a:extLst>
          </p:cNvPr>
          <p:cNvSpPr>
            <a:spLocks noGrp="1"/>
          </p:cNvSpPr>
          <p:nvPr>
            <p:ph type="dt" sz="half" idx="21"/>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B3F539D1-6402-4870-44EE-DD03D1F3C59E}"/>
              </a:ext>
            </a:extLst>
          </p:cNvPr>
          <p:cNvSpPr>
            <a:spLocks noGrp="1"/>
          </p:cNvSpPr>
          <p:nvPr>
            <p:ph type="ftr" sz="quarter" idx="22"/>
          </p:nvPr>
        </p:nvSpPr>
        <p:spPr/>
        <p:txBody>
          <a:bodyPr/>
          <a:lstStyle/>
          <a:p>
            <a:endParaRPr lang="sv-SE" dirty="0"/>
          </a:p>
        </p:txBody>
      </p:sp>
      <p:pic>
        <p:nvPicPr>
          <p:cNvPr id="5" name="Bildobjekt 4" descr="Region Kronobergs logotyp">
            <a:extLst>
              <a:ext uri="{FF2B5EF4-FFF2-40B4-BE49-F238E27FC236}">
                <a16:creationId xmlns:a16="http://schemas.microsoft.com/office/drawing/2014/main" id="{3891D30F-5414-1D96-E793-81F0CA69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7983204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ild och vinge till höger">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BB0A87F-8436-9960-B9ED-11AD0D6FFE0F}"/>
              </a:ext>
            </a:extLst>
          </p:cNvPr>
          <p:cNvSpPr>
            <a:spLocks noGrp="1"/>
          </p:cNvSpPr>
          <p:nvPr>
            <p:ph type="title"/>
          </p:nvPr>
        </p:nvSpPr>
        <p:spPr>
          <a:xfrm>
            <a:off x="633528" y="517522"/>
            <a:ext cx="5264851" cy="1325563"/>
          </a:xfrm>
        </p:spPr>
        <p:txBody>
          <a:bodyPr/>
          <a:lstStyle/>
          <a:p>
            <a:r>
              <a:rPr lang="sv-SE"/>
              <a:t>Klicka här för att ändra mall för rubrikformat</a:t>
            </a:r>
            <a:endParaRPr lang="sv-SE" dirty="0"/>
          </a:p>
        </p:txBody>
      </p:sp>
      <p:sp>
        <p:nvSpPr>
          <p:cNvPr id="20" name="Platshållare för text 23">
            <a:extLst>
              <a:ext uri="{FF2B5EF4-FFF2-40B4-BE49-F238E27FC236}">
                <a16:creationId xmlns:a16="http://schemas.microsoft.com/office/drawing/2014/main" id="{768531DD-7107-45FB-A5E1-64F1B2F78FA2}"/>
              </a:ext>
            </a:extLst>
          </p:cNvPr>
          <p:cNvSpPr>
            <a:spLocks noGrp="1"/>
          </p:cNvSpPr>
          <p:nvPr>
            <p:ph type="body" sz="quarter" idx="20"/>
          </p:nvPr>
        </p:nvSpPr>
        <p:spPr>
          <a:xfrm>
            <a:off x="633531" y="2025497"/>
            <a:ext cx="5264851"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2" name="Platshållare för bild 16">
            <a:extLst>
              <a:ext uri="{FF2B5EF4-FFF2-40B4-BE49-F238E27FC236}">
                <a16:creationId xmlns:a16="http://schemas.microsoft.com/office/drawing/2014/main" id="{A6653161-3AC6-49BC-67C5-FB5599F51153}"/>
              </a:ext>
            </a:extLst>
          </p:cNvPr>
          <p:cNvSpPr>
            <a:spLocks noGrp="1"/>
          </p:cNvSpPr>
          <p:nvPr>
            <p:ph type="pic" sz="quarter" idx="15"/>
          </p:nvPr>
        </p:nvSpPr>
        <p:spPr>
          <a:xfrm>
            <a:off x="7094483" y="0"/>
            <a:ext cx="5097517" cy="5849007"/>
          </a:xfrm>
          <a:prstGeom prst="round2SameRect">
            <a:avLst>
              <a:gd name="adj1" fmla="val 0"/>
              <a:gd name="adj2" fmla="val 50000"/>
            </a:avLst>
          </a:prstGeom>
          <a:noFill/>
        </p:spPr>
        <p:txBody>
          <a:bodyPr anchor="b"/>
          <a:lstStyle>
            <a:lvl1pPr algn="l">
              <a:defRPr>
                <a:solidFill>
                  <a:schemeClr val="tx1"/>
                </a:solidFill>
              </a:defRPr>
            </a:lvl1pPr>
          </a:lstStyle>
          <a:p>
            <a:r>
              <a:rPr lang="sv-SE"/>
              <a:t>Klicka på ikonen för att lägga till en bild</a:t>
            </a:r>
            <a:endParaRPr lang="sv-SE" dirty="0"/>
          </a:p>
        </p:txBody>
      </p:sp>
      <p:sp>
        <p:nvSpPr>
          <p:cNvPr id="2" name="Platshållare för text 10">
            <a:extLst>
              <a:ext uri="{FF2B5EF4-FFF2-40B4-BE49-F238E27FC236}">
                <a16:creationId xmlns:a16="http://schemas.microsoft.com/office/drawing/2014/main" id="{22B9B9BF-470D-2B21-9F0B-EB1F45731FC6}"/>
              </a:ext>
            </a:extLst>
          </p:cNvPr>
          <p:cNvSpPr>
            <a:spLocks noGrp="1"/>
          </p:cNvSpPr>
          <p:nvPr>
            <p:ph type="body" sz="quarter" idx="25"/>
          </p:nvPr>
        </p:nvSpPr>
        <p:spPr>
          <a:xfrm>
            <a:off x="6194450" y="1691925"/>
            <a:ext cx="2657654" cy="2815311"/>
          </a:xfrm>
          <a:prstGeom prst="round2DiagRect">
            <a:avLst>
              <a:gd name="adj1" fmla="val 0"/>
              <a:gd name="adj2" fmla="val 42021"/>
            </a:avLst>
          </a:prstGeom>
          <a:solidFill>
            <a:srgbClr val="004131"/>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9" name="Platshållare för bildnummer 28">
            <a:extLst>
              <a:ext uri="{FF2B5EF4-FFF2-40B4-BE49-F238E27FC236}">
                <a16:creationId xmlns:a16="http://schemas.microsoft.com/office/drawing/2014/main" id="{7DC0CC2B-BA1D-E748-9270-B5901D12948B}"/>
              </a:ext>
            </a:extLst>
          </p:cNvPr>
          <p:cNvSpPr>
            <a:spLocks noGrp="1"/>
          </p:cNvSpPr>
          <p:nvPr>
            <p:ph type="sldNum" sz="quarter" idx="24"/>
          </p:nvPr>
        </p:nvSpPr>
        <p:spPr/>
        <p:txBody>
          <a:bodyPr/>
          <a:lstStyle/>
          <a:p>
            <a:fld id="{FDD9FC71-94E5-4C63-83F9-09F1766974D0}" type="slidenum">
              <a:rPr lang="sv-SE" smtClean="0"/>
              <a:pPr/>
              <a:t>‹#›</a:t>
            </a:fld>
            <a:endParaRPr lang="sv-SE"/>
          </a:p>
        </p:txBody>
      </p:sp>
      <p:sp>
        <p:nvSpPr>
          <p:cNvPr id="27" name="Platshållare för datum 26">
            <a:extLst>
              <a:ext uri="{FF2B5EF4-FFF2-40B4-BE49-F238E27FC236}">
                <a16:creationId xmlns:a16="http://schemas.microsoft.com/office/drawing/2014/main" id="{439C5372-91A2-AD10-7FDC-6B153E2FEBDD}"/>
              </a:ext>
            </a:extLst>
          </p:cNvPr>
          <p:cNvSpPr>
            <a:spLocks noGrp="1"/>
          </p:cNvSpPr>
          <p:nvPr>
            <p:ph type="dt" sz="half" idx="22"/>
          </p:nvPr>
        </p:nvSpPr>
        <p:spPr/>
        <p:txBody>
          <a:bodyPr/>
          <a:lstStyle/>
          <a:p>
            <a:fld id="{663AC0A1-BF03-4687-BDDD-A787ED1917E4}" type="datetimeFigureOut">
              <a:rPr lang="sv-SE" smtClean="0"/>
              <a:pPr/>
              <a:t>2026-06-26</a:t>
            </a:fld>
            <a:endParaRPr lang="sv-SE" dirty="0"/>
          </a:p>
        </p:txBody>
      </p:sp>
      <p:sp>
        <p:nvSpPr>
          <p:cNvPr id="28" name="Platshållare för sidfot 27">
            <a:extLst>
              <a:ext uri="{FF2B5EF4-FFF2-40B4-BE49-F238E27FC236}">
                <a16:creationId xmlns:a16="http://schemas.microsoft.com/office/drawing/2014/main" id="{48E51396-5C82-1B3F-5E8F-777BBDE1AB90}"/>
              </a:ext>
            </a:extLst>
          </p:cNvPr>
          <p:cNvSpPr>
            <a:spLocks noGrp="1"/>
          </p:cNvSpPr>
          <p:nvPr>
            <p:ph type="ftr" sz="quarter" idx="23"/>
          </p:nvPr>
        </p:nvSpPr>
        <p:spPr/>
        <p:txBody>
          <a:bodyPr/>
          <a:lstStyle/>
          <a:p>
            <a:endParaRPr lang="sv-SE" dirty="0"/>
          </a:p>
        </p:txBody>
      </p:sp>
    </p:spTree>
    <p:extLst>
      <p:ext uri="{BB962C8B-B14F-4D97-AF65-F5344CB8AC3E}">
        <p14:creationId xmlns:p14="http://schemas.microsoft.com/office/powerpoint/2010/main" val="866419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Vinge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BD1CED-16DD-0340-44FF-56292D762D4A}"/>
              </a:ext>
            </a:extLst>
          </p:cNvPr>
          <p:cNvSpPr>
            <a:spLocks noGrp="1"/>
          </p:cNvSpPr>
          <p:nvPr>
            <p:ph type="title"/>
          </p:nvPr>
        </p:nvSpPr>
        <p:spPr>
          <a:xfrm>
            <a:off x="633528" y="517522"/>
            <a:ext cx="7519871" cy="1325563"/>
          </a:xfrm>
        </p:spPr>
        <p:txBody>
          <a:bodyPr/>
          <a:lstStyle/>
          <a:p>
            <a:r>
              <a:rPr lang="sv-SE"/>
              <a:t>Klicka här för att ändra mall för rubrikformat</a:t>
            </a:r>
          </a:p>
        </p:txBody>
      </p:sp>
      <p:sp>
        <p:nvSpPr>
          <p:cNvPr id="6" name="Platshållare för text 23">
            <a:extLst>
              <a:ext uri="{FF2B5EF4-FFF2-40B4-BE49-F238E27FC236}">
                <a16:creationId xmlns:a16="http://schemas.microsoft.com/office/drawing/2014/main" id="{2B0E109E-854A-2C92-6415-8827F23B78A2}"/>
              </a:ext>
            </a:extLst>
          </p:cNvPr>
          <p:cNvSpPr>
            <a:spLocks noGrp="1"/>
          </p:cNvSpPr>
          <p:nvPr>
            <p:ph type="body" sz="quarter" idx="20"/>
          </p:nvPr>
        </p:nvSpPr>
        <p:spPr>
          <a:xfrm>
            <a:off x="633530" y="2025497"/>
            <a:ext cx="751987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text 10">
            <a:extLst>
              <a:ext uri="{FF2B5EF4-FFF2-40B4-BE49-F238E27FC236}">
                <a16:creationId xmlns:a16="http://schemas.microsoft.com/office/drawing/2014/main" id="{1A4EDF47-93B2-F7A4-C94B-062D946533C3}"/>
              </a:ext>
            </a:extLst>
          </p:cNvPr>
          <p:cNvSpPr>
            <a:spLocks noGrp="1"/>
          </p:cNvSpPr>
          <p:nvPr>
            <p:ph type="body" sz="quarter" idx="25"/>
          </p:nvPr>
        </p:nvSpPr>
        <p:spPr>
          <a:xfrm>
            <a:off x="8480608" y="674112"/>
            <a:ext cx="3024466" cy="3203883"/>
          </a:xfrm>
          <a:prstGeom prst="teardrop">
            <a:avLst/>
          </a:prstGeom>
          <a:solidFill>
            <a:schemeClr val="accent2"/>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bildnummer 13">
            <a:extLst>
              <a:ext uri="{FF2B5EF4-FFF2-40B4-BE49-F238E27FC236}">
                <a16:creationId xmlns:a16="http://schemas.microsoft.com/office/drawing/2014/main" id="{F478A2B2-935D-A2B7-DB5E-B89C67E23D69}"/>
              </a:ext>
            </a:extLst>
          </p:cNvPr>
          <p:cNvSpPr>
            <a:spLocks noGrp="1"/>
          </p:cNvSpPr>
          <p:nvPr>
            <p:ph type="sldNum" sz="quarter" idx="18"/>
          </p:nvPr>
        </p:nvSpPr>
        <p:spPr/>
        <p:txBody>
          <a:bodyPr/>
          <a:lstStyle/>
          <a:p>
            <a:fld id="{FDD9FC71-94E5-4C63-83F9-09F1766974D0}" type="slidenum">
              <a:rPr lang="sv-SE" smtClean="0"/>
              <a:pPr/>
              <a:t>‹#›</a:t>
            </a:fld>
            <a:endParaRPr lang="sv-SE"/>
          </a:p>
        </p:txBody>
      </p:sp>
      <p:sp>
        <p:nvSpPr>
          <p:cNvPr id="10" name="Platshållare för datum 9">
            <a:extLst>
              <a:ext uri="{FF2B5EF4-FFF2-40B4-BE49-F238E27FC236}">
                <a16:creationId xmlns:a16="http://schemas.microsoft.com/office/drawing/2014/main" id="{58B928F3-F06C-53B4-8A5C-BFAD3E53449C}"/>
              </a:ext>
            </a:extLst>
          </p:cNvPr>
          <p:cNvSpPr>
            <a:spLocks noGrp="1"/>
          </p:cNvSpPr>
          <p:nvPr>
            <p:ph type="dt" sz="half" idx="16"/>
          </p:nvPr>
        </p:nvSpPr>
        <p:spPr/>
        <p:txBody>
          <a:bodyPr/>
          <a:lstStyle/>
          <a:p>
            <a:fld id="{663AC0A1-BF03-4687-BDDD-A787ED1917E4}" type="datetimeFigureOut">
              <a:rPr lang="sv-SE" smtClean="0"/>
              <a:pPr/>
              <a:t>2026-06-26</a:t>
            </a:fld>
            <a:endParaRPr lang="sv-SE" dirty="0"/>
          </a:p>
        </p:txBody>
      </p:sp>
      <p:sp>
        <p:nvSpPr>
          <p:cNvPr id="11" name="Platshållare för sidfot 10">
            <a:extLst>
              <a:ext uri="{FF2B5EF4-FFF2-40B4-BE49-F238E27FC236}">
                <a16:creationId xmlns:a16="http://schemas.microsoft.com/office/drawing/2014/main" id="{5CB1FC55-8B48-449E-87CC-81CEC5C3B912}"/>
              </a:ext>
            </a:extLst>
          </p:cNvPr>
          <p:cNvSpPr>
            <a:spLocks noGrp="1"/>
          </p:cNvSpPr>
          <p:nvPr>
            <p:ph type="ftr" sz="quarter" idx="17"/>
          </p:nvPr>
        </p:nvSpPr>
        <p:spPr/>
        <p:txBody>
          <a:bodyPr/>
          <a:lstStyle/>
          <a:p>
            <a:endParaRPr lang="sv-SE" dirty="0"/>
          </a:p>
        </p:txBody>
      </p:sp>
    </p:spTree>
    <p:extLst>
      <p:ext uri="{BB962C8B-B14F-4D97-AF65-F5344CB8AC3E}">
        <p14:creationId xmlns:p14="http://schemas.microsoft.com/office/powerpoint/2010/main" val="3545753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och vinge till höger">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BB0A87F-8436-9960-B9ED-11AD0D6FFE0F}"/>
              </a:ext>
            </a:extLst>
          </p:cNvPr>
          <p:cNvSpPr>
            <a:spLocks noGrp="1"/>
          </p:cNvSpPr>
          <p:nvPr>
            <p:ph type="title"/>
          </p:nvPr>
        </p:nvSpPr>
        <p:spPr>
          <a:xfrm>
            <a:off x="633528" y="517522"/>
            <a:ext cx="5264851" cy="1325563"/>
          </a:xfrm>
        </p:spPr>
        <p:txBody>
          <a:bodyPr/>
          <a:lstStyle/>
          <a:p>
            <a:r>
              <a:rPr lang="sv-SE"/>
              <a:t>Klicka här för att ändra mall för rubrikformat</a:t>
            </a:r>
            <a:endParaRPr lang="sv-SE" dirty="0"/>
          </a:p>
        </p:txBody>
      </p:sp>
      <p:sp>
        <p:nvSpPr>
          <p:cNvPr id="20" name="Platshållare för text 23">
            <a:extLst>
              <a:ext uri="{FF2B5EF4-FFF2-40B4-BE49-F238E27FC236}">
                <a16:creationId xmlns:a16="http://schemas.microsoft.com/office/drawing/2014/main" id="{768531DD-7107-45FB-A5E1-64F1B2F78FA2}"/>
              </a:ext>
            </a:extLst>
          </p:cNvPr>
          <p:cNvSpPr>
            <a:spLocks noGrp="1"/>
          </p:cNvSpPr>
          <p:nvPr>
            <p:ph type="body" sz="quarter" idx="20"/>
          </p:nvPr>
        </p:nvSpPr>
        <p:spPr>
          <a:xfrm>
            <a:off x="633531" y="2025497"/>
            <a:ext cx="5264851"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2" name="Platshållare för bild 16">
            <a:extLst>
              <a:ext uri="{FF2B5EF4-FFF2-40B4-BE49-F238E27FC236}">
                <a16:creationId xmlns:a16="http://schemas.microsoft.com/office/drawing/2014/main" id="{A6653161-3AC6-49BC-67C5-FB5599F51153}"/>
              </a:ext>
            </a:extLst>
          </p:cNvPr>
          <p:cNvSpPr>
            <a:spLocks noGrp="1"/>
          </p:cNvSpPr>
          <p:nvPr>
            <p:ph type="pic" sz="quarter" idx="15"/>
          </p:nvPr>
        </p:nvSpPr>
        <p:spPr>
          <a:xfrm>
            <a:off x="7094483" y="0"/>
            <a:ext cx="5097517" cy="5849007"/>
          </a:xfrm>
          <a:prstGeom prst="round2SameRect">
            <a:avLst>
              <a:gd name="adj1" fmla="val 0"/>
              <a:gd name="adj2" fmla="val 50000"/>
            </a:avLst>
          </a:prstGeom>
          <a:noFill/>
        </p:spPr>
        <p:txBody>
          <a:bodyPr anchor="b"/>
          <a:lstStyle>
            <a:lvl1pPr algn="l">
              <a:defRPr>
                <a:solidFill>
                  <a:schemeClr val="tx1"/>
                </a:solidFill>
              </a:defRPr>
            </a:lvl1pPr>
          </a:lstStyle>
          <a:p>
            <a:r>
              <a:rPr lang="sv-SE"/>
              <a:t>Klicka på ikonen för att lägga till en bild</a:t>
            </a:r>
            <a:endParaRPr lang="sv-SE" dirty="0"/>
          </a:p>
        </p:txBody>
      </p:sp>
      <p:sp>
        <p:nvSpPr>
          <p:cNvPr id="2" name="Platshållare för text 10">
            <a:extLst>
              <a:ext uri="{FF2B5EF4-FFF2-40B4-BE49-F238E27FC236}">
                <a16:creationId xmlns:a16="http://schemas.microsoft.com/office/drawing/2014/main" id="{22B9B9BF-470D-2B21-9F0B-EB1F45731FC6}"/>
              </a:ext>
            </a:extLst>
          </p:cNvPr>
          <p:cNvSpPr>
            <a:spLocks noGrp="1"/>
          </p:cNvSpPr>
          <p:nvPr>
            <p:ph type="body" sz="quarter" idx="25"/>
          </p:nvPr>
        </p:nvSpPr>
        <p:spPr>
          <a:xfrm>
            <a:off x="6194450" y="1691925"/>
            <a:ext cx="2657654" cy="2815311"/>
          </a:xfrm>
          <a:prstGeom prst="round2DiagRect">
            <a:avLst>
              <a:gd name="adj1" fmla="val 0"/>
              <a:gd name="adj2" fmla="val 42021"/>
            </a:avLst>
          </a:prstGeom>
          <a:solidFill>
            <a:srgbClr val="004131"/>
          </a:solidFill>
        </p:spPr>
        <p:txBody>
          <a:bodyPr anchor="ctr">
            <a:noAutofit/>
          </a:bodyPr>
          <a:lstStyle>
            <a:lvl1pPr marL="0" indent="0" algn="ctr">
              <a:buNone/>
              <a:defRPr sz="2400" b="1">
                <a:solidFill>
                  <a:schemeClr val="bg1"/>
                </a:solidFill>
              </a:defRPr>
            </a:lvl1pPr>
            <a:lvl2pPr marL="244475" indent="0" algn="ctr">
              <a:buNone/>
              <a:defRPr sz="2000" b="1">
                <a:solidFill>
                  <a:schemeClr val="bg1"/>
                </a:solidFill>
              </a:defRPr>
            </a:lvl2pPr>
            <a:lvl3pPr marL="511175" indent="0" algn="ctr">
              <a:buNone/>
              <a:defRPr sz="1800" b="1">
                <a:solidFill>
                  <a:schemeClr val="bg1"/>
                </a:solidFill>
              </a:defRPr>
            </a:lvl3pPr>
            <a:lvl4pPr marL="762000" indent="0" algn="ctr">
              <a:buNone/>
              <a:defRPr sz="1600" b="1">
                <a:solidFill>
                  <a:schemeClr val="bg1"/>
                </a:solidFill>
              </a:defRPr>
            </a:lvl4pPr>
            <a:lvl5pPr marL="1030288" indent="0" algn="ctr">
              <a:buNone/>
              <a:defRPr sz="1400" b="1">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9" name="Platshållare för bildnummer 28">
            <a:extLst>
              <a:ext uri="{FF2B5EF4-FFF2-40B4-BE49-F238E27FC236}">
                <a16:creationId xmlns:a16="http://schemas.microsoft.com/office/drawing/2014/main" id="{7DC0CC2B-BA1D-E748-9270-B5901D12948B}"/>
              </a:ext>
            </a:extLst>
          </p:cNvPr>
          <p:cNvSpPr>
            <a:spLocks noGrp="1"/>
          </p:cNvSpPr>
          <p:nvPr>
            <p:ph type="sldNum" sz="quarter" idx="24"/>
          </p:nvPr>
        </p:nvSpPr>
        <p:spPr/>
        <p:txBody>
          <a:bodyPr/>
          <a:lstStyle/>
          <a:p>
            <a:fld id="{FDD9FC71-94E5-4C63-83F9-09F1766974D0}" type="slidenum">
              <a:rPr lang="sv-SE" smtClean="0"/>
              <a:pPr/>
              <a:t>‹#›</a:t>
            </a:fld>
            <a:endParaRPr lang="sv-SE"/>
          </a:p>
        </p:txBody>
      </p:sp>
      <p:sp>
        <p:nvSpPr>
          <p:cNvPr id="27" name="Platshållare för datum 26">
            <a:extLst>
              <a:ext uri="{FF2B5EF4-FFF2-40B4-BE49-F238E27FC236}">
                <a16:creationId xmlns:a16="http://schemas.microsoft.com/office/drawing/2014/main" id="{439C5372-91A2-AD10-7FDC-6B153E2FEBDD}"/>
              </a:ext>
            </a:extLst>
          </p:cNvPr>
          <p:cNvSpPr>
            <a:spLocks noGrp="1"/>
          </p:cNvSpPr>
          <p:nvPr>
            <p:ph type="dt" sz="half" idx="22"/>
          </p:nvPr>
        </p:nvSpPr>
        <p:spPr/>
        <p:txBody>
          <a:bodyPr/>
          <a:lstStyle/>
          <a:p>
            <a:fld id="{663AC0A1-BF03-4687-BDDD-A787ED1917E4}" type="datetimeFigureOut">
              <a:rPr lang="sv-SE" smtClean="0"/>
              <a:pPr/>
              <a:t>2026-06-26</a:t>
            </a:fld>
            <a:endParaRPr lang="sv-SE" dirty="0"/>
          </a:p>
        </p:txBody>
      </p:sp>
      <p:sp>
        <p:nvSpPr>
          <p:cNvPr id="28" name="Platshållare för sidfot 27">
            <a:extLst>
              <a:ext uri="{FF2B5EF4-FFF2-40B4-BE49-F238E27FC236}">
                <a16:creationId xmlns:a16="http://schemas.microsoft.com/office/drawing/2014/main" id="{48E51396-5C82-1B3F-5E8F-777BBDE1AB90}"/>
              </a:ext>
            </a:extLst>
          </p:cNvPr>
          <p:cNvSpPr>
            <a:spLocks noGrp="1"/>
          </p:cNvSpPr>
          <p:nvPr>
            <p:ph type="ftr" sz="quarter" idx="23"/>
          </p:nvPr>
        </p:nvSpPr>
        <p:spPr/>
        <p:txBody>
          <a:bodyPr/>
          <a:lstStyle/>
          <a:p>
            <a:endParaRPr lang="sv-SE" dirty="0"/>
          </a:p>
        </p:txBody>
      </p:sp>
    </p:spTree>
    <p:extLst>
      <p:ext uri="{BB962C8B-B14F-4D97-AF65-F5344CB8AC3E}">
        <p14:creationId xmlns:p14="http://schemas.microsoft.com/office/powerpoint/2010/main" val="6780530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BD3A308-7549-9FA9-D648-1FF66274FDC9}"/>
              </a:ext>
            </a:extLst>
          </p:cNvPr>
          <p:cNvSpPr>
            <a:spLocks noGrp="1"/>
          </p:cNvSpPr>
          <p:nvPr>
            <p:ph type="title"/>
          </p:nvPr>
        </p:nvSpPr>
        <p:spPr/>
        <p:txBody>
          <a:bodyPr/>
          <a:lstStyle/>
          <a:p>
            <a:r>
              <a:rPr lang="sv-SE"/>
              <a:t>Klicka här för att ändra mall för rubrikformat</a:t>
            </a:r>
            <a:endParaRPr lang="sv-SE" dirty="0"/>
          </a:p>
        </p:txBody>
      </p:sp>
      <p:sp>
        <p:nvSpPr>
          <p:cNvPr id="4" name="Platshållare för bildnummer 3">
            <a:extLst>
              <a:ext uri="{FF2B5EF4-FFF2-40B4-BE49-F238E27FC236}">
                <a16:creationId xmlns:a16="http://schemas.microsoft.com/office/drawing/2014/main" id="{DB2CEE24-4E29-6166-3822-C57F01CDE3C3}"/>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E072084-6E77-EEDD-3B3E-C0E1F2DF763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774B7BFD-E11B-A77F-4246-4F0379A43861}"/>
              </a:ext>
            </a:extLst>
          </p:cNvPr>
          <p:cNvSpPr>
            <a:spLocks noGrp="1"/>
          </p:cNvSpPr>
          <p:nvPr>
            <p:ph type="ftr" sz="quarter" idx="11"/>
          </p:nvPr>
        </p:nvSpPr>
        <p:spPr/>
        <p:txBody>
          <a:bodyPr/>
          <a:lstStyle/>
          <a:p>
            <a:endParaRPr lang="sv-SE" dirty="0"/>
          </a:p>
        </p:txBody>
      </p:sp>
    </p:spTree>
    <p:extLst>
      <p:ext uri="{BB962C8B-B14F-4D97-AF65-F5344CB8AC3E}">
        <p14:creationId xmlns:p14="http://schemas.microsoft.com/office/powerpoint/2010/main" val="42189729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160E3B36-F312-C875-A9B5-C9CBB284C74C}"/>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5" name="Platshållare för datum 4">
            <a:extLst>
              <a:ext uri="{FF2B5EF4-FFF2-40B4-BE49-F238E27FC236}">
                <a16:creationId xmlns:a16="http://schemas.microsoft.com/office/drawing/2014/main" id="{FEF7A55C-9AA7-A56B-150C-95A34A6044D8}"/>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6" name="Platshållare för sidfot 5">
            <a:extLst>
              <a:ext uri="{FF2B5EF4-FFF2-40B4-BE49-F238E27FC236}">
                <a16:creationId xmlns:a16="http://schemas.microsoft.com/office/drawing/2014/main" id="{57128E3B-CFE4-7ADB-7D98-87DC33226A98}"/>
              </a:ext>
            </a:extLst>
          </p:cNvPr>
          <p:cNvSpPr>
            <a:spLocks noGrp="1"/>
          </p:cNvSpPr>
          <p:nvPr>
            <p:ph type="ftr" sz="quarter" idx="11"/>
          </p:nvPr>
        </p:nvSpPr>
        <p:spPr/>
        <p:txBody>
          <a:bodyPr/>
          <a:lstStyle/>
          <a:p>
            <a:endParaRPr lang="sv-SE" dirty="0"/>
          </a:p>
        </p:txBody>
      </p:sp>
    </p:spTree>
    <p:extLst>
      <p:ext uri="{BB962C8B-B14F-4D97-AF65-F5344CB8AC3E}">
        <p14:creationId xmlns:p14="http://schemas.microsoft.com/office/powerpoint/2010/main" val="261990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itat_Ljusrosa">
    <p:bg>
      <p:bgPr>
        <a:solidFill>
          <a:srgbClr val="F9D2DF"/>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0A38B5A-DA93-EC1E-8DD4-9A90C8D89AF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9" name="Platshållare för bildnummer 8">
            <a:extLst>
              <a:ext uri="{FF2B5EF4-FFF2-40B4-BE49-F238E27FC236}">
                <a16:creationId xmlns:a16="http://schemas.microsoft.com/office/drawing/2014/main" id="{DD2C710C-EB1A-9DB0-A7E9-B3EB756AF54D}"/>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16D9AFC-C5C8-1466-2342-A2B12234A672}"/>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8A52543D-D4DF-B4A1-0001-65838BA326C7}"/>
              </a:ext>
            </a:extLst>
          </p:cNvPr>
          <p:cNvSpPr>
            <a:spLocks noGrp="1"/>
          </p:cNvSpPr>
          <p:nvPr>
            <p:ph type="ftr" sz="quarter" idx="11"/>
          </p:nvPr>
        </p:nvSpPr>
        <p:spPr/>
        <p:txBody>
          <a:bodyPr/>
          <a:lstStyle/>
          <a:p>
            <a:endParaRPr lang="sv-SE" dirty="0"/>
          </a:p>
        </p:txBody>
      </p:sp>
      <p:pic>
        <p:nvPicPr>
          <p:cNvPr id="12" name="Bildobjekt 11" descr="Region Kronobergs logotyp">
            <a:extLst>
              <a:ext uri="{FF2B5EF4-FFF2-40B4-BE49-F238E27FC236}">
                <a16:creationId xmlns:a16="http://schemas.microsoft.com/office/drawing/2014/main" id="{B12C2BA5-DA85-C753-A692-4FA713CEC7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17907278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itat_Ljusgrön">
    <p:bg>
      <p:bgPr>
        <a:solidFill>
          <a:srgbClr val="B4D9B9"/>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0A38B5A-DA93-EC1E-8DD4-9A90C8D89AF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9" name="Platshållare för bildnummer 8">
            <a:extLst>
              <a:ext uri="{FF2B5EF4-FFF2-40B4-BE49-F238E27FC236}">
                <a16:creationId xmlns:a16="http://schemas.microsoft.com/office/drawing/2014/main" id="{DD2C710C-EB1A-9DB0-A7E9-B3EB756AF54D}"/>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16D9AFC-C5C8-1466-2342-A2B12234A672}"/>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8A52543D-D4DF-B4A1-0001-65838BA326C7}"/>
              </a:ext>
            </a:extLst>
          </p:cNvPr>
          <p:cNvSpPr>
            <a:spLocks noGrp="1"/>
          </p:cNvSpPr>
          <p:nvPr>
            <p:ph type="ftr" sz="quarter" idx="11"/>
          </p:nvPr>
        </p:nvSpPr>
        <p:spPr/>
        <p:txBody>
          <a:bodyPr/>
          <a:lstStyle/>
          <a:p>
            <a:endParaRPr lang="sv-SE" dirty="0"/>
          </a:p>
        </p:txBody>
      </p:sp>
      <p:pic>
        <p:nvPicPr>
          <p:cNvPr id="4" name="Bildobjekt 3" descr="Region Kronobergs logotyp">
            <a:extLst>
              <a:ext uri="{FF2B5EF4-FFF2-40B4-BE49-F238E27FC236}">
                <a16:creationId xmlns:a16="http://schemas.microsoft.com/office/drawing/2014/main" id="{DC5F6A89-8BD3-EF14-569B-0DB3F5F4EA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10791865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Avsnitt_Ljusrosa">
    <p:bg>
      <p:bgPr>
        <a:solidFill>
          <a:srgbClr val="F9D2DF"/>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9FEE0A1-26C1-26E2-C5AF-EB1D578C4F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ubrik 2">
            <a:extLst>
              <a:ext uri="{FF2B5EF4-FFF2-40B4-BE49-F238E27FC236}">
                <a16:creationId xmlns:a16="http://schemas.microsoft.com/office/drawing/2014/main" id="{E3B3AC9B-F98B-219F-7B9A-68D22D4EF51A}"/>
              </a:ext>
            </a:extLst>
          </p:cNvPr>
          <p:cNvSpPr>
            <a:spLocks noGrp="1"/>
          </p:cNvSpPr>
          <p:nvPr>
            <p:ph type="title"/>
          </p:nvPr>
        </p:nvSpPr>
        <p:spPr>
          <a:xfrm>
            <a:off x="1927849" y="1954923"/>
            <a:ext cx="8336301" cy="2086671"/>
          </a:xfrm>
        </p:spPr>
        <p:txBody>
          <a:bodyPr anchor="ctr">
            <a:noAutofit/>
          </a:bodyPr>
          <a:lstStyle>
            <a:lvl1pPr algn="ctr">
              <a:defRPr sz="5400">
                <a:solidFill>
                  <a:srgbClr val="700545"/>
                </a:solidFill>
              </a:defRPr>
            </a:lvl1pPr>
          </a:lstStyle>
          <a:p>
            <a:r>
              <a:rPr lang="sv-SE"/>
              <a:t>Klicka här för att ändra mall för rubrikformat</a:t>
            </a:r>
            <a:endParaRPr lang="sv-SE" dirty="0"/>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 name="Platshållare för bildnummer 10">
            <a:extLst>
              <a:ext uri="{FF2B5EF4-FFF2-40B4-BE49-F238E27FC236}">
                <a16:creationId xmlns:a16="http://schemas.microsoft.com/office/drawing/2014/main" id="{18F64C69-6E07-53BF-8045-C5BF6FA11554}"/>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9" name="Platshållare för datum 8">
            <a:extLst>
              <a:ext uri="{FF2B5EF4-FFF2-40B4-BE49-F238E27FC236}">
                <a16:creationId xmlns:a16="http://schemas.microsoft.com/office/drawing/2014/main" id="{AAD33853-A4D2-FAAA-520E-7FF69E0FDCE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10" name="Platshållare för sidfot 9">
            <a:extLst>
              <a:ext uri="{FF2B5EF4-FFF2-40B4-BE49-F238E27FC236}">
                <a16:creationId xmlns:a16="http://schemas.microsoft.com/office/drawing/2014/main" id="{5710E6E5-1249-0368-3103-E7D3820AF02B}"/>
              </a:ext>
            </a:extLst>
          </p:cNvPr>
          <p:cNvSpPr>
            <a:spLocks noGrp="1"/>
          </p:cNvSpPr>
          <p:nvPr>
            <p:ph type="ftr" sz="quarter" idx="11"/>
          </p:nvPr>
        </p:nvSpPr>
        <p:spPr/>
        <p:txBody>
          <a:bodyPr/>
          <a:lstStyle/>
          <a:p>
            <a:endParaRPr lang="sv-SE" dirty="0"/>
          </a:p>
        </p:txBody>
      </p:sp>
      <p:pic>
        <p:nvPicPr>
          <p:cNvPr id="12" name="Bildobjekt 11" descr="Region Kronobergs logotyp">
            <a:extLst>
              <a:ext uri="{FF2B5EF4-FFF2-40B4-BE49-F238E27FC236}">
                <a16:creationId xmlns:a16="http://schemas.microsoft.com/office/drawing/2014/main" id="{B7B0F68E-6AB6-8240-C24A-270BB8047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417719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Avsnitt_Ljusgrön">
    <p:bg>
      <p:bgPr>
        <a:solidFill>
          <a:srgbClr val="B4D9B9"/>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9FEE0A1-26C1-26E2-C5AF-EB1D578C4F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ubrik 2">
            <a:extLst>
              <a:ext uri="{FF2B5EF4-FFF2-40B4-BE49-F238E27FC236}">
                <a16:creationId xmlns:a16="http://schemas.microsoft.com/office/drawing/2014/main" id="{9386AC30-CFF0-9F32-5F46-7FBAE80C2F7E}"/>
              </a:ext>
            </a:extLst>
          </p:cNvPr>
          <p:cNvSpPr>
            <a:spLocks noGrp="1"/>
          </p:cNvSpPr>
          <p:nvPr>
            <p:ph type="title"/>
          </p:nvPr>
        </p:nvSpPr>
        <p:spPr>
          <a:xfrm>
            <a:off x="1927849" y="1954923"/>
            <a:ext cx="8336301" cy="2086671"/>
          </a:xfrm>
        </p:spPr>
        <p:txBody>
          <a:bodyPr anchor="ctr">
            <a:noAutofit/>
          </a:bodyPr>
          <a:lstStyle>
            <a:lvl1pPr algn="ctr">
              <a:defRPr sz="5400">
                <a:solidFill>
                  <a:srgbClr val="004131"/>
                </a:solidFill>
              </a:defRPr>
            </a:lvl1pPr>
          </a:lstStyle>
          <a:p>
            <a:r>
              <a:rPr lang="sv-SE"/>
              <a:t>Klicka här för att ändra mall för rubrikformat</a:t>
            </a:r>
            <a:endParaRPr lang="sv-SE" dirty="0"/>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 name="Platshållare för bildnummer 10">
            <a:extLst>
              <a:ext uri="{FF2B5EF4-FFF2-40B4-BE49-F238E27FC236}">
                <a16:creationId xmlns:a16="http://schemas.microsoft.com/office/drawing/2014/main" id="{18F64C69-6E07-53BF-8045-C5BF6FA11554}"/>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9" name="Platshållare för datum 8">
            <a:extLst>
              <a:ext uri="{FF2B5EF4-FFF2-40B4-BE49-F238E27FC236}">
                <a16:creationId xmlns:a16="http://schemas.microsoft.com/office/drawing/2014/main" id="{AAD33853-A4D2-FAAA-520E-7FF69E0FDCE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10" name="Platshållare för sidfot 9">
            <a:extLst>
              <a:ext uri="{FF2B5EF4-FFF2-40B4-BE49-F238E27FC236}">
                <a16:creationId xmlns:a16="http://schemas.microsoft.com/office/drawing/2014/main" id="{5710E6E5-1249-0368-3103-E7D3820AF02B}"/>
              </a:ext>
            </a:extLst>
          </p:cNvPr>
          <p:cNvSpPr>
            <a:spLocks noGrp="1"/>
          </p:cNvSpPr>
          <p:nvPr>
            <p:ph type="ftr" sz="quarter" idx="11"/>
          </p:nvPr>
        </p:nvSpPr>
        <p:spPr/>
        <p:txBody>
          <a:bodyPr/>
          <a:lstStyle/>
          <a:p>
            <a:endParaRPr lang="sv-SE" dirty="0"/>
          </a:p>
        </p:txBody>
      </p:sp>
      <p:pic>
        <p:nvPicPr>
          <p:cNvPr id="4" name="Bildobjekt 3" descr="Region Kronobergs logotyp">
            <a:extLst>
              <a:ext uri="{FF2B5EF4-FFF2-40B4-BE49-F238E27FC236}">
                <a16:creationId xmlns:a16="http://schemas.microsoft.com/office/drawing/2014/main" id="{4B4DC3DF-9ED1-6575-58B5-D011A8B62E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3823791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vådelat innehåll_Mörkgrö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rgbClr val="004131"/>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5302241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vådelat innehåll_Mörkblå">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bg2"/>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9385353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vådelat innehåll_Mörkros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rgbClr val="700545"/>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0867759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Avslutningsbild">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241DCC-EF83-BA75-77E2-666C4BAED7BA}"/>
              </a:ext>
              <a:ext uri="{C183D7F6-B498-43B3-948B-1728B52AA6E4}">
                <adec:decorative xmlns:adec="http://schemas.microsoft.com/office/drawing/2017/decorative" val="1"/>
              </a:ext>
            </a:extLst>
          </p:cNvPr>
          <p:cNvSpPr/>
          <p:nvPr userDrawn="1"/>
        </p:nvSpPr>
        <p:spPr>
          <a:xfrm>
            <a:off x="-1" y="3429000"/>
            <a:ext cx="12192000" cy="3429000"/>
          </a:xfrm>
          <a:prstGeom prst="rect">
            <a:avLst/>
          </a:prstGeom>
          <a:solidFill>
            <a:srgbClr val="004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 name="Bildobjekt 1">
            <a:extLst>
              <a:ext uri="{FF2B5EF4-FFF2-40B4-BE49-F238E27FC236}">
                <a16:creationId xmlns:a16="http://schemas.microsoft.com/office/drawing/2014/main" id="{77AFBECA-246A-05A7-5C17-D7BFBDBC79D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38" t="-506" r="4923" b="69"/>
          <a:stretch/>
        </p:blipFill>
        <p:spPr>
          <a:xfrm>
            <a:off x="-1" y="294214"/>
            <a:ext cx="12192001" cy="6419017"/>
          </a:xfrm>
          <a:prstGeom prst="rect">
            <a:avLst/>
          </a:prstGeom>
        </p:spPr>
      </p:pic>
      <p:pic>
        <p:nvPicPr>
          <p:cNvPr id="3" name="Bildobjekt 2" descr="Region Kronobergs logotyp">
            <a:extLst>
              <a:ext uri="{FF2B5EF4-FFF2-40B4-BE49-F238E27FC236}">
                <a16:creationId xmlns:a16="http://schemas.microsoft.com/office/drawing/2014/main" id="{C21C4AE1-A668-3E47-ACF7-601DCA98DC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101680" y="2255506"/>
            <a:ext cx="1988638" cy="2346987"/>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4065915" y="4938771"/>
            <a:ext cx="4060168" cy="582133"/>
          </a:xfrm>
        </p:spPr>
        <p:txBody>
          <a:bodyPr>
            <a:normAutofit/>
          </a:bodyPr>
          <a:lstStyle>
            <a:lvl1pPr algn="ctr">
              <a:defRPr sz="1600" b="0" i="0">
                <a:solidFill>
                  <a:schemeClr val="bg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3567695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nge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BD1CED-16DD-0340-44FF-56292D762D4A}"/>
              </a:ext>
            </a:extLst>
          </p:cNvPr>
          <p:cNvSpPr>
            <a:spLocks noGrp="1"/>
          </p:cNvSpPr>
          <p:nvPr>
            <p:ph type="title"/>
          </p:nvPr>
        </p:nvSpPr>
        <p:spPr>
          <a:xfrm>
            <a:off x="633528" y="517522"/>
            <a:ext cx="7519871" cy="1325563"/>
          </a:xfrm>
        </p:spPr>
        <p:txBody>
          <a:bodyPr/>
          <a:lstStyle/>
          <a:p>
            <a:r>
              <a:rPr lang="sv-SE"/>
              <a:t>Klicka här för att ändra mall för rubrikformat</a:t>
            </a:r>
          </a:p>
        </p:txBody>
      </p:sp>
      <p:sp>
        <p:nvSpPr>
          <p:cNvPr id="6" name="Platshållare för text 23">
            <a:extLst>
              <a:ext uri="{FF2B5EF4-FFF2-40B4-BE49-F238E27FC236}">
                <a16:creationId xmlns:a16="http://schemas.microsoft.com/office/drawing/2014/main" id="{2B0E109E-854A-2C92-6415-8827F23B78A2}"/>
              </a:ext>
            </a:extLst>
          </p:cNvPr>
          <p:cNvSpPr>
            <a:spLocks noGrp="1"/>
          </p:cNvSpPr>
          <p:nvPr>
            <p:ph type="body" sz="quarter" idx="20"/>
          </p:nvPr>
        </p:nvSpPr>
        <p:spPr>
          <a:xfrm>
            <a:off x="633530" y="2025497"/>
            <a:ext cx="751987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text 10">
            <a:extLst>
              <a:ext uri="{FF2B5EF4-FFF2-40B4-BE49-F238E27FC236}">
                <a16:creationId xmlns:a16="http://schemas.microsoft.com/office/drawing/2014/main" id="{1A4EDF47-93B2-F7A4-C94B-062D946533C3}"/>
              </a:ext>
            </a:extLst>
          </p:cNvPr>
          <p:cNvSpPr>
            <a:spLocks noGrp="1"/>
          </p:cNvSpPr>
          <p:nvPr>
            <p:ph type="body" sz="quarter" idx="25"/>
          </p:nvPr>
        </p:nvSpPr>
        <p:spPr>
          <a:xfrm>
            <a:off x="8480608" y="674112"/>
            <a:ext cx="3024466" cy="3203883"/>
          </a:xfrm>
          <a:prstGeom prst="teardrop">
            <a:avLst/>
          </a:prstGeom>
          <a:solidFill>
            <a:schemeClr val="accent2"/>
          </a:solidFill>
        </p:spPr>
        <p:txBody>
          <a:bodyPr anchor="ctr">
            <a:noAutofit/>
          </a:bodyPr>
          <a:lstStyle>
            <a:lvl1pPr marL="0" indent="0" algn="ctr">
              <a:buNone/>
              <a:defRPr sz="2400" b="1">
                <a:solidFill>
                  <a:schemeClr val="bg1"/>
                </a:solidFill>
              </a:defRPr>
            </a:lvl1pPr>
            <a:lvl2pPr marL="244475" indent="0" algn="ctr">
              <a:buNone/>
              <a:defRPr sz="2000" b="1">
                <a:solidFill>
                  <a:schemeClr val="bg1"/>
                </a:solidFill>
              </a:defRPr>
            </a:lvl2pPr>
            <a:lvl3pPr marL="511175" indent="0" algn="ctr">
              <a:buNone/>
              <a:defRPr sz="1800" b="1">
                <a:solidFill>
                  <a:schemeClr val="bg1"/>
                </a:solidFill>
              </a:defRPr>
            </a:lvl3pPr>
            <a:lvl4pPr marL="762000" indent="0" algn="ctr">
              <a:buNone/>
              <a:defRPr sz="1600" b="1">
                <a:solidFill>
                  <a:schemeClr val="bg1"/>
                </a:solidFill>
              </a:defRPr>
            </a:lvl4pPr>
            <a:lvl5pPr marL="1030288" indent="0" algn="ctr">
              <a:buNone/>
              <a:defRPr sz="1400" b="1">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bildnummer 13">
            <a:extLst>
              <a:ext uri="{FF2B5EF4-FFF2-40B4-BE49-F238E27FC236}">
                <a16:creationId xmlns:a16="http://schemas.microsoft.com/office/drawing/2014/main" id="{F478A2B2-935D-A2B7-DB5E-B89C67E23D69}"/>
              </a:ext>
            </a:extLst>
          </p:cNvPr>
          <p:cNvSpPr>
            <a:spLocks noGrp="1"/>
          </p:cNvSpPr>
          <p:nvPr>
            <p:ph type="sldNum" sz="quarter" idx="18"/>
          </p:nvPr>
        </p:nvSpPr>
        <p:spPr/>
        <p:txBody>
          <a:bodyPr/>
          <a:lstStyle/>
          <a:p>
            <a:fld id="{FDD9FC71-94E5-4C63-83F9-09F1766974D0}" type="slidenum">
              <a:rPr lang="sv-SE" smtClean="0"/>
              <a:pPr/>
              <a:t>‹#›</a:t>
            </a:fld>
            <a:endParaRPr lang="sv-SE"/>
          </a:p>
        </p:txBody>
      </p:sp>
      <p:sp>
        <p:nvSpPr>
          <p:cNvPr id="10" name="Platshållare för datum 9">
            <a:extLst>
              <a:ext uri="{FF2B5EF4-FFF2-40B4-BE49-F238E27FC236}">
                <a16:creationId xmlns:a16="http://schemas.microsoft.com/office/drawing/2014/main" id="{58B928F3-F06C-53B4-8A5C-BFAD3E53449C}"/>
              </a:ext>
            </a:extLst>
          </p:cNvPr>
          <p:cNvSpPr>
            <a:spLocks noGrp="1"/>
          </p:cNvSpPr>
          <p:nvPr>
            <p:ph type="dt" sz="half" idx="16"/>
          </p:nvPr>
        </p:nvSpPr>
        <p:spPr/>
        <p:txBody>
          <a:bodyPr/>
          <a:lstStyle/>
          <a:p>
            <a:fld id="{663AC0A1-BF03-4687-BDDD-A787ED1917E4}" type="datetimeFigureOut">
              <a:rPr lang="sv-SE" smtClean="0"/>
              <a:pPr/>
              <a:t>2026-06-26</a:t>
            </a:fld>
            <a:endParaRPr lang="sv-SE" dirty="0"/>
          </a:p>
        </p:txBody>
      </p:sp>
      <p:sp>
        <p:nvSpPr>
          <p:cNvPr id="11" name="Platshållare för sidfot 10">
            <a:extLst>
              <a:ext uri="{FF2B5EF4-FFF2-40B4-BE49-F238E27FC236}">
                <a16:creationId xmlns:a16="http://schemas.microsoft.com/office/drawing/2014/main" id="{5CB1FC55-8B48-449E-87CC-81CEC5C3B912}"/>
              </a:ext>
            </a:extLst>
          </p:cNvPr>
          <p:cNvSpPr>
            <a:spLocks noGrp="1"/>
          </p:cNvSpPr>
          <p:nvPr>
            <p:ph type="ftr" sz="quarter" idx="17"/>
          </p:nvPr>
        </p:nvSpPr>
        <p:spPr/>
        <p:txBody>
          <a:bodyPr/>
          <a:lstStyle/>
          <a:p>
            <a:endParaRPr lang="sv-SE" dirty="0"/>
          </a:p>
        </p:txBody>
      </p:sp>
    </p:spTree>
    <p:extLst>
      <p:ext uri="{BB962C8B-B14F-4D97-AF65-F5344CB8AC3E}">
        <p14:creationId xmlns:p14="http://schemas.microsoft.com/office/powerpoint/2010/main" val="24144596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Avslutningsbild_2">
    <p:bg>
      <p:bgPr>
        <a:solidFill>
          <a:srgbClr val="004131"/>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91BEC45-D6B1-C25B-B718-25A7D269D28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8837" b="5077"/>
          <a:stretch/>
        </p:blipFill>
        <p:spPr>
          <a:xfrm>
            <a:off x="1974449" y="0"/>
            <a:ext cx="8243100" cy="6858000"/>
          </a:xfrm>
          <a:prstGeom prst="rect">
            <a:avLst/>
          </a:prstGeom>
        </p:spPr>
      </p:pic>
      <p:pic>
        <p:nvPicPr>
          <p:cNvPr id="3" name="Bildobjekt 2" descr="Region Kronobergs logotyp">
            <a:extLst>
              <a:ext uri="{FF2B5EF4-FFF2-40B4-BE49-F238E27FC236}">
                <a16:creationId xmlns:a16="http://schemas.microsoft.com/office/drawing/2014/main" id="{EDD5676D-7486-6BF0-3060-3690D28E9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081877" y="2231968"/>
            <a:ext cx="2028246" cy="2394063"/>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3423555" y="5319890"/>
            <a:ext cx="5344888" cy="582133"/>
          </a:xfrm>
        </p:spPr>
        <p:txBody>
          <a:bodyPr>
            <a:normAutofit/>
          </a:bodyPr>
          <a:lstStyle>
            <a:lvl1pPr algn="ctr">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26000004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Grön">
    <p:bg>
      <p:bgPr>
        <a:solidFill>
          <a:schemeClr val="accent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6FCAF63-D791-08FB-B447-275E5EBA92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4" name="Bildobjekt 3" descr="Region Kronobergs logotyp">
            <a:extLst>
              <a:ext uri="{FF2B5EF4-FFF2-40B4-BE49-F238E27FC236}">
                <a16:creationId xmlns:a16="http://schemas.microsoft.com/office/drawing/2014/main" id="{7D7E0653-9834-7D40-C136-8456753114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13" name="Rubrik 8">
            <a:extLst>
              <a:ext uri="{FF2B5EF4-FFF2-40B4-BE49-F238E27FC236}">
                <a16:creationId xmlns:a16="http://schemas.microsoft.com/office/drawing/2014/main" id="{68A95451-3858-D0F1-2E01-C8409482E820}"/>
              </a:ext>
            </a:extLst>
          </p:cNvPr>
          <p:cNvSpPr>
            <a:spLocks noGrp="1"/>
          </p:cNvSpPr>
          <p:nvPr>
            <p:ph type="title" hasCustomPrompt="1"/>
          </p:nvPr>
        </p:nvSpPr>
        <p:spPr>
          <a:xfrm>
            <a:off x="633530" y="1130064"/>
            <a:ext cx="5711548" cy="2929285"/>
          </a:xfrm>
        </p:spPr>
        <p:txBody>
          <a:bodyPr anchor="b">
            <a:noAutofit/>
          </a:bodyPr>
          <a:lstStyle>
            <a:lvl1pPr>
              <a:defRPr sz="5200">
                <a:solidFill>
                  <a:schemeClr val="tx1"/>
                </a:solidFill>
              </a:defRPr>
            </a:lvl1pPr>
          </a:lstStyle>
          <a:p>
            <a:pPr lvl="0"/>
            <a:r>
              <a:rPr lang="sv-SE" dirty="0"/>
              <a:t>Avslutning eller kontakt</a:t>
            </a:r>
          </a:p>
        </p:txBody>
      </p:sp>
      <p:sp>
        <p:nvSpPr>
          <p:cNvPr id="14" name="Underrubrik 2">
            <a:extLst>
              <a:ext uri="{FF2B5EF4-FFF2-40B4-BE49-F238E27FC236}">
                <a16:creationId xmlns:a16="http://schemas.microsoft.com/office/drawing/2014/main" id="{89EB1D23-790B-FFF2-213B-EE9E4F185956}"/>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14437964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Rosa">
    <p:bg>
      <p:bgPr>
        <a:solidFill>
          <a:schemeClr val="accent2"/>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303A58C-AEBC-590B-41F0-90C687CF7B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CFC138CB-6770-7654-B2E1-BE56E63AA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9" name="Rubrik 8">
            <a:extLst>
              <a:ext uri="{FF2B5EF4-FFF2-40B4-BE49-F238E27FC236}">
                <a16:creationId xmlns:a16="http://schemas.microsoft.com/office/drawing/2014/main" id="{69EE33FE-F484-2AF6-5C44-24CE79007602}"/>
              </a:ext>
            </a:extLst>
          </p:cNvPr>
          <p:cNvSpPr>
            <a:spLocks noGrp="1"/>
          </p:cNvSpPr>
          <p:nvPr>
            <p:ph type="title" hasCustomPrompt="1"/>
          </p:nvPr>
        </p:nvSpPr>
        <p:spPr>
          <a:xfrm>
            <a:off x="633530" y="1130064"/>
            <a:ext cx="5711548" cy="2929285"/>
          </a:xfrm>
        </p:spPr>
        <p:txBody>
          <a:bodyPr anchor="b">
            <a:noAutofit/>
          </a:bodyPr>
          <a:lstStyle>
            <a:lvl1pPr>
              <a:defRPr sz="5200">
                <a:solidFill>
                  <a:schemeClr val="tx1"/>
                </a:solidFill>
              </a:defRPr>
            </a:lvl1pPr>
          </a:lstStyle>
          <a:p>
            <a:pPr lvl="0"/>
            <a:r>
              <a:rPr lang="sv-SE" dirty="0"/>
              <a:t>Avslutning eller kontakt</a:t>
            </a:r>
          </a:p>
        </p:txBody>
      </p:sp>
      <p:sp>
        <p:nvSpPr>
          <p:cNvPr id="12" name="Underrubrik 2">
            <a:extLst>
              <a:ext uri="{FF2B5EF4-FFF2-40B4-BE49-F238E27FC236}">
                <a16:creationId xmlns:a16="http://schemas.microsoft.com/office/drawing/2014/main" id="{6F52D620-F16A-6BB7-3456-DCA46CEAFD27}"/>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38579591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ubrik &amp; innehåll">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51B29E2-75A6-293F-DDDA-01AD3A6BCD3A}"/>
              </a:ext>
            </a:extLst>
          </p:cNvPr>
          <p:cNvSpPr>
            <a:spLocks noGrp="1"/>
          </p:cNvSpPr>
          <p:nvPr>
            <p:ph type="title"/>
          </p:nvPr>
        </p:nvSpPr>
        <p:spPr/>
        <p:txBody>
          <a:bodyPr/>
          <a:lstStyle>
            <a:lvl1pPr>
              <a:defRPr b="1" i="0">
                <a:latin typeface="+mj-lt"/>
                <a:ea typeface="Open Sans Bold" panose="020B0806030504020204" pitchFamily="34" charset="0"/>
                <a:cs typeface="Open Sans Bold" panose="020B0806030504020204" pitchFamily="34" charset="0"/>
              </a:defRPr>
            </a:lvl1pPr>
          </a:lstStyle>
          <a:p>
            <a:r>
              <a:rPr lang="sv-SE" dirty="0"/>
              <a:t>Klicka här för att ändra mall för rubrikformat</a:t>
            </a:r>
          </a:p>
        </p:txBody>
      </p:sp>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33527" y="2025497"/>
            <a:ext cx="8336301"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bildnummer 5">
            <a:extLst>
              <a:ext uri="{FF2B5EF4-FFF2-40B4-BE49-F238E27FC236}">
                <a16:creationId xmlns:a16="http://schemas.microsoft.com/office/drawing/2014/main" id="{12D118FC-EE09-9189-C275-E873A462B8F9}"/>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3" name="Platshållare för datum 3">
            <a:extLst>
              <a:ext uri="{FF2B5EF4-FFF2-40B4-BE49-F238E27FC236}">
                <a16:creationId xmlns:a16="http://schemas.microsoft.com/office/drawing/2014/main" id="{A01D25B9-C79D-A274-58C7-62B33FF4287A}"/>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4" name="Platshållare för sidfot 4">
            <a:extLst>
              <a:ext uri="{FF2B5EF4-FFF2-40B4-BE49-F238E27FC236}">
                <a16:creationId xmlns:a16="http://schemas.microsoft.com/office/drawing/2014/main" id="{670F659B-43B1-5F87-B495-101348349521}"/>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5080046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ubrik &amp; 2 spalter">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513E1985-DEB6-B4FA-D8EF-15C862B6F61D}"/>
              </a:ext>
            </a:extLst>
          </p:cNvPr>
          <p:cNvSpPr>
            <a:spLocks noGrp="1"/>
          </p:cNvSpPr>
          <p:nvPr>
            <p:ph type="title"/>
          </p:nvPr>
        </p:nvSpPr>
        <p:spPr/>
        <p:txBody>
          <a:bodyPr/>
          <a:lstStyle>
            <a:lvl1pPr>
              <a:defRPr b="1" i="0">
                <a:latin typeface="Open Sans Bold" panose="020B0806030504020204" pitchFamily="34" charset="0"/>
                <a:ea typeface="Open Sans Bold" panose="020B0806030504020204" pitchFamily="34" charset="0"/>
                <a:cs typeface="Open Sans Bold" panose="020B0806030504020204" pitchFamily="34" charset="0"/>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33527" y="2025497"/>
            <a:ext cx="4649202" cy="403985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8664" y="2025497"/>
            <a:ext cx="4649202" cy="403985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bildnummer 5">
            <a:extLst>
              <a:ext uri="{FF2B5EF4-FFF2-40B4-BE49-F238E27FC236}">
                <a16:creationId xmlns:a16="http://schemas.microsoft.com/office/drawing/2014/main" id="{7C006566-392A-D605-2590-6469889C1F6C}"/>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8" name="Platshållare för datum 3">
            <a:extLst>
              <a:ext uri="{FF2B5EF4-FFF2-40B4-BE49-F238E27FC236}">
                <a16:creationId xmlns:a16="http://schemas.microsoft.com/office/drawing/2014/main" id="{B3804973-0D2A-DF23-8E3D-0A574005BAFC}"/>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9" name="Platshållare för sidfot 4">
            <a:extLst>
              <a:ext uri="{FF2B5EF4-FFF2-40B4-BE49-F238E27FC236}">
                <a16:creationId xmlns:a16="http://schemas.microsoft.com/office/drawing/2014/main" id="{BB084F17-CF16-C29C-9E8B-74DB7C1401C5}"/>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16873186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ild till vänster">
    <p:spTree>
      <p:nvGrpSpPr>
        <p:cNvPr id="1" name=""/>
        <p:cNvGrpSpPr/>
        <p:nvPr/>
      </p:nvGrpSpPr>
      <p:grpSpPr>
        <a:xfrm>
          <a:off x="0" y="0"/>
          <a:ext cx="0" cy="0"/>
          <a:chOff x="0" y="0"/>
          <a:chExt cx="0" cy="0"/>
        </a:xfrm>
      </p:grpSpPr>
      <p:sp>
        <p:nvSpPr>
          <p:cNvPr id="22" name="Rubrik 21">
            <a:extLst>
              <a:ext uri="{FF2B5EF4-FFF2-40B4-BE49-F238E27FC236}">
                <a16:creationId xmlns:a16="http://schemas.microsoft.com/office/drawing/2014/main" id="{D2256EB1-EAAE-3FFE-A737-12DF0B010D73}"/>
              </a:ext>
            </a:extLst>
          </p:cNvPr>
          <p:cNvSpPr>
            <a:spLocks noGrp="1"/>
          </p:cNvSpPr>
          <p:nvPr>
            <p:ph type="title"/>
          </p:nvPr>
        </p:nvSpPr>
        <p:spPr>
          <a:xfrm>
            <a:off x="6749932" y="517522"/>
            <a:ext cx="4880093" cy="1325563"/>
          </a:xfrm>
        </p:spPr>
        <p:txBody>
          <a:bodyPr/>
          <a:lstStyle>
            <a:lvl1pPr>
              <a:defRPr b="1" i="0">
                <a:latin typeface="Open Sans Bold" panose="020B0806030504020204" pitchFamily="34" charset="0"/>
                <a:ea typeface="Open Sans Bold" panose="020B0806030504020204" pitchFamily="34" charset="0"/>
                <a:cs typeface="Open Sans Bold" panose="020B0806030504020204" pitchFamily="34" charset="0"/>
              </a:defRPr>
            </a:lvl1p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bild 8">
            <a:extLst>
              <a:ext uri="{FF2B5EF4-FFF2-40B4-BE49-F238E27FC236}">
                <a16:creationId xmlns:a16="http://schemas.microsoft.com/office/drawing/2014/main" id="{D8625CD9-B7E5-4A83-826F-2160CEFBE4B3}"/>
              </a:ext>
            </a:extLst>
          </p:cNvPr>
          <p:cNvSpPr>
            <a:spLocks noGrp="1"/>
          </p:cNvSpPr>
          <p:nvPr>
            <p:ph type="pic" sz="quarter" idx="13"/>
          </p:nvPr>
        </p:nvSpPr>
        <p:spPr>
          <a:xfrm>
            <a:off x="-1" y="0"/>
            <a:ext cx="6096001" cy="6858000"/>
          </a:xfrm>
          <a:noFill/>
        </p:spPr>
        <p:txBody>
          <a:bodyPr/>
          <a:lstStyle/>
          <a:p>
            <a:endParaRPr lang="sv-SE"/>
          </a:p>
        </p:txBody>
      </p:sp>
      <p:sp>
        <p:nvSpPr>
          <p:cNvPr id="7" name="Slide Number Placeholder 6">
            <a:extLst>
              <a:ext uri="{FF2B5EF4-FFF2-40B4-BE49-F238E27FC236}">
                <a16:creationId xmlns:a16="http://schemas.microsoft.com/office/drawing/2014/main" id="{0B9D0988-67F2-ECF6-1602-F1D93017BA60}"/>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5" name="Date Placeholder 4">
            <a:extLst>
              <a:ext uri="{FF2B5EF4-FFF2-40B4-BE49-F238E27FC236}">
                <a16:creationId xmlns:a16="http://schemas.microsoft.com/office/drawing/2014/main" id="{6ED41BA6-E131-E7FD-4535-07177B0ABA91}"/>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29666592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ild till vänster_2">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1225296" y="704336"/>
            <a:ext cx="7321296" cy="7321296"/>
          </a:xfrm>
          <a:prstGeom prst="teardrop">
            <a:avLst/>
          </a:prstGeom>
          <a:noFill/>
        </p:spPr>
        <p:txBody>
          <a:bodyPr anchor="t"/>
          <a:lstStyle>
            <a:lvl1pPr marL="0" indent="0" algn="r">
              <a:buNone/>
              <a:defRPr/>
            </a:lvl1pPr>
          </a:lstStyle>
          <a:p>
            <a:endParaRPr lang="sv-SE" dirty="0"/>
          </a:p>
        </p:txBody>
      </p:sp>
      <p:sp>
        <p:nvSpPr>
          <p:cNvPr id="3" name="Slide Number Placeholder 6">
            <a:extLst>
              <a:ext uri="{FF2B5EF4-FFF2-40B4-BE49-F238E27FC236}">
                <a16:creationId xmlns:a16="http://schemas.microsoft.com/office/drawing/2014/main" id="{E13E6EFE-454E-E0E6-5F20-B9D7596464F2}"/>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82D842ED-9775-7E0C-0353-CAD6AE3604C9}"/>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36834254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ild och vinge till vänster">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0" y="2146852"/>
            <a:ext cx="6096000" cy="4711147"/>
          </a:xfrm>
          <a:prstGeom prst="round1Rect">
            <a:avLst>
              <a:gd name="adj" fmla="val 50000"/>
            </a:avLst>
          </a:prstGeom>
          <a:noFill/>
        </p:spPr>
        <p:txBody>
          <a:bodyPr anchor="b"/>
          <a:lstStyle>
            <a:lvl1pPr algn="l">
              <a:defRPr/>
            </a:lvl1pPr>
          </a:lstStyle>
          <a:p>
            <a:endParaRPr lang="sv-SE" dirty="0"/>
          </a:p>
        </p:txBody>
      </p:sp>
      <p:sp>
        <p:nvSpPr>
          <p:cNvPr id="8" name="Platshållare för text 10">
            <a:extLst>
              <a:ext uri="{FF2B5EF4-FFF2-40B4-BE49-F238E27FC236}">
                <a16:creationId xmlns:a16="http://schemas.microsoft.com/office/drawing/2014/main" id="{383B43EA-D897-39A6-66BF-D21512B2A3B3}"/>
              </a:ext>
            </a:extLst>
          </p:cNvPr>
          <p:cNvSpPr>
            <a:spLocks noGrp="1"/>
          </p:cNvSpPr>
          <p:nvPr>
            <p:ph type="body" sz="quarter" idx="17"/>
          </p:nvPr>
        </p:nvSpPr>
        <p:spPr>
          <a:xfrm>
            <a:off x="561974" y="556599"/>
            <a:ext cx="2657654" cy="2815311"/>
          </a:xfrm>
          <a:prstGeom prst="round2DiagRect">
            <a:avLst>
              <a:gd name="adj1" fmla="val 41601"/>
              <a:gd name="adj2" fmla="val 0"/>
            </a:avLst>
          </a:prstGeom>
          <a:solidFill>
            <a:schemeClr val="accent1"/>
          </a:solidFill>
        </p:spPr>
        <p:txBody>
          <a:bodyPr anchor="ctr">
            <a:noAutofit/>
          </a:bodyPr>
          <a:lstStyle>
            <a:lvl1pPr marL="0" indent="0" algn="ctr">
              <a:buNone/>
              <a:defRPr sz="2400" b="1"/>
            </a:lvl1pPr>
            <a:lvl2pPr marL="244475" indent="0" algn="ctr">
              <a:buNone/>
              <a:defRPr sz="2000" b="1"/>
            </a:lvl2pPr>
            <a:lvl3pPr marL="511175" indent="0" algn="ctr">
              <a:buNone/>
              <a:defRPr sz="1800" b="1"/>
            </a:lvl3pPr>
            <a:lvl4pPr marL="762000" indent="0" algn="ctr">
              <a:buNone/>
              <a:defRPr sz="1600" b="1"/>
            </a:lvl4pPr>
            <a:lvl5pPr marL="1030288" indent="0" algn="ctr">
              <a:buNone/>
              <a:defRPr sz="1400" b="1"/>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Slide Number Placeholder 6">
            <a:extLst>
              <a:ext uri="{FF2B5EF4-FFF2-40B4-BE49-F238E27FC236}">
                <a16:creationId xmlns:a16="http://schemas.microsoft.com/office/drawing/2014/main" id="{8C5A5ACD-6A3B-7965-FFBF-5BE8A1391E38}"/>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3F09FD99-77B7-C63C-2EF5-8E45BA2F4883}"/>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40278334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ild och cirkel till vänster">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bild 16">
            <a:extLst>
              <a:ext uri="{FF2B5EF4-FFF2-40B4-BE49-F238E27FC236}">
                <a16:creationId xmlns:a16="http://schemas.microsoft.com/office/drawing/2014/main" id="{EA50C948-0247-7936-CCAF-38904905F4EA}"/>
              </a:ext>
            </a:extLst>
          </p:cNvPr>
          <p:cNvSpPr>
            <a:spLocks noGrp="1"/>
          </p:cNvSpPr>
          <p:nvPr>
            <p:ph type="pic" sz="quarter" idx="15"/>
          </p:nvPr>
        </p:nvSpPr>
        <p:spPr>
          <a:xfrm>
            <a:off x="561974" y="658365"/>
            <a:ext cx="5534026" cy="5534026"/>
          </a:xfrm>
          <a:prstGeom prst="teardrop">
            <a:avLst/>
          </a:prstGeom>
          <a:noFill/>
        </p:spPr>
        <p:txBody>
          <a:bodyPr anchor="b"/>
          <a:lstStyle>
            <a:lvl1pPr algn="l">
              <a:defRPr/>
            </a:lvl1pPr>
          </a:lstStyle>
          <a:p>
            <a:endParaRPr lang="sv-SE" dirty="0"/>
          </a:p>
        </p:txBody>
      </p:sp>
      <p:sp>
        <p:nvSpPr>
          <p:cNvPr id="2" name="Platshållare för text 10">
            <a:extLst>
              <a:ext uri="{FF2B5EF4-FFF2-40B4-BE49-F238E27FC236}">
                <a16:creationId xmlns:a16="http://schemas.microsoft.com/office/drawing/2014/main" id="{6FBCD0DE-5E17-C743-9CED-779F9D7E2CFC}"/>
              </a:ext>
            </a:extLst>
          </p:cNvPr>
          <p:cNvSpPr>
            <a:spLocks noGrp="1"/>
          </p:cNvSpPr>
          <p:nvPr>
            <p:ph type="body" sz="quarter" idx="17"/>
          </p:nvPr>
        </p:nvSpPr>
        <p:spPr>
          <a:xfrm>
            <a:off x="4322616" y="4005728"/>
            <a:ext cx="2251625" cy="2251625"/>
          </a:xfrm>
          <a:prstGeom prst="ellipse">
            <a:avLst/>
          </a:prstGeom>
          <a:solidFill>
            <a:schemeClr val="accent2"/>
          </a:solidFill>
        </p:spPr>
        <p:txBody>
          <a:bodyPr anchor="ctr">
            <a:noAutofit/>
          </a:bodyPr>
          <a:lstStyle>
            <a:lvl1pPr marL="0" indent="0" algn="ctr">
              <a:buNone/>
              <a:defRPr sz="2400" b="1"/>
            </a:lvl1pPr>
            <a:lvl2pPr marL="244475" indent="0" algn="ctr">
              <a:buNone/>
              <a:defRPr sz="2000" b="1"/>
            </a:lvl2pPr>
            <a:lvl3pPr marL="511175" indent="0" algn="ctr">
              <a:buNone/>
              <a:defRPr sz="1800" b="1"/>
            </a:lvl3pPr>
            <a:lvl4pPr marL="762000" indent="0" algn="ctr">
              <a:buNone/>
              <a:defRPr sz="1600" b="1"/>
            </a:lvl4pPr>
            <a:lvl5pPr marL="1030288" indent="0" algn="ctr">
              <a:buNone/>
              <a:defRPr sz="1400" b="1"/>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Slide Number Placeholder 6">
            <a:extLst>
              <a:ext uri="{FF2B5EF4-FFF2-40B4-BE49-F238E27FC236}">
                <a16:creationId xmlns:a16="http://schemas.microsoft.com/office/drawing/2014/main" id="{3BB90457-5C74-78FC-02D9-FC32640C0662}"/>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4" name="Date Placeholder 4">
            <a:extLst>
              <a:ext uri="{FF2B5EF4-FFF2-40B4-BE49-F238E27FC236}">
                <a16:creationId xmlns:a16="http://schemas.microsoft.com/office/drawing/2014/main" id="{85BB414F-7DEA-E72F-A351-D5902F17B477}"/>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21361622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ild till höger">
    <p:spTree>
      <p:nvGrpSpPr>
        <p:cNvPr id="1" name=""/>
        <p:cNvGrpSpPr/>
        <p:nvPr/>
      </p:nvGrpSpPr>
      <p:grpSpPr>
        <a:xfrm>
          <a:off x="0" y="0"/>
          <a:ext cx="0" cy="0"/>
          <a:chOff x="0" y="0"/>
          <a:chExt cx="0" cy="0"/>
        </a:xfrm>
      </p:grpSpPr>
      <p:sp>
        <p:nvSpPr>
          <p:cNvPr id="19" name="Rubrik 18">
            <a:extLst>
              <a:ext uri="{FF2B5EF4-FFF2-40B4-BE49-F238E27FC236}">
                <a16:creationId xmlns:a16="http://schemas.microsoft.com/office/drawing/2014/main" id="{9C2854A0-3C5F-7E0A-ED5F-3AE2429722A4}"/>
              </a:ext>
            </a:extLst>
          </p:cNvPr>
          <p:cNvSpPr>
            <a:spLocks noGrp="1"/>
          </p:cNvSpPr>
          <p:nvPr>
            <p:ph type="title"/>
          </p:nvPr>
        </p:nvSpPr>
        <p:spPr>
          <a:xfrm>
            <a:off x="633529" y="517522"/>
            <a:ext cx="4359386" cy="1325563"/>
          </a:xfrm>
        </p:spPr>
        <p:txBody>
          <a:bodyPr/>
          <a:lstStyle/>
          <a:p>
            <a:r>
              <a:rPr lang="sv-SE" dirty="0"/>
              <a:t>Klicka här för att ändra mall för rubrikformat</a:t>
            </a:r>
          </a:p>
        </p:txBody>
      </p:sp>
      <p:sp>
        <p:nvSpPr>
          <p:cNvPr id="24" name="Platshållare för text 23">
            <a:extLst>
              <a:ext uri="{FF2B5EF4-FFF2-40B4-BE49-F238E27FC236}">
                <a16:creationId xmlns:a16="http://schemas.microsoft.com/office/drawing/2014/main" id="{21E6B3DC-E005-65F6-7865-029466C45C1E}"/>
              </a:ext>
            </a:extLst>
          </p:cNvPr>
          <p:cNvSpPr>
            <a:spLocks noGrp="1"/>
          </p:cNvSpPr>
          <p:nvPr>
            <p:ph type="body" sz="quarter" idx="16"/>
          </p:nvPr>
        </p:nvSpPr>
        <p:spPr>
          <a:xfrm>
            <a:off x="633530" y="2025497"/>
            <a:ext cx="4359386" cy="401564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5239657" y="-1220312"/>
            <a:ext cx="7097483" cy="7097483"/>
          </a:xfrm>
          <a:prstGeom prst="teardrop">
            <a:avLst/>
          </a:prstGeom>
          <a:noFill/>
        </p:spPr>
        <p:txBody>
          <a:bodyPr anchor="b"/>
          <a:lstStyle>
            <a:lvl1pPr algn="l">
              <a:defRPr/>
            </a:lvl1pPr>
          </a:lstStyle>
          <a:p>
            <a:endParaRPr lang="sv-SE" dirty="0"/>
          </a:p>
        </p:txBody>
      </p:sp>
      <p:sp>
        <p:nvSpPr>
          <p:cNvPr id="9" name="Platshållare för bildnummer 5">
            <a:extLst>
              <a:ext uri="{FF2B5EF4-FFF2-40B4-BE49-F238E27FC236}">
                <a16:creationId xmlns:a16="http://schemas.microsoft.com/office/drawing/2014/main" id="{62873D0D-FB42-E43A-D086-74A407FA819C}"/>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6" name="Platshållare för datum 3">
            <a:extLst>
              <a:ext uri="{FF2B5EF4-FFF2-40B4-BE49-F238E27FC236}">
                <a16:creationId xmlns:a16="http://schemas.microsoft.com/office/drawing/2014/main" id="{9BA7FDBC-9535-9890-068D-8BC2F23B124F}"/>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8" name="Platshållare för sidfot 4">
            <a:extLst>
              <a:ext uri="{FF2B5EF4-FFF2-40B4-BE49-F238E27FC236}">
                <a16:creationId xmlns:a16="http://schemas.microsoft.com/office/drawing/2014/main" id="{CCA83016-5EAD-C785-E43A-DEFD208FF16D}"/>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141813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BD3A308-7549-9FA9-D648-1FF66274FDC9}"/>
              </a:ext>
            </a:extLst>
          </p:cNvPr>
          <p:cNvSpPr>
            <a:spLocks noGrp="1"/>
          </p:cNvSpPr>
          <p:nvPr>
            <p:ph type="title"/>
          </p:nvPr>
        </p:nvSpPr>
        <p:spPr/>
        <p:txBody>
          <a:bodyPr/>
          <a:lstStyle/>
          <a:p>
            <a:r>
              <a:rPr lang="sv-SE"/>
              <a:t>Klicka här för att ändra mall för rubrikformat</a:t>
            </a:r>
            <a:endParaRPr lang="sv-SE" dirty="0"/>
          </a:p>
        </p:txBody>
      </p:sp>
      <p:sp>
        <p:nvSpPr>
          <p:cNvPr id="4" name="Platshållare för bildnummer 3">
            <a:extLst>
              <a:ext uri="{FF2B5EF4-FFF2-40B4-BE49-F238E27FC236}">
                <a16:creationId xmlns:a16="http://schemas.microsoft.com/office/drawing/2014/main" id="{DB2CEE24-4E29-6166-3822-C57F01CDE3C3}"/>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E072084-6E77-EEDD-3B3E-C0E1F2DF763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774B7BFD-E11B-A77F-4246-4F0379A43861}"/>
              </a:ext>
            </a:extLst>
          </p:cNvPr>
          <p:cNvSpPr>
            <a:spLocks noGrp="1"/>
          </p:cNvSpPr>
          <p:nvPr>
            <p:ph type="ftr" sz="quarter" idx="11"/>
          </p:nvPr>
        </p:nvSpPr>
        <p:spPr/>
        <p:txBody>
          <a:bodyPr/>
          <a:lstStyle/>
          <a:p>
            <a:endParaRPr lang="sv-SE" dirty="0"/>
          </a:p>
        </p:txBody>
      </p:sp>
    </p:spTree>
    <p:extLst>
      <p:ext uri="{BB962C8B-B14F-4D97-AF65-F5344CB8AC3E}">
        <p14:creationId xmlns:p14="http://schemas.microsoft.com/office/powerpoint/2010/main" val="21886990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Bild till höger_2">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28">
            <a:extLst>
              <a:ext uri="{FF2B5EF4-FFF2-40B4-BE49-F238E27FC236}">
                <a16:creationId xmlns:a16="http://schemas.microsoft.com/office/drawing/2014/main" id="{C158849C-30A8-FB72-39FB-B32011BE14F0}"/>
              </a:ext>
            </a:extLst>
          </p:cNvPr>
          <p:cNvSpPr>
            <a:spLocks noGrp="1"/>
          </p:cNvSpPr>
          <p:nvPr>
            <p:ph type="title"/>
          </p:nvPr>
        </p:nvSpPr>
        <p:spPr>
          <a:xfrm>
            <a:off x="633528" y="517522"/>
            <a:ext cx="5052899" cy="1325563"/>
          </a:xfrm>
        </p:spPr>
        <p:txBody>
          <a:bodyPr/>
          <a:lstStyle/>
          <a:p>
            <a:r>
              <a:rPr lang="sv-SE" dirty="0"/>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endParaRPr lang="sv-SE"/>
          </a:p>
        </p:txBody>
      </p:sp>
      <p:sp>
        <p:nvSpPr>
          <p:cNvPr id="22" name="Platshållare för bildnummer 5">
            <a:extLst>
              <a:ext uri="{FF2B5EF4-FFF2-40B4-BE49-F238E27FC236}">
                <a16:creationId xmlns:a16="http://schemas.microsoft.com/office/drawing/2014/main" id="{482E1F2C-2820-71FD-F462-305268E22848}"/>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7" name="Platshållare för datum 3">
            <a:extLst>
              <a:ext uri="{FF2B5EF4-FFF2-40B4-BE49-F238E27FC236}">
                <a16:creationId xmlns:a16="http://schemas.microsoft.com/office/drawing/2014/main" id="{981AD465-A6B2-E97D-4E98-7C31C66E63FB}"/>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9" name="Platshållare för sidfot 4">
            <a:extLst>
              <a:ext uri="{FF2B5EF4-FFF2-40B4-BE49-F238E27FC236}">
                <a16:creationId xmlns:a16="http://schemas.microsoft.com/office/drawing/2014/main" id="{16FEF121-A9B5-604D-F142-82B62704C6A9}"/>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11" name="Bildobjekt 10" descr="Region Kronobergs logotyp">
            <a:extLst>
              <a:ext uri="{FF2B5EF4-FFF2-40B4-BE49-F238E27FC236}">
                <a16:creationId xmlns:a16="http://schemas.microsoft.com/office/drawing/2014/main" id="{4C65C9E4-6A18-4E47-AF4A-18AC385A4B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bwMode="white">
          <a:xfrm>
            <a:off x="10299103" y="6130234"/>
            <a:ext cx="1718777" cy="534864"/>
          </a:xfrm>
          <a:prstGeom prst="rect">
            <a:avLst/>
          </a:prstGeom>
        </p:spPr>
      </p:pic>
    </p:spTree>
    <p:extLst>
      <p:ext uri="{BB962C8B-B14F-4D97-AF65-F5344CB8AC3E}">
        <p14:creationId xmlns:p14="http://schemas.microsoft.com/office/powerpoint/2010/main" val="36323738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ild till höger_3">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28">
            <a:extLst>
              <a:ext uri="{FF2B5EF4-FFF2-40B4-BE49-F238E27FC236}">
                <a16:creationId xmlns:a16="http://schemas.microsoft.com/office/drawing/2014/main" id="{C158849C-30A8-FB72-39FB-B32011BE14F0}"/>
              </a:ext>
            </a:extLst>
          </p:cNvPr>
          <p:cNvSpPr>
            <a:spLocks noGrp="1"/>
          </p:cNvSpPr>
          <p:nvPr>
            <p:ph type="title"/>
          </p:nvPr>
        </p:nvSpPr>
        <p:spPr>
          <a:xfrm>
            <a:off x="633528" y="517522"/>
            <a:ext cx="5052899" cy="1325563"/>
          </a:xfrm>
        </p:spPr>
        <p:txBody>
          <a:bodyPr/>
          <a:lstStyle/>
          <a:p>
            <a:r>
              <a:rPr lang="sv-SE" dirty="0"/>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endParaRPr lang="sv-SE"/>
          </a:p>
        </p:txBody>
      </p:sp>
      <p:sp>
        <p:nvSpPr>
          <p:cNvPr id="22" name="Platshållare för bildnummer 5">
            <a:extLst>
              <a:ext uri="{FF2B5EF4-FFF2-40B4-BE49-F238E27FC236}">
                <a16:creationId xmlns:a16="http://schemas.microsoft.com/office/drawing/2014/main" id="{482E1F2C-2820-71FD-F462-305268E22848}"/>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7" name="Platshållare för datum 3">
            <a:extLst>
              <a:ext uri="{FF2B5EF4-FFF2-40B4-BE49-F238E27FC236}">
                <a16:creationId xmlns:a16="http://schemas.microsoft.com/office/drawing/2014/main" id="{981AD465-A6B2-E97D-4E98-7C31C66E63FB}"/>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9" name="Platshållare för sidfot 4">
            <a:extLst>
              <a:ext uri="{FF2B5EF4-FFF2-40B4-BE49-F238E27FC236}">
                <a16:creationId xmlns:a16="http://schemas.microsoft.com/office/drawing/2014/main" id="{16FEF121-A9B5-604D-F142-82B62704C6A9}"/>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11" name="Bildobjekt 10" descr="Region Kronobergs logotyp">
            <a:extLst>
              <a:ext uri="{FF2B5EF4-FFF2-40B4-BE49-F238E27FC236}">
                <a16:creationId xmlns:a16="http://schemas.microsoft.com/office/drawing/2014/main" id="{4C65C9E4-6A18-4E47-AF4A-18AC385A4B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bwMode="white">
          <a:xfrm>
            <a:off x="10299103" y="6130234"/>
            <a:ext cx="1718777" cy="534864"/>
          </a:xfrm>
          <a:prstGeom prst="rect">
            <a:avLst/>
          </a:prstGeom>
        </p:spPr>
      </p:pic>
    </p:spTree>
    <p:extLst>
      <p:ext uri="{BB962C8B-B14F-4D97-AF65-F5344CB8AC3E}">
        <p14:creationId xmlns:p14="http://schemas.microsoft.com/office/powerpoint/2010/main" val="28729279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ild och vinge till höger">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2EE59EE3-2143-C1B1-A9C0-AFD1AB684EB2}"/>
              </a:ext>
            </a:extLst>
          </p:cNvPr>
          <p:cNvSpPr>
            <a:spLocks noGrp="1"/>
          </p:cNvSpPr>
          <p:nvPr>
            <p:ph type="title"/>
          </p:nvPr>
        </p:nvSpPr>
        <p:spPr>
          <a:xfrm>
            <a:off x="633531" y="517522"/>
            <a:ext cx="5264852" cy="1325563"/>
          </a:xfrm>
        </p:spPr>
        <p:txBody>
          <a:bodyPr/>
          <a:lstStyle/>
          <a:p>
            <a:r>
              <a:rPr lang="sv-SE" dirty="0"/>
              <a:t>Klicka här för att ändra mall för rubrikformat</a:t>
            </a:r>
          </a:p>
        </p:txBody>
      </p:sp>
      <p:sp>
        <p:nvSpPr>
          <p:cNvPr id="20" name="Platshållare för text 23">
            <a:extLst>
              <a:ext uri="{FF2B5EF4-FFF2-40B4-BE49-F238E27FC236}">
                <a16:creationId xmlns:a16="http://schemas.microsoft.com/office/drawing/2014/main" id="{768531DD-7107-45FB-A5E1-64F1B2F78FA2}"/>
              </a:ext>
            </a:extLst>
          </p:cNvPr>
          <p:cNvSpPr>
            <a:spLocks noGrp="1"/>
          </p:cNvSpPr>
          <p:nvPr>
            <p:ph type="body" sz="quarter" idx="20"/>
          </p:nvPr>
        </p:nvSpPr>
        <p:spPr>
          <a:xfrm>
            <a:off x="633532" y="2025497"/>
            <a:ext cx="5264850"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2" name="Platshållare för bild 16">
            <a:extLst>
              <a:ext uri="{FF2B5EF4-FFF2-40B4-BE49-F238E27FC236}">
                <a16:creationId xmlns:a16="http://schemas.microsoft.com/office/drawing/2014/main" id="{A6653161-3AC6-49BC-67C5-FB5599F51153}"/>
              </a:ext>
            </a:extLst>
          </p:cNvPr>
          <p:cNvSpPr>
            <a:spLocks noGrp="1"/>
          </p:cNvSpPr>
          <p:nvPr>
            <p:ph type="pic" sz="quarter" idx="15"/>
          </p:nvPr>
        </p:nvSpPr>
        <p:spPr>
          <a:xfrm>
            <a:off x="7094483" y="0"/>
            <a:ext cx="5097517" cy="5849007"/>
          </a:xfrm>
          <a:prstGeom prst="round2SameRect">
            <a:avLst>
              <a:gd name="adj1" fmla="val 0"/>
              <a:gd name="adj2" fmla="val 50000"/>
            </a:avLst>
          </a:prstGeom>
          <a:noFill/>
        </p:spPr>
        <p:txBody>
          <a:bodyPr anchor="b"/>
          <a:lstStyle>
            <a:lvl1pPr algn="l">
              <a:defRPr/>
            </a:lvl1pPr>
          </a:lstStyle>
          <a:p>
            <a:endParaRPr lang="sv-SE" dirty="0"/>
          </a:p>
        </p:txBody>
      </p:sp>
      <p:sp>
        <p:nvSpPr>
          <p:cNvPr id="2" name="Platshållare för text 10">
            <a:extLst>
              <a:ext uri="{FF2B5EF4-FFF2-40B4-BE49-F238E27FC236}">
                <a16:creationId xmlns:a16="http://schemas.microsoft.com/office/drawing/2014/main" id="{89BE894C-7FFB-094A-BDD2-295F19358BEC}"/>
              </a:ext>
            </a:extLst>
          </p:cNvPr>
          <p:cNvSpPr>
            <a:spLocks noGrp="1"/>
          </p:cNvSpPr>
          <p:nvPr>
            <p:ph type="body" sz="quarter" idx="25"/>
          </p:nvPr>
        </p:nvSpPr>
        <p:spPr>
          <a:xfrm>
            <a:off x="6194450" y="1691925"/>
            <a:ext cx="2657654" cy="2815311"/>
          </a:xfrm>
          <a:prstGeom prst="round2DiagRect">
            <a:avLst>
              <a:gd name="adj1" fmla="val 0"/>
              <a:gd name="adj2" fmla="val 42021"/>
            </a:avLst>
          </a:prstGeom>
          <a:solidFill>
            <a:schemeClr val="accent1"/>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9" name="Platshållare för bildnummer 28">
            <a:extLst>
              <a:ext uri="{FF2B5EF4-FFF2-40B4-BE49-F238E27FC236}">
                <a16:creationId xmlns:a16="http://schemas.microsoft.com/office/drawing/2014/main" id="{7DC0CC2B-BA1D-E748-9270-B5901D12948B}"/>
              </a:ext>
            </a:extLst>
          </p:cNvPr>
          <p:cNvSpPr>
            <a:spLocks noGrp="1"/>
          </p:cNvSpPr>
          <p:nvPr>
            <p:ph type="sldNum" sz="quarter" idx="24"/>
          </p:nvPr>
        </p:nvSpPr>
        <p:spPr/>
        <p:txBody>
          <a:bodyPr/>
          <a:lstStyle/>
          <a:p>
            <a:fld id="{FDD9FC71-94E5-4C63-83F9-09F1766974D0}" type="slidenum">
              <a:rPr lang="sv-SE" smtClean="0"/>
              <a:pPr/>
              <a:t>‹#›</a:t>
            </a:fld>
            <a:endParaRPr lang="sv-SE"/>
          </a:p>
        </p:txBody>
      </p:sp>
      <p:sp>
        <p:nvSpPr>
          <p:cNvPr id="27" name="Platshållare för datum 26">
            <a:extLst>
              <a:ext uri="{FF2B5EF4-FFF2-40B4-BE49-F238E27FC236}">
                <a16:creationId xmlns:a16="http://schemas.microsoft.com/office/drawing/2014/main" id="{439C5372-91A2-AD10-7FDC-6B153E2FEBDD}"/>
              </a:ext>
            </a:extLst>
          </p:cNvPr>
          <p:cNvSpPr>
            <a:spLocks noGrp="1"/>
          </p:cNvSpPr>
          <p:nvPr>
            <p:ph type="dt" sz="half" idx="22"/>
          </p:nvPr>
        </p:nvSpPr>
        <p:spPr/>
        <p:txBody>
          <a:bodyPr/>
          <a:lstStyle/>
          <a:p>
            <a:fld id="{663AC0A1-BF03-4687-BDDD-A787ED1917E4}" type="datetimeFigureOut">
              <a:rPr lang="sv-SE" smtClean="0"/>
              <a:pPr/>
              <a:t>2026-06-26</a:t>
            </a:fld>
            <a:endParaRPr lang="sv-SE" dirty="0"/>
          </a:p>
        </p:txBody>
      </p:sp>
      <p:sp>
        <p:nvSpPr>
          <p:cNvPr id="28" name="Platshållare för sidfot 27">
            <a:extLst>
              <a:ext uri="{FF2B5EF4-FFF2-40B4-BE49-F238E27FC236}">
                <a16:creationId xmlns:a16="http://schemas.microsoft.com/office/drawing/2014/main" id="{48E51396-5C82-1B3F-5E8F-777BBDE1AB90}"/>
              </a:ext>
            </a:extLst>
          </p:cNvPr>
          <p:cNvSpPr>
            <a:spLocks noGrp="1"/>
          </p:cNvSpPr>
          <p:nvPr>
            <p:ph type="ftr" sz="quarter" idx="23"/>
          </p:nvPr>
        </p:nvSpPr>
        <p:spPr/>
        <p:txBody>
          <a:bodyPr/>
          <a:lstStyle/>
          <a:p>
            <a:endParaRPr lang="sv-SE" dirty="0"/>
          </a:p>
        </p:txBody>
      </p:sp>
    </p:spTree>
    <p:extLst>
      <p:ext uri="{BB962C8B-B14F-4D97-AF65-F5344CB8AC3E}">
        <p14:creationId xmlns:p14="http://schemas.microsoft.com/office/powerpoint/2010/main" val="41297986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ratbubbla till höger">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2EE59EE3-2143-C1B1-A9C0-AFD1AB684EB2}"/>
              </a:ext>
            </a:extLst>
          </p:cNvPr>
          <p:cNvSpPr>
            <a:spLocks noGrp="1"/>
          </p:cNvSpPr>
          <p:nvPr>
            <p:ph type="title"/>
          </p:nvPr>
        </p:nvSpPr>
        <p:spPr>
          <a:xfrm>
            <a:off x="633529" y="517522"/>
            <a:ext cx="7519872" cy="1325563"/>
          </a:xfrm>
        </p:spPr>
        <p:txBody>
          <a:bodyPr/>
          <a:lstStyle/>
          <a:p>
            <a:r>
              <a:rPr lang="sv-SE" dirty="0"/>
              <a:t>Klicka här för att ändra mall för rubrikformat</a:t>
            </a:r>
          </a:p>
        </p:txBody>
      </p:sp>
      <p:sp>
        <p:nvSpPr>
          <p:cNvPr id="6" name="Platshållare för text 23">
            <a:extLst>
              <a:ext uri="{FF2B5EF4-FFF2-40B4-BE49-F238E27FC236}">
                <a16:creationId xmlns:a16="http://schemas.microsoft.com/office/drawing/2014/main" id="{2B0E109E-854A-2C92-6415-8827F23B78A2}"/>
              </a:ext>
            </a:extLst>
          </p:cNvPr>
          <p:cNvSpPr>
            <a:spLocks noGrp="1"/>
          </p:cNvSpPr>
          <p:nvPr>
            <p:ph type="body" sz="quarter" idx="20"/>
          </p:nvPr>
        </p:nvSpPr>
        <p:spPr>
          <a:xfrm>
            <a:off x="633530" y="2025497"/>
            <a:ext cx="7519870" cy="401564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text 10">
            <a:extLst>
              <a:ext uri="{FF2B5EF4-FFF2-40B4-BE49-F238E27FC236}">
                <a16:creationId xmlns:a16="http://schemas.microsoft.com/office/drawing/2014/main" id="{291BF0A9-BCD6-7A10-D8DA-E20A25D13F5F}"/>
              </a:ext>
            </a:extLst>
          </p:cNvPr>
          <p:cNvSpPr>
            <a:spLocks noGrp="1"/>
          </p:cNvSpPr>
          <p:nvPr>
            <p:ph type="body" sz="quarter" idx="25"/>
          </p:nvPr>
        </p:nvSpPr>
        <p:spPr>
          <a:xfrm>
            <a:off x="8480608" y="674112"/>
            <a:ext cx="3024466" cy="3203883"/>
          </a:xfrm>
          <a:prstGeom prst="teardrop">
            <a:avLst/>
          </a:prstGeom>
          <a:solidFill>
            <a:schemeClr val="accent2"/>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bildnummer 13">
            <a:extLst>
              <a:ext uri="{FF2B5EF4-FFF2-40B4-BE49-F238E27FC236}">
                <a16:creationId xmlns:a16="http://schemas.microsoft.com/office/drawing/2014/main" id="{F478A2B2-935D-A2B7-DB5E-B89C67E23D69}"/>
              </a:ext>
            </a:extLst>
          </p:cNvPr>
          <p:cNvSpPr>
            <a:spLocks noGrp="1"/>
          </p:cNvSpPr>
          <p:nvPr>
            <p:ph type="sldNum" sz="quarter" idx="18"/>
          </p:nvPr>
        </p:nvSpPr>
        <p:spPr/>
        <p:txBody>
          <a:bodyPr/>
          <a:lstStyle/>
          <a:p>
            <a:fld id="{FDD9FC71-94E5-4C63-83F9-09F1766974D0}" type="slidenum">
              <a:rPr lang="sv-SE" smtClean="0"/>
              <a:pPr/>
              <a:t>‹#›</a:t>
            </a:fld>
            <a:endParaRPr lang="sv-SE"/>
          </a:p>
        </p:txBody>
      </p:sp>
      <p:sp>
        <p:nvSpPr>
          <p:cNvPr id="10" name="Platshållare för datum 9">
            <a:extLst>
              <a:ext uri="{FF2B5EF4-FFF2-40B4-BE49-F238E27FC236}">
                <a16:creationId xmlns:a16="http://schemas.microsoft.com/office/drawing/2014/main" id="{58B928F3-F06C-53B4-8A5C-BFAD3E53449C}"/>
              </a:ext>
            </a:extLst>
          </p:cNvPr>
          <p:cNvSpPr>
            <a:spLocks noGrp="1"/>
          </p:cNvSpPr>
          <p:nvPr>
            <p:ph type="dt" sz="half" idx="16"/>
          </p:nvPr>
        </p:nvSpPr>
        <p:spPr/>
        <p:txBody>
          <a:bodyPr/>
          <a:lstStyle/>
          <a:p>
            <a:fld id="{663AC0A1-BF03-4687-BDDD-A787ED1917E4}" type="datetimeFigureOut">
              <a:rPr lang="sv-SE" smtClean="0"/>
              <a:pPr/>
              <a:t>2026-06-26</a:t>
            </a:fld>
            <a:endParaRPr lang="sv-SE" dirty="0"/>
          </a:p>
        </p:txBody>
      </p:sp>
      <p:sp>
        <p:nvSpPr>
          <p:cNvPr id="11" name="Platshållare för sidfot 10">
            <a:extLst>
              <a:ext uri="{FF2B5EF4-FFF2-40B4-BE49-F238E27FC236}">
                <a16:creationId xmlns:a16="http://schemas.microsoft.com/office/drawing/2014/main" id="{5CB1FC55-8B48-449E-87CC-81CEC5C3B912}"/>
              </a:ext>
            </a:extLst>
          </p:cNvPr>
          <p:cNvSpPr>
            <a:spLocks noGrp="1"/>
          </p:cNvSpPr>
          <p:nvPr>
            <p:ph type="ftr" sz="quarter" idx="17"/>
          </p:nvPr>
        </p:nvSpPr>
        <p:spPr/>
        <p:txBody>
          <a:bodyPr/>
          <a:lstStyle/>
          <a:p>
            <a:endParaRPr lang="sv-SE" dirty="0"/>
          </a:p>
        </p:txBody>
      </p:sp>
    </p:spTree>
    <p:extLst>
      <p:ext uri="{BB962C8B-B14F-4D97-AF65-F5344CB8AC3E}">
        <p14:creationId xmlns:p14="http://schemas.microsoft.com/office/powerpoint/2010/main" val="31294712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BD3A308-7549-9FA9-D648-1FF66274FDC9}"/>
              </a:ext>
            </a:extLst>
          </p:cNvPr>
          <p:cNvSpPr>
            <a:spLocks noGrp="1"/>
          </p:cNvSpPr>
          <p:nvPr>
            <p:ph type="title"/>
          </p:nvPr>
        </p:nvSpPr>
        <p:spPr/>
        <p:txBody>
          <a:bodyPr/>
          <a:lstStyle/>
          <a:p>
            <a:r>
              <a:rPr lang="sv-SE" dirty="0"/>
              <a:t>Klicka här för att ändra mall för rubrikformat</a:t>
            </a:r>
          </a:p>
        </p:txBody>
      </p:sp>
      <p:sp>
        <p:nvSpPr>
          <p:cNvPr id="8" name="Platshållare för bildnummer 5">
            <a:extLst>
              <a:ext uri="{FF2B5EF4-FFF2-40B4-BE49-F238E27FC236}">
                <a16:creationId xmlns:a16="http://schemas.microsoft.com/office/drawing/2014/main" id="{4EB31791-A8BC-1E33-F99C-CD5EF0F9C045}"/>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6" name="Platshållare för datum 3">
            <a:extLst>
              <a:ext uri="{FF2B5EF4-FFF2-40B4-BE49-F238E27FC236}">
                <a16:creationId xmlns:a16="http://schemas.microsoft.com/office/drawing/2014/main" id="{FF38E539-0181-C3BE-D65D-6D2DA08EB419}"/>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7" name="Platshållare för sidfot 4">
            <a:extLst>
              <a:ext uri="{FF2B5EF4-FFF2-40B4-BE49-F238E27FC236}">
                <a16:creationId xmlns:a16="http://schemas.microsoft.com/office/drawing/2014/main" id="{2F6CC1F0-0F70-C897-1CBE-7223943F5FF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3593576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4" name="Platshållare för bildnummer 5">
            <a:extLst>
              <a:ext uri="{FF2B5EF4-FFF2-40B4-BE49-F238E27FC236}">
                <a16:creationId xmlns:a16="http://schemas.microsoft.com/office/drawing/2014/main" id="{F2A93950-5ED0-47AC-DE6E-A06210CA6C52}"/>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AD121485-9AA9-0D96-4272-489D6518D6C4}"/>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3" name="Platshållare för sidfot 4">
            <a:extLst>
              <a:ext uri="{FF2B5EF4-FFF2-40B4-BE49-F238E27FC236}">
                <a16:creationId xmlns:a16="http://schemas.microsoft.com/office/drawing/2014/main" id="{C7647F53-7F9E-5368-783E-DA11170BF433}"/>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8169835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rgbClr val="B5D9AF"/>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7" name="Platshållare för bildnummer 5">
            <a:extLst>
              <a:ext uri="{FF2B5EF4-FFF2-40B4-BE49-F238E27FC236}">
                <a16:creationId xmlns:a16="http://schemas.microsoft.com/office/drawing/2014/main" id="{3B4830F9-A051-2AAE-E0FF-9BA9538D3F2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5" name="Platshållare för datum 3">
            <a:extLst>
              <a:ext uri="{FF2B5EF4-FFF2-40B4-BE49-F238E27FC236}">
                <a16:creationId xmlns:a16="http://schemas.microsoft.com/office/drawing/2014/main" id="{260B711B-581C-C7B9-9F13-7716E8C827BA}"/>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003CB0C0-0880-078B-8BE7-DC07972BB80B}"/>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9" name="Bildobjekt 8" descr="Region Kronobergs logotyp">
            <a:extLst>
              <a:ext uri="{FF2B5EF4-FFF2-40B4-BE49-F238E27FC236}">
                <a16:creationId xmlns:a16="http://schemas.microsoft.com/office/drawing/2014/main" id="{1BCF48E4-2D2A-F0C6-11B4-36A1A5D5C2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35599147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Citat_2">
    <p:bg>
      <p:bgPr>
        <a:solidFill>
          <a:srgbClr val="00413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rgbClr val="B5D9AF"/>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6" name="Platshållare för bildnummer 5">
            <a:extLst>
              <a:ext uri="{FF2B5EF4-FFF2-40B4-BE49-F238E27FC236}">
                <a16:creationId xmlns:a16="http://schemas.microsoft.com/office/drawing/2014/main" id="{203C5CDB-1A46-C16E-45B0-3A7401F5795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3" name="Platshållare för datum 3">
            <a:extLst>
              <a:ext uri="{FF2B5EF4-FFF2-40B4-BE49-F238E27FC236}">
                <a16:creationId xmlns:a16="http://schemas.microsoft.com/office/drawing/2014/main" id="{BF65B4B6-9E14-4B74-5571-49A0ECE84252}"/>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2AF5E637-68B2-975F-0AB8-6103F58F703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7" name="Bildobjekt 6" descr="Region Kronobergs logotyp">
            <a:extLst>
              <a:ext uri="{FF2B5EF4-FFF2-40B4-BE49-F238E27FC236}">
                <a16:creationId xmlns:a16="http://schemas.microsoft.com/office/drawing/2014/main" id="{2A24C050-2A7E-9D77-4DDD-F8A83EB7B7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32750849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Avsnitt_Mörkblå">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2">
            <a:extLst>
              <a:ext uri="{FF2B5EF4-FFF2-40B4-BE49-F238E27FC236}">
                <a16:creationId xmlns:a16="http://schemas.microsoft.com/office/drawing/2014/main" id="{9304E0E5-6541-AB7F-7614-3EBE51B625F4}"/>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8" name="Platshållare för bildnummer 5">
            <a:extLst>
              <a:ext uri="{FF2B5EF4-FFF2-40B4-BE49-F238E27FC236}">
                <a16:creationId xmlns:a16="http://schemas.microsoft.com/office/drawing/2014/main" id="{BF785853-D5FC-5D6F-4080-BE226062A69F}"/>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6" name="Platshållare för datum 3">
            <a:extLst>
              <a:ext uri="{FF2B5EF4-FFF2-40B4-BE49-F238E27FC236}">
                <a16:creationId xmlns:a16="http://schemas.microsoft.com/office/drawing/2014/main" id="{C0D64608-E567-A380-2507-6F7BE5416B98}"/>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7" name="Platshållare för sidfot 4">
            <a:extLst>
              <a:ext uri="{FF2B5EF4-FFF2-40B4-BE49-F238E27FC236}">
                <a16:creationId xmlns:a16="http://schemas.microsoft.com/office/drawing/2014/main" id="{F91447F9-AD75-4018-24B0-8A81F9B418D4}"/>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9" name="Bildobjekt 8" descr="Region Kronobergs logotyp">
            <a:extLst>
              <a:ext uri="{FF2B5EF4-FFF2-40B4-BE49-F238E27FC236}">
                <a16:creationId xmlns:a16="http://schemas.microsoft.com/office/drawing/2014/main" id="{6B1CBEAB-2F9F-AF1D-27EC-625F300A09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25358461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Avsnitt_Mörkgrön">
    <p:bg>
      <p:bgPr>
        <a:solidFill>
          <a:srgbClr val="00413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65F0A775-D430-03FA-0E80-939547111B4D}"/>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2" name="Platshållare för datum 3">
            <a:extLst>
              <a:ext uri="{FF2B5EF4-FFF2-40B4-BE49-F238E27FC236}">
                <a16:creationId xmlns:a16="http://schemas.microsoft.com/office/drawing/2014/main" id="{15BBD14D-1797-314B-496A-71DEF29E00DF}"/>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E2C9097C-BFA2-08AC-1533-85BF710AE597}"/>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97D2BF5A-4596-9DF0-0AC2-33CE1AC93DF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2799393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160E3B36-F312-C875-A9B5-C9CBB284C74C}"/>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5" name="Platshållare för datum 4">
            <a:extLst>
              <a:ext uri="{FF2B5EF4-FFF2-40B4-BE49-F238E27FC236}">
                <a16:creationId xmlns:a16="http://schemas.microsoft.com/office/drawing/2014/main" id="{FEF7A55C-9AA7-A56B-150C-95A34A6044D8}"/>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6" name="Platshållare för sidfot 5">
            <a:extLst>
              <a:ext uri="{FF2B5EF4-FFF2-40B4-BE49-F238E27FC236}">
                <a16:creationId xmlns:a16="http://schemas.microsoft.com/office/drawing/2014/main" id="{57128E3B-CFE4-7ADB-7D98-87DC33226A98}"/>
              </a:ext>
            </a:extLst>
          </p:cNvPr>
          <p:cNvSpPr>
            <a:spLocks noGrp="1"/>
          </p:cNvSpPr>
          <p:nvPr>
            <p:ph type="ftr" sz="quarter" idx="11"/>
          </p:nvPr>
        </p:nvSpPr>
        <p:spPr/>
        <p:txBody>
          <a:bodyPr/>
          <a:lstStyle/>
          <a:p>
            <a:endParaRPr lang="sv-SE" dirty="0"/>
          </a:p>
        </p:txBody>
      </p:sp>
    </p:spTree>
    <p:extLst>
      <p:ext uri="{BB962C8B-B14F-4D97-AF65-F5344CB8AC3E}">
        <p14:creationId xmlns:p14="http://schemas.microsoft.com/office/powerpoint/2010/main" val="35059055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Avsnitt_Mörkrosa">
    <p:bg>
      <p:bgPr>
        <a:solidFill>
          <a:srgbClr val="700545"/>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ubrik 2">
            <a:extLst>
              <a:ext uri="{FF2B5EF4-FFF2-40B4-BE49-F238E27FC236}">
                <a16:creationId xmlns:a16="http://schemas.microsoft.com/office/drawing/2014/main" id="{BF154BB3-81AC-7FCF-9AA7-3FFA545321ED}"/>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1A065A83-AA1E-5F57-0ACB-667631FF1300}"/>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2" name="Platshållare för datum 3">
            <a:extLst>
              <a:ext uri="{FF2B5EF4-FFF2-40B4-BE49-F238E27FC236}">
                <a16:creationId xmlns:a16="http://schemas.microsoft.com/office/drawing/2014/main" id="{DC6FED08-65E3-1863-C1B7-F35BDE01AE31}"/>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92D948F9-5C99-C750-9EA9-E6D60B6E9C6B}"/>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3BBAEC73-A09F-7C8D-F202-96148CC7BB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17181541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Avsnitt_Rosa">
    <p:bg>
      <p:bgPr>
        <a:solidFill>
          <a:schemeClr val="accent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ubrik 2">
            <a:extLst>
              <a:ext uri="{FF2B5EF4-FFF2-40B4-BE49-F238E27FC236}">
                <a16:creationId xmlns:a16="http://schemas.microsoft.com/office/drawing/2014/main" id="{4AA424CA-FCDC-245E-15FC-E36E748B7BF9}"/>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9F59BC06-BE1E-50F8-CFBF-81D75CB54DE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775C409-E6E6-8340-B1FF-A7171D839781}"/>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86492A95-E3DE-744A-DC1E-24AC20D4C57E}"/>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9D78E102-C7CD-1129-5DB5-73339A11AB5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15824042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vådelat innehåll_Grö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accent1"/>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dirty="0"/>
              <a:t>Klicka här för att ändra mall för rubrikformat</a:t>
            </a:r>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4097637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vådelat innehåll_Ros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accent2"/>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dirty="0"/>
              <a:t>Klicka här för att ändra mall för rubrikformat</a:t>
            </a:r>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6327583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Avslutningsbild">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241DCC-EF83-BA75-77E2-666C4BAED7BA}"/>
              </a:ext>
              <a:ext uri="{C183D7F6-B498-43B3-948B-1728B52AA6E4}">
                <adec:decorative xmlns:adec="http://schemas.microsoft.com/office/drawing/2017/decorative" val="1"/>
              </a:ext>
            </a:extLst>
          </p:cNvPr>
          <p:cNvSpPr/>
          <p:nvPr userDrawn="1"/>
        </p:nvSpPr>
        <p:spPr>
          <a:xfrm>
            <a:off x="-1" y="3429000"/>
            <a:ext cx="12192000" cy="3429000"/>
          </a:xfrm>
          <a:prstGeom prst="rect">
            <a:avLst/>
          </a:prstGeom>
          <a:solidFill>
            <a:srgbClr val="004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 name="Bildobjekt 1">
            <a:extLst>
              <a:ext uri="{FF2B5EF4-FFF2-40B4-BE49-F238E27FC236}">
                <a16:creationId xmlns:a16="http://schemas.microsoft.com/office/drawing/2014/main" id="{DCABAA49-B847-E534-66D8-9342DE1766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38" t="-506" r="4923" b="69"/>
          <a:stretch/>
        </p:blipFill>
        <p:spPr>
          <a:xfrm>
            <a:off x="-1" y="294214"/>
            <a:ext cx="12192001" cy="6419017"/>
          </a:xfrm>
          <a:prstGeom prst="rect">
            <a:avLst/>
          </a:prstGeom>
        </p:spPr>
      </p:pic>
      <p:pic>
        <p:nvPicPr>
          <p:cNvPr id="3" name="Bildobjekt 2" descr="Region Kronobergs logotyp">
            <a:extLst>
              <a:ext uri="{FF2B5EF4-FFF2-40B4-BE49-F238E27FC236}">
                <a16:creationId xmlns:a16="http://schemas.microsoft.com/office/drawing/2014/main" id="{3C0F82EB-5ACD-C7CA-05AD-B96BC9CDB0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101680" y="2255506"/>
            <a:ext cx="1988638" cy="2346987"/>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4065915" y="4938771"/>
            <a:ext cx="4060168" cy="582133"/>
          </a:xfrm>
        </p:spPr>
        <p:txBody>
          <a:bodyPr>
            <a:normAutofit/>
          </a:bodyPr>
          <a:lstStyle>
            <a:lvl1pPr algn="ctr">
              <a:defRPr sz="1600" b="0" i="0">
                <a:solidFill>
                  <a:schemeClr val="bg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19582529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Avslutningsbild_2">
    <p:bg>
      <p:bgPr>
        <a:solidFill>
          <a:srgbClr val="00413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A3558A6-D80F-9805-281E-5B97F9A0A9C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8837" b="5077"/>
          <a:stretch/>
        </p:blipFill>
        <p:spPr>
          <a:xfrm>
            <a:off x="1974449" y="0"/>
            <a:ext cx="8243100" cy="6858000"/>
          </a:xfrm>
          <a:prstGeom prst="rect">
            <a:avLst/>
          </a:prstGeom>
        </p:spPr>
      </p:pic>
      <p:pic>
        <p:nvPicPr>
          <p:cNvPr id="3" name="Bildobjekt 2" descr="Region Kronobergs logotyp">
            <a:extLst>
              <a:ext uri="{FF2B5EF4-FFF2-40B4-BE49-F238E27FC236}">
                <a16:creationId xmlns:a16="http://schemas.microsoft.com/office/drawing/2014/main" id="{EDD5676D-7486-6BF0-3060-3690D28E9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081877" y="2231968"/>
            <a:ext cx="2028246" cy="2394063"/>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3423555" y="5319890"/>
            <a:ext cx="5344888" cy="582133"/>
          </a:xfrm>
        </p:spPr>
        <p:txBody>
          <a:bodyPr>
            <a:normAutofit/>
          </a:bodyPr>
          <a:lstStyle>
            <a:lvl1pPr algn="ctr">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20720432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Grön">
    <p:bg>
      <p:bgPr>
        <a:solidFill>
          <a:schemeClr val="accent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5E67BAE-5378-A2B3-DCDA-3A8067B4774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7F25A052-AB9F-0133-DEB4-B5A74D6B97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13" name="Rubrik 8">
            <a:extLst>
              <a:ext uri="{FF2B5EF4-FFF2-40B4-BE49-F238E27FC236}">
                <a16:creationId xmlns:a16="http://schemas.microsoft.com/office/drawing/2014/main" id="{68A95451-3858-D0F1-2E01-C8409482E820}"/>
              </a:ext>
            </a:extLst>
          </p:cNvPr>
          <p:cNvSpPr>
            <a:spLocks noGrp="1"/>
          </p:cNvSpPr>
          <p:nvPr>
            <p:ph type="title" hasCustomPrompt="1"/>
          </p:nvPr>
        </p:nvSpPr>
        <p:spPr>
          <a:xfrm>
            <a:off x="633530" y="1130064"/>
            <a:ext cx="5711548" cy="2929285"/>
          </a:xfrm>
        </p:spPr>
        <p:txBody>
          <a:bodyPr anchor="b">
            <a:noAutofit/>
          </a:bodyPr>
          <a:lstStyle>
            <a:lvl1pPr>
              <a:defRPr sz="5200">
                <a:latin typeface="+mj-lt"/>
              </a:defRPr>
            </a:lvl1pPr>
          </a:lstStyle>
          <a:p>
            <a:pPr lvl="0"/>
            <a:r>
              <a:rPr lang="sv-SE" dirty="0"/>
              <a:t>Avslutning eller kontakt</a:t>
            </a:r>
          </a:p>
        </p:txBody>
      </p:sp>
      <p:sp>
        <p:nvSpPr>
          <p:cNvPr id="14" name="Underrubrik 2">
            <a:extLst>
              <a:ext uri="{FF2B5EF4-FFF2-40B4-BE49-F238E27FC236}">
                <a16:creationId xmlns:a16="http://schemas.microsoft.com/office/drawing/2014/main" id="{89EB1D23-790B-FFF2-213B-EE9E4F185956}"/>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2146929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Rosa">
    <p:bg>
      <p:bgPr>
        <a:solidFill>
          <a:schemeClr val="accent2"/>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FC63BFF-6B4C-BC38-47EC-F7FCD69E6E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97C8BF8A-DC13-5EFE-8932-91F8595846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9" name="Rubrik 8">
            <a:extLst>
              <a:ext uri="{FF2B5EF4-FFF2-40B4-BE49-F238E27FC236}">
                <a16:creationId xmlns:a16="http://schemas.microsoft.com/office/drawing/2014/main" id="{69EE33FE-F484-2AF6-5C44-24CE79007602}"/>
              </a:ext>
            </a:extLst>
          </p:cNvPr>
          <p:cNvSpPr>
            <a:spLocks noGrp="1"/>
          </p:cNvSpPr>
          <p:nvPr>
            <p:ph type="title" hasCustomPrompt="1"/>
          </p:nvPr>
        </p:nvSpPr>
        <p:spPr>
          <a:xfrm>
            <a:off x="633530" y="1130064"/>
            <a:ext cx="5711548" cy="2929285"/>
          </a:xfrm>
        </p:spPr>
        <p:txBody>
          <a:bodyPr anchor="b">
            <a:noAutofit/>
          </a:bodyPr>
          <a:lstStyle>
            <a:lvl1pPr>
              <a:defRPr sz="5200">
                <a:latin typeface="+mj-lt"/>
              </a:defRPr>
            </a:lvl1pPr>
          </a:lstStyle>
          <a:p>
            <a:pPr lvl="0"/>
            <a:r>
              <a:rPr lang="sv-SE" noProof="0" dirty="0"/>
              <a:t>Avslutning eller kontakt</a:t>
            </a:r>
          </a:p>
        </p:txBody>
      </p:sp>
      <p:sp>
        <p:nvSpPr>
          <p:cNvPr id="12" name="Underrubrik 2">
            <a:extLst>
              <a:ext uri="{FF2B5EF4-FFF2-40B4-BE49-F238E27FC236}">
                <a16:creationId xmlns:a16="http://schemas.microsoft.com/office/drawing/2014/main" id="{6F52D620-F16A-6BB7-3456-DCA46CEAFD27}"/>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noProof="0" dirty="0"/>
              <a:t>Lägg till text</a:t>
            </a:r>
          </a:p>
        </p:txBody>
      </p:sp>
    </p:spTree>
    <p:extLst>
      <p:ext uri="{BB962C8B-B14F-4D97-AF65-F5344CB8AC3E}">
        <p14:creationId xmlns:p14="http://schemas.microsoft.com/office/powerpoint/2010/main" val="5386508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el">
    <p:bg>
      <p:bgPr>
        <a:solidFill>
          <a:schemeClr val="accent1"/>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A5AE3830-5278-7E19-E7AC-5058B5CB9D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60266" t="6614" b="4210"/>
          <a:stretch/>
        </p:blipFill>
        <p:spPr>
          <a:xfrm>
            <a:off x="-1" y="0"/>
            <a:ext cx="6474059" cy="6857999"/>
          </a:xfrm>
          <a:prstGeom prst="rect">
            <a:avLst/>
          </a:prstGeom>
        </p:spPr>
      </p:pic>
      <p:sp>
        <p:nvSpPr>
          <p:cNvPr id="4" name="Rubrik 3">
            <a:extLst>
              <a:ext uri="{FF2B5EF4-FFF2-40B4-BE49-F238E27FC236}">
                <a16:creationId xmlns:a16="http://schemas.microsoft.com/office/drawing/2014/main" id="{9C1512DA-9E40-CF35-AC79-7F617696BB8B}"/>
              </a:ext>
            </a:extLst>
          </p:cNvPr>
          <p:cNvSpPr>
            <a:spLocks noGrp="1"/>
          </p:cNvSpPr>
          <p:nvPr>
            <p:ph type="title" hasCustomPrompt="1"/>
          </p:nvPr>
        </p:nvSpPr>
        <p:spPr>
          <a:xfrm>
            <a:off x="6546796" y="864105"/>
            <a:ext cx="4774267" cy="3535156"/>
          </a:xfrm>
        </p:spPr>
        <p:txBody>
          <a:bodyPr anchor="t">
            <a:normAutofit/>
          </a:bodyPr>
          <a:lstStyle>
            <a:lvl1pPr algn="r">
              <a:defRPr sz="6000" b="1" i="0">
                <a:solidFill>
                  <a:schemeClr val="bg1"/>
                </a:solidFill>
                <a:latin typeface="+mj-lt"/>
                <a:ea typeface="Open Sans Extrabold" panose="020B0906030804020204" pitchFamily="34" charset="0"/>
                <a:cs typeface="Open Sans Extrabold" panose="020B0906030804020204" pitchFamily="34" charset="0"/>
              </a:defRPr>
            </a:lvl1pPr>
          </a:lstStyle>
          <a:p>
            <a:r>
              <a:rPr lang="sv-SE" dirty="0"/>
              <a:t>Titel</a:t>
            </a:r>
          </a:p>
        </p:txBody>
      </p:sp>
      <p:sp>
        <p:nvSpPr>
          <p:cNvPr id="9" name="Underrubrik 2">
            <a:extLst>
              <a:ext uri="{FF2B5EF4-FFF2-40B4-BE49-F238E27FC236}">
                <a16:creationId xmlns:a16="http://schemas.microsoft.com/office/drawing/2014/main" id="{DC44104B-48FE-3858-DE21-17C04BBBC2C6}"/>
              </a:ext>
            </a:extLst>
          </p:cNvPr>
          <p:cNvSpPr>
            <a:spLocks noGrp="1"/>
          </p:cNvSpPr>
          <p:nvPr>
            <p:ph type="subTitle" idx="1" hasCustomPrompt="1"/>
          </p:nvPr>
        </p:nvSpPr>
        <p:spPr>
          <a:xfrm>
            <a:off x="6988630" y="5373407"/>
            <a:ext cx="4332434" cy="623887"/>
          </a:xfrm>
        </p:spPr>
        <p:txBody>
          <a:bodyPr anchor="ctr">
            <a:normAutofit/>
          </a:bodyPr>
          <a:lstStyle>
            <a:lvl1pPr marL="0" indent="0" algn="r">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spTree>
    <p:extLst>
      <p:ext uri="{BB962C8B-B14F-4D97-AF65-F5344CB8AC3E}">
        <p14:creationId xmlns:p14="http://schemas.microsoft.com/office/powerpoint/2010/main" val="20741673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Rubrik &amp; innehåll">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BC9B2779-0085-DC05-206F-6C55BAFBF795}"/>
              </a:ext>
            </a:extLst>
          </p:cNvPr>
          <p:cNvSpPr>
            <a:spLocks noGrp="1"/>
          </p:cNvSpPr>
          <p:nvPr>
            <p:ph type="title"/>
          </p:nvPr>
        </p:nvSpPr>
        <p:spPr/>
        <p:txBody>
          <a:bodyPr/>
          <a:lstStyle/>
          <a:p>
            <a:r>
              <a:rPr lang="sv-SE"/>
              <a:t>Klicka här för att ändra mall för rubrikformat</a:t>
            </a:r>
            <a:endParaRPr lang="sv-SE" dirty="0"/>
          </a:p>
        </p:txBody>
      </p:sp>
      <p:sp>
        <p:nvSpPr>
          <p:cNvPr id="11" name="Platshållare för innehåll 10">
            <a:extLst>
              <a:ext uri="{FF2B5EF4-FFF2-40B4-BE49-F238E27FC236}">
                <a16:creationId xmlns:a16="http://schemas.microsoft.com/office/drawing/2014/main" id="{A51BC271-153A-FD43-22C0-256512427AB1}"/>
              </a:ext>
            </a:extLst>
          </p:cNvPr>
          <p:cNvSpPr>
            <a:spLocks noGrp="1"/>
          </p:cNvSpPr>
          <p:nvPr>
            <p:ph sz="quarter" idx="15"/>
          </p:nvPr>
        </p:nvSpPr>
        <p:spPr>
          <a:xfrm>
            <a:off x="633076" y="2024789"/>
            <a:ext cx="833630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a:extLst>
              <a:ext uri="{FF2B5EF4-FFF2-40B4-BE49-F238E27FC236}">
                <a16:creationId xmlns:a16="http://schemas.microsoft.com/office/drawing/2014/main" id="{4D35334A-EDDD-1F87-D106-441E8C38C561}"/>
              </a:ext>
            </a:extLst>
          </p:cNvPr>
          <p:cNvSpPr>
            <a:spLocks noGrp="1"/>
          </p:cNvSpPr>
          <p:nvPr>
            <p:ph type="sldNum" sz="quarter" idx="14"/>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F8B84731-E19F-BD2C-F6B3-22EABE26FBC9}"/>
              </a:ext>
            </a:extLst>
          </p:cNvPr>
          <p:cNvSpPr>
            <a:spLocks noGrp="1"/>
          </p:cNvSpPr>
          <p:nvPr>
            <p:ph type="dt" sz="half" idx="12"/>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1EAB6E72-BA71-4497-2A7C-AF8043010F42}"/>
              </a:ext>
            </a:extLst>
          </p:cNvPr>
          <p:cNvSpPr>
            <a:spLocks noGrp="1"/>
          </p:cNvSpPr>
          <p:nvPr>
            <p:ph type="ftr" sz="quarter" idx="13"/>
          </p:nvPr>
        </p:nvSpPr>
        <p:spPr/>
        <p:txBody>
          <a:bodyPr/>
          <a:lstStyle/>
          <a:p>
            <a:endParaRPr lang="sv-SE" dirty="0"/>
          </a:p>
        </p:txBody>
      </p:sp>
    </p:spTree>
    <p:extLst>
      <p:ext uri="{BB962C8B-B14F-4D97-AF65-F5344CB8AC3E}">
        <p14:creationId xmlns:p14="http://schemas.microsoft.com/office/powerpoint/2010/main" val="2418867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itat_Ljusrosa">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0A38B5A-DA93-EC1E-8DD4-9A90C8D89AF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9" name="Platshållare för bildnummer 8">
            <a:extLst>
              <a:ext uri="{FF2B5EF4-FFF2-40B4-BE49-F238E27FC236}">
                <a16:creationId xmlns:a16="http://schemas.microsoft.com/office/drawing/2014/main" id="{DD2C710C-EB1A-9DB0-A7E9-B3EB756AF54D}"/>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16D9AFC-C5C8-1466-2342-A2B12234A672}"/>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8A52543D-D4DF-B4A1-0001-65838BA326C7}"/>
              </a:ext>
            </a:extLst>
          </p:cNvPr>
          <p:cNvSpPr>
            <a:spLocks noGrp="1"/>
          </p:cNvSpPr>
          <p:nvPr>
            <p:ph type="ftr" sz="quarter" idx="11"/>
          </p:nvPr>
        </p:nvSpPr>
        <p:spPr/>
        <p:txBody>
          <a:bodyPr/>
          <a:lstStyle/>
          <a:p>
            <a:endParaRPr lang="sv-SE" dirty="0"/>
          </a:p>
        </p:txBody>
      </p:sp>
      <p:pic>
        <p:nvPicPr>
          <p:cNvPr id="12" name="Bildobjekt 11" descr="Region Kronobergs logotyp">
            <a:extLst>
              <a:ext uri="{FF2B5EF4-FFF2-40B4-BE49-F238E27FC236}">
                <a16:creationId xmlns:a16="http://schemas.microsoft.com/office/drawing/2014/main" id="{B12C2BA5-DA85-C753-A692-4FA713CEC7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6168513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Rubrik &amp; 2 spalter">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0E7A07BE-FCFC-1EFE-15DE-8F28EC177ECC}"/>
              </a:ext>
            </a:extLst>
          </p:cNvPr>
          <p:cNvSpPr>
            <a:spLocks noGrp="1"/>
          </p:cNvSpPr>
          <p:nvPr>
            <p:ph type="title"/>
          </p:nvPr>
        </p:nvSpPr>
        <p:spPr/>
        <p:txBody>
          <a:body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E4FEB789-CFC9-2534-8ED9-E95125A2C064}"/>
              </a:ext>
            </a:extLst>
          </p:cNvPr>
          <p:cNvSpPr>
            <a:spLocks noGrp="1"/>
          </p:cNvSpPr>
          <p:nvPr>
            <p:ph sz="quarter" idx="16"/>
          </p:nvPr>
        </p:nvSpPr>
        <p:spPr>
          <a:xfrm>
            <a:off x="633528" y="2025497"/>
            <a:ext cx="490103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a:extLst>
              <a:ext uri="{FF2B5EF4-FFF2-40B4-BE49-F238E27FC236}">
                <a16:creationId xmlns:a16="http://schemas.microsoft.com/office/drawing/2014/main" id="{11B4E59E-0FE4-B739-9766-FB27CDB1DFCE}"/>
              </a:ext>
            </a:extLst>
          </p:cNvPr>
          <p:cNvSpPr>
            <a:spLocks noGrp="1"/>
          </p:cNvSpPr>
          <p:nvPr>
            <p:ph sz="quarter" idx="17"/>
          </p:nvPr>
        </p:nvSpPr>
        <p:spPr>
          <a:xfrm>
            <a:off x="5638664" y="2025497"/>
            <a:ext cx="490103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a:extLst>
              <a:ext uri="{FF2B5EF4-FFF2-40B4-BE49-F238E27FC236}">
                <a16:creationId xmlns:a16="http://schemas.microsoft.com/office/drawing/2014/main" id="{66034EB9-0D0C-D10C-1222-AA3B36F37AEB}"/>
              </a:ext>
            </a:extLst>
          </p:cNvPr>
          <p:cNvSpPr>
            <a:spLocks noGrp="1"/>
          </p:cNvSpPr>
          <p:nvPr>
            <p:ph type="sldNum" sz="quarter" idx="15"/>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49C2014-E2DB-E174-515A-4EA228E8E07D}"/>
              </a:ext>
            </a:extLst>
          </p:cNvPr>
          <p:cNvSpPr>
            <a:spLocks noGrp="1"/>
          </p:cNvSpPr>
          <p:nvPr>
            <p:ph type="dt" sz="half" idx="13"/>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F66F0875-1F5F-2D2B-867F-83DBF7430B50}"/>
              </a:ext>
            </a:extLst>
          </p:cNvPr>
          <p:cNvSpPr>
            <a:spLocks noGrp="1"/>
          </p:cNvSpPr>
          <p:nvPr>
            <p:ph type="ftr" sz="quarter" idx="14"/>
          </p:nvPr>
        </p:nvSpPr>
        <p:spPr/>
        <p:txBody>
          <a:bodyPr/>
          <a:lstStyle/>
          <a:p>
            <a:endParaRPr lang="sv-SE" dirty="0"/>
          </a:p>
        </p:txBody>
      </p:sp>
    </p:spTree>
    <p:extLst>
      <p:ext uri="{BB962C8B-B14F-4D97-AF65-F5344CB8AC3E}">
        <p14:creationId xmlns:p14="http://schemas.microsoft.com/office/powerpoint/2010/main" val="14651791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ild till vänster">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1FA3189C-AC3C-5251-C5C2-4B0A658D97D5}"/>
              </a:ext>
            </a:extLst>
          </p:cNvPr>
          <p:cNvSpPr>
            <a:spLocks noGrp="1"/>
          </p:cNvSpPr>
          <p:nvPr>
            <p:ph type="title"/>
          </p:nvPr>
        </p:nvSpPr>
        <p:spPr>
          <a:xfrm>
            <a:off x="6749928" y="517522"/>
            <a:ext cx="4880094" cy="1325563"/>
          </a:xfrm>
        </p:spPr>
        <p:txBody>
          <a:bodyPr/>
          <a:lstStyle/>
          <a:p>
            <a:r>
              <a:rPr lang="sv-SE"/>
              <a:t>Klicka här för att ändra mall för rubrikformat</a:t>
            </a:r>
          </a:p>
        </p:txBody>
      </p:sp>
      <p:sp>
        <p:nvSpPr>
          <p:cNvPr id="7" name="Platshållare för text 6">
            <a:extLst>
              <a:ext uri="{FF2B5EF4-FFF2-40B4-BE49-F238E27FC236}">
                <a16:creationId xmlns:a16="http://schemas.microsoft.com/office/drawing/2014/main" id="{CDAB5293-169E-6682-278F-924CC29F2273}"/>
              </a:ext>
            </a:extLst>
          </p:cNvPr>
          <p:cNvSpPr>
            <a:spLocks noGrp="1"/>
          </p:cNvSpPr>
          <p:nvPr>
            <p:ph type="body" sz="quarter" idx="18"/>
          </p:nvPr>
        </p:nvSpPr>
        <p:spPr>
          <a:xfrm>
            <a:off x="6749929" y="2025650"/>
            <a:ext cx="4880093"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bild 8">
            <a:extLst>
              <a:ext uri="{FF2B5EF4-FFF2-40B4-BE49-F238E27FC236}">
                <a16:creationId xmlns:a16="http://schemas.microsoft.com/office/drawing/2014/main" id="{D8625CD9-B7E5-4A83-826F-2160CEFBE4B3}"/>
              </a:ext>
            </a:extLst>
          </p:cNvPr>
          <p:cNvSpPr>
            <a:spLocks noGrp="1"/>
          </p:cNvSpPr>
          <p:nvPr>
            <p:ph type="pic" sz="quarter" idx="13"/>
          </p:nvPr>
        </p:nvSpPr>
        <p:spPr>
          <a:xfrm>
            <a:off x="-1" y="0"/>
            <a:ext cx="6096001" cy="6858000"/>
          </a:xfrm>
          <a:noFill/>
        </p:spPr>
        <p:txBody>
          <a:bodyPr/>
          <a:lstStyle/>
          <a:p>
            <a:r>
              <a:rPr lang="sv-SE"/>
              <a:t>Klicka på ikonen för att lägga till en bild</a:t>
            </a:r>
          </a:p>
        </p:txBody>
      </p:sp>
      <p:sp>
        <p:nvSpPr>
          <p:cNvPr id="5" name="Slide Number Placeholder 6">
            <a:extLst>
              <a:ext uri="{FF2B5EF4-FFF2-40B4-BE49-F238E27FC236}">
                <a16:creationId xmlns:a16="http://schemas.microsoft.com/office/drawing/2014/main" id="{7A3898C3-C390-76C6-3A23-0DB49CB28E46}"/>
              </a:ext>
            </a:extLst>
          </p:cNvPr>
          <p:cNvSpPr>
            <a:spLocks noGrp="1"/>
          </p:cNvSpPr>
          <p:nvPr>
            <p:ph type="sldNum" sz="quarter" idx="17"/>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39399EC5-13DF-600B-6291-F3F79844E92D}"/>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11043129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ild till vänster_2">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CA256862-EE6C-34AD-6C41-43F80B95E148}"/>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C1981DC1-92EB-A0FE-DDCD-63F7EB68BC94}"/>
              </a:ext>
            </a:extLst>
          </p:cNvPr>
          <p:cNvSpPr>
            <a:spLocks noGrp="1"/>
          </p:cNvSpPr>
          <p:nvPr>
            <p:ph type="body" sz="quarter" idx="18"/>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1225296" y="704336"/>
            <a:ext cx="7321296" cy="7321296"/>
          </a:xfrm>
          <a:prstGeom prst="teardrop">
            <a:avLst/>
          </a:prstGeom>
          <a:noFill/>
        </p:spPr>
        <p:txBody>
          <a:bodyPr anchor="t"/>
          <a:lstStyle>
            <a:lvl1pPr marL="0" indent="0" algn="r">
              <a:buNone/>
              <a:defRPr/>
            </a:lvl1pPr>
          </a:lstStyle>
          <a:p>
            <a:r>
              <a:rPr lang="sv-SE"/>
              <a:t>Klicka på ikonen för att lägga till en bild</a:t>
            </a:r>
            <a:endParaRPr lang="sv-SE" dirty="0"/>
          </a:p>
        </p:txBody>
      </p:sp>
      <p:sp>
        <p:nvSpPr>
          <p:cNvPr id="5" name="Slide Number Placeholder 6">
            <a:extLst>
              <a:ext uri="{FF2B5EF4-FFF2-40B4-BE49-F238E27FC236}">
                <a16:creationId xmlns:a16="http://schemas.microsoft.com/office/drawing/2014/main" id="{C3B6E33D-BA6F-2C1F-3C14-C99DDBF609D4}"/>
              </a:ext>
            </a:extLst>
          </p:cNvPr>
          <p:cNvSpPr>
            <a:spLocks noGrp="1"/>
          </p:cNvSpPr>
          <p:nvPr>
            <p:ph type="sldNum" sz="quarter" idx="17"/>
          </p:nvPr>
        </p:nvSpPr>
        <p:spPr>
          <a:xfrm>
            <a:off x="6252786" y="6426926"/>
            <a:ext cx="471753" cy="294549"/>
          </a:xfrm>
        </p:spPr>
        <p:txBody>
          <a:bodyPr/>
          <a:lstStyle/>
          <a:p>
            <a:fld id="{FDD9FC71-94E5-4C63-83F9-09F1766974D0}" type="slidenum">
              <a:rPr lang="sv-SE" smtClean="0"/>
              <a:pPr/>
              <a:t>‹#›</a:t>
            </a:fld>
            <a:endParaRPr lang="sv-SE"/>
          </a:p>
        </p:txBody>
      </p:sp>
      <p:sp>
        <p:nvSpPr>
          <p:cNvPr id="3" name="Date Placeholder 4">
            <a:extLst>
              <a:ext uri="{FF2B5EF4-FFF2-40B4-BE49-F238E27FC236}">
                <a16:creationId xmlns:a16="http://schemas.microsoft.com/office/drawing/2014/main" id="{888EF1CC-0BBB-23D6-30A8-9F4910180270}"/>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35765528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ild och vinge till vänster">
    <p:spTree>
      <p:nvGrpSpPr>
        <p:cNvPr id="1" name=""/>
        <p:cNvGrpSpPr/>
        <p:nvPr/>
      </p:nvGrpSpPr>
      <p:grpSpPr>
        <a:xfrm>
          <a:off x="0" y="0"/>
          <a:ext cx="0" cy="0"/>
          <a:chOff x="0" y="0"/>
          <a:chExt cx="0" cy="0"/>
        </a:xfrm>
      </p:grpSpPr>
      <p:sp>
        <p:nvSpPr>
          <p:cNvPr id="3" name="Rubrik 5">
            <a:extLst>
              <a:ext uri="{FF2B5EF4-FFF2-40B4-BE49-F238E27FC236}">
                <a16:creationId xmlns:a16="http://schemas.microsoft.com/office/drawing/2014/main" id="{941F2BB2-4923-2EB4-A32E-700491F95E90}"/>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4" name="Platshållare för text 7">
            <a:extLst>
              <a:ext uri="{FF2B5EF4-FFF2-40B4-BE49-F238E27FC236}">
                <a16:creationId xmlns:a16="http://schemas.microsoft.com/office/drawing/2014/main" id="{174581D9-B191-A6A5-28F5-081EB298C8EA}"/>
              </a:ext>
            </a:extLst>
          </p:cNvPr>
          <p:cNvSpPr>
            <a:spLocks noGrp="1"/>
          </p:cNvSpPr>
          <p:nvPr>
            <p:ph type="body" sz="quarter" idx="19"/>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0" y="2146852"/>
            <a:ext cx="6096000" cy="4711147"/>
          </a:xfrm>
          <a:prstGeom prst="round1Rect">
            <a:avLst>
              <a:gd name="adj" fmla="val 50000"/>
            </a:avLst>
          </a:prstGeom>
          <a:noFill/>
        </p:spPr>
        <p:txBody>
          <a:bodyPr anchor="b"/>
          <a:lstStyle>
            <a:lvl1pPr algn="l">
              <a:defRPr/>
            </a:lvl1pPr>
          </a:lstStyle>
          <a:p>
            <a:r>
              <a:rPr lang="sv-SE"/>
              <a:t>Klicka på ikonen för att lägga till en bild</a:t>
            </a:r>
            <a:endParaRPr lang="sv-SE" dirty="0"/>
          </a:p>
        </p:txBody>
      </p:sp>
      <p:sp>
        <p:nvSpPr>
          <p:cNvPr id="8" name="Platshållare för text 10">
            <a:extLst>
              <a:ext uri="{FF2B5EF4-FFF2-40B4-BE49-F238E27FC236}">
                <a16:creationId xmlns:a16="http://schemas.microsoft.com/office/drawing/2014/main" id="{383B43EA-D897-39A6-66BF-D21512B2A3B3}"/>
              </a:ext>
            </a:extLst>
          </p:cNvPr>
          <p:cNvSpPr>
            <a:spLocks noGrp="1"/>
          </p:cNvSpPr>
          <p:nvPr>
            <p:ph type="body" sz="quarter" idx="17"/>
          </p:nvPr>
        </p:nvSpPr>
        <p:spPr>
          <a:xfrm>
            <a:off x="561974" y="556599"/>
            <a:ext cx="2657654" cy="2815311"/>
          </a:xfrm>
          <a:prstGeom prst="round2DiagRect">
            <a:avLst>
              <a:gd name="adj1" fmla="val 41601"/>
              <a:gd name="adj2" fmla="val 0"/>
            </a:avLst>
          </a:prstGeom>
          <a:solidFill>
            <a:srgbClr val="004131"/>
          </a:solidFill>
        </p:spPr>
        <p:txBody>
          <a:bodyPr anchor="ctr">
            <a:noAutofit/>
          </a:bodyPr>
          <a:lstStyle>
            <a:lvl1pPr marL="0" indent="0" algn="ctr">
              <a:buNone/>
              <a:defRPr sz="2400" b="1">
                <a:solidFill>
                  <a:schemeClr val="bg1"/>
                </a:solidFill>
              </a:defRPr>
            </a:lvl1pPr>
            <a:lvl2pPr marL="244475" indent="0" algn="ctr">
              <a:buNone/>
              <a:defRPr sz="2000" b="1">
                <a:solidFill>
                  <a:schemeClr val="bg1"/>
                </a:solidFill>
              </a:defRPr>
            </a:lvl2pPr>
            <a:lvl3pPr marL="511175" indent="0" algn="ctr">
              <a:buNone/>
              <a:defRPr sz="1800" b="1">
                <a:solidFill>
                  <a:schemeClr val="bg1"/>
                </a:solidFill>
              </a:defRPr>
            </a:lvl3pPr>
            <a:lvl4pPr marL="762000" indent="0" algn="ctr">
              <a:buNone/>
              <a:defRPr sz="1600" b="1">
                <a:solidFill>
                  <a:schemeClr val="bg1"/>
                </a:solidFill>
              </a:defRPr>
            </a:lvl4pPr>
            <a:lvl5pPr marL="1030288" indent="0" algn="ctr">
              <a:buNone/>
              <a:defRPr sz="1400" b="1">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Slide Number Placeholder 6">
            <a:extLst>
              <a:ext uri="{FF2B5EF4-FFF2-40B4-BE49-F238E27FC236}">
                <a16:creationId xmlns:a16="http://schemas.microsoft.com/office/drawing/2014/main" id="{47A9AE5B-5646-B1B0-2B6D-F4BEB241C7B9}"/>
              </a:ext>
            </a:extLst>
          </p:cNvPr>
          <p:cNvSpPr>
            <a:spLocks noGrp="1"/>
          </p:cNvSpPr>
          <p:nvPr>
            <p:ph type="sldNum" sz="quarter" idx="18"/>
          </p:nvPr>
        </p:nvSpPr>
        <p:spPr>
          <a:xfrm>
            <a:off x="6252786" y="6426926"/>
            <a:ext cx="471753" cy="294549"/>
          </a:xfrm>
        </p:spPr>
        <p:txBody>
          <a:bodyPr/>
          <a:lstStyle/>
          <a:p>
            <a:fld id="{FDD9FC71-94E5-4C63-83F9-09F1766974D0}" type="slidenum">
              <a:rPr lang="sv-SE" smtClean="0"/>
              <a:pPr/>
              <a:t>‹#›</a:t>
            </a:fld>
            <a:endParaRPr lang="sv-SE"/>
          </a:p>
        </p:txBody>
      </p:sp>
      <p:sp>
        <p:nvSpPr>
          <p:cNvPr id="5" name="Date Placeholder 4">
            <a:extLst>
              <a:ext uri="{FF2B5EF4-FFF2-40B4-BE49-F238E27FC236}">
                <a16:creationId xmlns:a16="http://schemas.microsoft.com/office/drawing/2014/main" id="{DB0EF968-2B22-8C20-6352-D7111C1A2FD1}"/>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28794522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ild och cirkel till vänster">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AE2A1714-E60F-4047-6C05-3F0D2753DC14}"/>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10" name="Platshållare för text 7">
            <a:extLst>
              <a:ext uri="{FF2B5EF4-FFF2-40B4-BE49-F238E27FC236}">
                <a16:creationId xmlns:a16="http://schemas.microsoft.com/office/drawing/2014/main" id="{ADFA9880-B20A-B284-7667-BB6E139D0DFF}"/>
              </a:ext>
            </a:extLst>
          </p:cNvPr>
          <p:cNvSpPr>
            <a:spLocks noGrp="1"/>
          </p:cNvSpPr>
          <p:nvPr>
            <p:ph type="body" sz="quarter" idx="21"/>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bild 16">
            <a:extLst>
              <a:ext uri="{FF2B5EF4-FFF2-40B4-BE49-F238E27FC236}">
                <a16:creationId xmlns:a16="http://schemas.microsoft.com/office/drawing/2014/main" id="{EA50C948-0247-7936-CCAF-38904905F4EA}"/>
              </a:ext>
            </a:extLst>
          </p:cNvPr>
          <p:cNvSpPr>
            <a:spLocks noGrp="1"/>
          </p:cNvSpPr>
          <p:nvPr>
            <p:ph type="pic" sz="quarter" idx="15"/>
          </p:nvPr>
        </p:nvSpPr>
        <p:spPr>
          <a:xfrm>
            <a:off x="561974" y="658365"/>
            <a:ext cx="5534026" cy="5534026"/>
          </a:xfrm>
          <a:prstGeom prst="teardrop">
            <a:avLst/>
          </a:prstGeom>
          <a:noFill/>
        </p:spPr>
        <p:txBody>
          <a:bodyPr anchor="b"/>
          <a:lstStyle>
            <a:lvl1pPr algn="l">
              <a:defRPr/>
            </a:lvl1pPr>
          </a:lstStyle>
          <a:p>
            <a:r>
              <a:rPr lang="sv-SE"/>
              <a:t>Klicka på ikonen för att lägga till en bild</a:t>
            </a:r>
            <a:endParaRPr lang="sv-SE" dirty="0"/>
          </a:p>
        </p:txBody>
      </p:sp>
      <p:sp>
        <p:nvSpPr>
          <p:cNvPr id="2" name="Platshållare för text 10">
            <a:extLst>
              <a:ext uri="{FF2B5EF4-FFF2-40B4-BE49-F238E27FC236}">
                <a16:creationId xmlns:a16="http://schemas.microsoft.com/office/drawing/2014/main" id="{6FBCD0DE-5E17-C743-9CED-779F9D7E2CFC}"/>
              </a:ext>
            </a:extLst>
          </p:cNvPr>
          <p:cNvSpPr>
            <a:spLocks noGrp="1"/>
          </p:cNvSpPr>
          <p:nvPr>
            <p:ph type="body" sz="quarter" idx="17"/>
          </p:nvPr>
        </p:nvSpPr>
        <p:spPr>
          <a:xfrm>
            <a:off x="4322616" y="4005728"/>
            <a:ext cx="2251625" cy="2251625"/>
          </a:xfrm>
          <a:prstGeom prst="ellipse">
            <a:avLst/>
          </a:prstGeom>
          <a:solidFill>
            <a:schemeClr val="accent4"/>
          </a:solidFill>
        </p:spPr>
        <p:txBody>
          <a:bodyPr anchor="ctr">
            <a:noAutofit/>
          </a:bodyPr>
          <a:lstStyle>
            <a:lvl1pPr marL="0" indent="0" algn="ctr">
              <a:buNone/>
              <a:defRPr sz="2400" b="1">
                <a:solidFill>
                  <a:schemeClr val="bg1"/>
                </a:solidFill>
              </a:defRPr>
            </a:lvl1pPr>
            <a:lvl2pPr marL="244475" indent="0" algn="ctr">
              <a:buNone/>
              <a:defRPr sz="2000" b="1">
                <a:solidFill>
                  <a:schemeClr val="bg1"/>
                </a:solidFill>
              </a:defRPr>
            </a:lvl2pPr>
            <a:lvl3pPr marL="511175" indent="0" algn="ctr">
              <a:buNone/>
              <a:defRPr sz="1800" b="1">
                <a:solidFill>
                  <a:schemeClr val="bg1"/>
                </a:solidFill>
              </a:defRPr>
            </a:lvl3pPr>
            <a:lvl4pPr marL="762000" indent="0" algn="ctr">
              <a:buNone/>
              <a:defRPr sz="1600" b="1">
                <a:solidFill>
                  <a:schemeClr val="bg1"/>
                </a:solidFill>
              </a:defRPr>
            </a:lvl4pPr>
            <a:lvl5pPr marL="1030288" indent="0" algn="ctr">
              <a:buNone/>
              <a:defRPr sz="1400" b="1">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nummer 8">
            <a:extLst>
              <a:ext uri="{FF2B5EF4-FFF2-40B4-BE49-F238E27FC236}">
                <a16:creationId xmlns:a16="http://schemas.microsoft.com/office/drawing/2014/main" id="{CD0C11AC-6994-47F5-38EE-9940256649C4}"/>
              </a:ext>
            </a:extLst>
          </p:cNvPr>
          <p:cNvSpPr>
            <a:spLocks noGrp="1"/>
          </p:cNvSpPr>
          <p:nvPr>
            <p:ph type="sldNum" sz="quarter" idx="20"/>
          </p:nvPr>
        </p:nvSpPr>
        <p:spPr/>
        <p:txBody>
          <a:bodyPr/>
          <a:lstStyle/>
          <a:p>
            <a:fld id="{FDD9FC71-94E5-4C63-83F9-09F1766974D0}" type="slidenum">
              <a:rPr lang="sv-SE" smtClean="0"/>
              <a:pPr/>
              <a:t>‹#›</a:t>
            </a:fld>
            <a:endParaRPr lang="sv-SE"/>
          </a:p>
        </p:txBody>
      </p:sp>
      <p:sp>
        <p:nvSpPr>
          <p:cNvPr id="5" name="Platshållare för datum 4">
            <a:extLst>
              <a:ext uri="{FF2B5EF4-FFF2-40B4-BE49-F238E27FC236}">
                <a16:creationId xmlns:a16="http://schemas.microsoft.com/office/drawing/2014/main" id="{01153A39-3A6E-2C51-3DD0-86E6507A8265}"/>
              </a:ext>
            </a:extLst>
          </p:cNvPr>
          <p:cNvSpPr>
            <a:spLocks noGrp="1"/>
          </p:cNvSpPr>
          <p:nvPr>
            <p:ph type="dt" sz="half" idx="18"/>
          </p:nvPr>
        </p:nvSpPr>
        <p:spPr/>
        <p:txBody>
          <a:bodyPr/>
          <a:lstStyle/>
          <a:p>
            <a:fld id="{663AC0A1-BF03-4687-BDDD-A787ED1917E4}" type="datetimeFigureOut">
              <a:rPr lang="sv-SE" smtClean="0"/>
              <a:pPr/>
              <a:t>2026-06-26</a:t>
            </a:fld>
            <a:endParaRPr lang="sv-SE" dirty="0"/>
          </a:p>
        </p:txBody>
      </p:sp>
      <p:sp>
        <p:nvSpPr>
          <p:cNvPr id="8" name="Platshållare för sidfot 7">
            <a:extLst>
              <a:ext uri="{FF2B5EF4-FFF2-40B4-BE49-F238E27FC236}">
                <a16:creationId xmlns:a16="http://schemas.microsoft.com/office/drawing/2014/main" id="{A06EF699-DF7E-B62D-FBC1-92B42D79394B}"/>
              </a:ext>
            </a:extLst>
          </p:cNvPr>
          <p:cNvSpPr>
            <a:spLocks noGrp="1"/>
          </p:cNvSpPr>
          <p:nvPr>
            <p:ph type="ftr" sz="quarter" idx="19"/>
          </p:nvPr>
        </p:nvSpPr>
        <p:spPr/>
        <p:txBody>
          <a:bodyPr/>
          <a:lstStyle/>
          <a:p>
            <a:endParaRPr lang="sv-SE" dirty="0"/>
          </a:p>
        </p:txBody>
      </p:sp>
    </p:spTree>
    <p:extLst>
      <p:ext uri="{BB962C8B-B14F-4D97-AF65-F5344CB8AC3E}">
        <p14:creationId xmlns:p14="http://schemas.microsoft.com/office/powerpoint/2010/main" val="39209897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ild till höger">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6127D97-63F8-3A7B-5F3F-5D6D43033A61}"/>
              </a:ext>
            </a:extLst>
          </p:cNvPr>
          <p:cNvSpPr>
            <a:spLocks noGrp="1"/>
          </p:cNvSpPr>
          <p:nvPr>
            <p:ph type="title"/>
          </p:nvPr>
        </p:nvSpPr>
        <p:spPr>
          <a:xfrm>
            <a:off x="633528" y="517522"/>
            <a:ext cx="4359387" cy="1325563"/>
          </a:xfrm>
        </p:spPr>
        <p:txBody>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C3E1FC7A-8A4C-9CEE-4D55-68EAF67290D3}"/>
              </a:ext>
            </a:extLst>
          </p:cNvPr>
          <p:cNvSpPr>
            <a:spLocks noGrp="1"/>
          </p:cNvSpPr>
          <p:nvPr>
            <p:ph type="body" sz="quarter" idx="20"/>
          </p:nvPr>
        </p:nvSpPr>
        <p:spPr>
          <a:xfrm>
            <a:off x="633528" y="2025650"/>
            <a:ext cx="4359387"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5239657" y="-1220312"/>
            <a:ext cx="7097483" cy="7097483"/>
          </a:xfrm>
          <a:prstGeom prst="teardrop">
            <a:avLst/>
          </a:prstGeom>
          <a:noFill/>
        </p:spPr>
        <p:txBody>
          <a:bodyPr anchor="b"/>
          <a:lstStyle>
            <a:lvl1pPr algn="l">
              <a:defRPr/>
            </a:lvl1pPr>
          </a:lstStyle>
          <a:p>
            <a:r>
              <a:rPr lang="sv-SE"/>
              <a:t>Klicka på ikonen för att lägga till en bild</a:t>
            </a:r>
            <a:endParaRPr lang="sv-SE" dirty="0"/>
          </a:p>
        </p:txBody>
      </p:sp>
      <p:sp>
        <p:nvSpPr>
          <p:cNvPr id="4" name="Platshållare för bildnummer 3">
            <a:extLst>
              <a:ext uri="{FF2B5EF4-FFF2-40B4-BE49-F238E27FC236}">
                <a16:creationId xmlns:a16="http://schemas.microsoft.com/office/drawing/2014/main" id="{668A851D-3666-6F01-53F4-C83FDF177253}"/>
              </a:ext>
            </a:extLst>
          </p:cNvPr>
          <p:cNvSpPr>
            <a:spLocks noGrp="1"/>
          </p:cNvSpPr>
          <p:nvPr>
            <p:ph type="sldNum" sz="quarter" idx="19"/>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AC963393-39D9-C156-678C-1AFBB0705A12}"/>
              </a:ext>
            </a:extLst>
          </p:cNvPr>
          <p:cNvSpPr>
            <a:spLocks noGrp="1"/>
          </p:cNvSpPr>
          <p:nvPr>
            <p:ph type="dt" sz="half" idx="17"/>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2934F78E-EE75-DC7A-D191-6F3503630954}"/>
              </a:ext>
            </a:extLst>
          </p:cNvPr>
          <p:cNvSpPr>
            <a:spLocks noGrp="1"/>
          </p:cNvSpPr>
          <p:nvPr>
            <p:ph type="ftr" sz="quarter" idx="18"/>
          </p:nvPr>
        </p:nvSpPr>
        <p:spPr/>
        <p:txBody>
          <a:bodyPr/>
          <a:lstStyle/>
          <a:p>
            <a:endParaRPr lang="sv-SE" dirty="0"/>
          </a:p>
        </p:txBody>
      </p:sp>
    </p:spTree>
    <p:extLst>
      <p:ext uri="{BB962C8B-B14F-4D97-AF65-F5344CB8AC3E}">
        <p14:creationId xmlns:p14="http://schemas.microsoft.com/office/powerpoint/2010/main" val="29121116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Bild till höger_2">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rgbClr val="B4D9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B0888258-5F69-4461-1EF5-61C228B86497}"/>
              </a:ext>
            </a:extLst>
          </p:cNvPr>
          <p:cNvSpPr>
            <a:spLocks noGrp="1"/>
          </p:cNvSpPr>
          <p:nvPr>
            <p:ph type="title"/>
          </p:nvPr>
        </p:nvSpPr>
        <p:spPr>
          <a:xfrm>
            <a:off x="633529" y="517522"/>
            <a:ext cx="5052898" cy="1325563"/>
          </a:xfrm>
        </p:spPr>
        <p:txBody>
          <a:bodyPr/>
          <a:lstStyle/>
          <a:p>
            <a:r>
              <a:rPr lang="sv-SE"/>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r>
              <a:rPr lang="sv-SE"/>
              <a:t>Klicka på ikonen för att lägga till en bild</a:t>
            </a:r>
          </a:p>
        </p:txBody>
      </p:sp>
      <p:sp>
        <p:nvSpPr>
          <p:cNvPr id="4" name="Platshållare för bildnummer 3">
            <a:extLst>
              <a:ext uri="{FF2B5EF4-FFF2-40B4-BE49-F238E27FC236}">
                <a16:creationId xmlns:a16="http://schemas.microsoft.com/office/drawing/2014/main" id="{B0DBF6F4-F46B-57B9-1ADA-AE5CB852743B}"/>
              </a:ext>
            </a:extLst>
          </p:cNvPr>
          <p:cNvSpPr>
            <a:spLocks noGrp="1"/>
          </p:cNvSpPr>
          <p:nvPr>
            <p:ph type="sldNum" sz="quarter" idx="23"/>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897553C7-B092-A71C-7D19-1B5907A545BF}"/>
              </a:ext>
            </a:extLst>
          </p:cNvPr>
          <p:cNvSpPr>
            <a:spLocks noGrp="1"/>
          </p:cNvSpPr>
          <p:nvPr>
            <p:ph type="dt" sz="half" idx="21"/>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B3F539D1-6402-4870-44EE-DD03D1F3C59E}"/>
              </a:ext>
            </a:extLst>
          </p:cNvPr>
          <p:cNvSpPr>
            <a:spLocks noGrp="1"/>
          </p:cNvSpPr>
          <p:nvPr>
            <p:ph type="ftr" sz="quarter" idx="22"/>
          </p:nvPr>
        </p:nvSpPr>
        <p:spPr/>
        <p:txBody>
          <a:bodyPr/>
          <a:lstStyle/>
          <a:p>
            <a:endParaRPr lang="sv-SE" dirty="0"/>
          </a:p>
        </p:txBody>
      </p:sp>
      <p:pic>
        <p:nvPicPr>
          <p:cNvPr id="5" name="Bildobjekt 4" descr="Region Kronobergs logotyp">
            <a:extLst>
              <a:ext uri="{FF2B5EF4-FFF2-40B4-BE49-F238E27FC236}">
                <a16:creationId xmlns:a16="http://schemas.microsoft.com/office/drawing/2014/main" id="{3891D30F-5414-1D96-E793-81F0CA69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30397479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Bild till höger_3">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rgbClr val="F9D2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B79F0779-C10D-4A1E-D984-1FDEB74C1597}"/>
              </a:ext>
            </a:extLst>
          </p:cNvPr>
          <p:cNvSpPr>
            <a:spLocks noGrp="1"/>
          </p:cNvSpPr>
          <p:nvPr>
            <p:ph type="title"/>
          </p:nvPr>
        </p:nvSpPr>
        <p:spPr>
          <a:xfrm>
            <a:off x="633529" y="517522"/>
            <a:ext cx="5052898" cy="1325563"/>
          </a:xfrm>
        </p:spPr>
        <p:txBody>
          <a:bodyPr/>
          <a:lstStyle/>
          <a:p>
            <a:r>
              <a:rPr lang="sv-SE"/>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r>
              <a:rPr lang="sv-SE"/>
              <a:t>Klicka på ikonen för att lägga till en bild</a:t>
            </a:r>
          </a:p>
        </p:txBody>
      </p:sp>
      <p:sp>
        <p:nvSpPr>
          <p:cNvPr id="4" name="Platshållare för bildnummer 3">
            <a:extLst>
              <a:ext uri="{FF2B5EF4-FFF2-40B4-BE49-F238E27FC236}">
                <a16:creationId xmlns:a16="http://schemas.microsoft.com/office/drawing/2014/main" id="{B0DBF6F4-F46B-57B9-1ADA-AE5CB852743B}"/>
              </a:ext>
            </a:extLst>
          </p:cNvPr>
          <p:cNvSpPr>
            <a:spLocks noGrp="1"/>
          </p:cNvSpPr>
          <p:nvPr>
            <p:ph type="sldNum" sz="quarter" idx="23"/>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897553C7-B092-A71C-7D19-1B5907A545BF}"/>
              </a:ext>
            </a:extLst>
          </p:cNvPr>
          <p:cNvSpPr>
            <a:spLocks noGrp="1"/>
          </p:cNvSpPr>
          <p:nvPr>
            <p:ph type="dt" sz="half" idx="21"/>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B3F539D1-6402-4870-44EE-DD03D1F3C59E}"/>
              </a:ext>
            </a:extLst>
          </p:cNvPr>
          <p:cNvSpPr>
            <a:spLocks noGrp="1"/>
          </p:cNvSpPr>
          <p:nvPr>
            <p:ph type="ftr" sz="quarter" idx="22"/>
          </p:nvPr>
        </p:nvSpPr>
        <p:spPr/>
        <p:txBody>
          <a:bodyPr/>
          <a:lstStyle/>
          <a:p>
            <a:endParaRPr lang="sv-SE" dirty="0"/>
          </a:p>
        </p:txBody>
      </p:sp>
      <p:pic>
        <p:nvPicPr>
          <p:cNvPr id="5" name="Bildobjekt 4" descr="Region Kronobergs logotyp">
            <a:extLst>
              <a:ext uri="{FF2B5EF4-FFF2-40B4-BE49-F238E27FC236}">
                <a16:creationId xmlns:a16="http://schemas.microsoft.com/office/drawing/2014/main" id="{3891D30F-5414-1D96-E793-81F0CA69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8693598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ild och vinge till höger">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BB0A87F-8436-9960-B9ED-11AD0D6FFE0F}"/>
              </a:ext>
            </a:extLst>
          </p:cNvPr>
          <p:cNvSpPr>
            <a:spLocks noGrp="1"/>
          </p:cNvSpPr>
          <p:nvPr>
            <p:ph type="title"/>
          </p:nvPr>
        </p:nvSpPr>
        <p:spPr>
          <a:xfrm>
            <a:off x="633528" y="517522"/>
            <a:ext cx="5264851" cy="1325563"/>
          </a:xfrm>
        </p:spPr>
        <p:txBody>
          <a:bodyPr/>
          <a:lstStyle/>
          <a:p>
            <a:r>
              <a:rPr lang="sv-SE"/>
              <a:t>Klicka här för att ändra mall för rubrikformat</a:t>
            </a:r>
            <a:endParaRPr lang="sv-SE" dirty="0"/>
          </a:p>
        </p:txBody>
      </p:sp>
      <p:sp>
        <p:nvSpPr>
          <p:cNvPr id="20" name="Platshållare för text 23">
            <a:extLst>
              <a:ext uri="{FF2B5EF4-FFF2-40B4-BE49-F238E27FC236}">
                <a16:creationId xmlns:a16="http://schemas.microsoft.com/office/drawing/2014/main" id="{768531DD-7107-45FB-A5E1-64F1B2F78FA2}"/>
              </a:ext>
            </a:extLst>
          </p:cNvPr>
          <p:cNvSpPr>
            <a:spLocks noGrp="1"/>
          </p:cNvSpPr>
          <p:nvPr>
            <p:ph type="body" sz="quarter" idx="20"/>
          </p:nvPr>
        </p:nvSpPr>
        <p:spPr>
          <a:xfrm>
            <a:off x="633531" y="2025497"/>
            <a:ext cx="5264851"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2" name="Platshållare för bild 16">
            <a:extLst>
              <a:ext uri="{FF2B5EF4-FFF2-40B4-BE49-F238E27FC236}">
                <a16:creationId xmlns:a16="http://schemas.microsoft.com/office/drawing/2014/main" id="{A6653161-3AC6-49BC-67C5-FB5599F51153}"/>
              </a:ext>
            </a:extLst>
          </p:cNvPr>
          <p:cNvSpPr>
            <a:spLocks noGrp="1"/>
          </p:cNvSpPr>
          <p:nvPr>
            <p:ph type="pic" sz="quarter" idx="15"/>
          </p:nvPr>
        </p:nvSpPr>
        <p:spPr>
          <a:xfrm>
            <a:off x="7094483" y="0"/>
            <a:ext cx="5097517" cy="5849007"/>
          </a:xfrm>
          <a:prstGeom prst="round2SameRect">
            <a:avLst>
              <a:gd name="adj1" fmla="val 0"/>
              <a:gd name="adj2" fmla="val 50000"/>
            </a:avLst>
          </a:prstGeom>
          <a:noFill/>
        </p:spPr>
        <p:txBody>
          <a:bodyPr anchor="b"/>
          <a:lstStyle>
            <a:lvl1pPr algn="l">
              <a:defRPr>
                <a:solidFill>
                  <a:schemeClr val="tx1"/>
                </a:solidFill>
              </a:defRPr>
            </a:lvl1pPr>
          </a:lstStyle>
          <a:p>
            <a:r>
              <a:rPr lang="sv-SE"/>
              <a:t>Klicka på ikonen för att lägga till en bild</a:t>
            </a:r>
            <a:endParaRPr lang="sv-SE" dirty="0"/>
          </a:p>
        </p:txBody>
      </p:sp>
      <p:sp>
        <p:nvSpPr>
          <p:cNvPr id="2" name="Platshållare för text 10">
            <a:extLst>
              <a:ext uri="{FF2B5EF4-FFF2-40B4-BE49-F238E27FC236}">
                <a16:creationId xmlns:a16="http://schemas.microsoft.com/office/drawing/2014/main" id="{22B9B9BF-470D-2B21-9F0B-EB1F45731FC6}"/>
              </a:ext>
            </a:extLst>
          </p:cNvPr>
          <p:cNvSpPr>
            <a:spLocks noGrp="1"/>
          </p:cNvSpPr>
          <p:nvPr>
            <p:ph type="body" sz="quarter" idx="25"/>
          </p:nvPr>
        </p:nvSpPr>
        <p:spPr>
          <a:xfrm>
            <a:off x="6194450" y="1691925"/>
            <a:ext cx="2657654" cy="2815311"/>
          </a:xfrm>
          <a:prstGeom prst="round2DiagRect">
            <a:avLst>
              <a:gd name="adj1" fmla="val 0"/>
              <a:gd name="adj2" fmla="val 42021"/>
            </a:avLst>
          </a:prstGeom>
          <a:solidFill>
            <a:srgbClr val="004131"/>
          </a:solidFill>
        </p:spPr>
        <p:txBody>
          <a:bodyPr anchor="ctr">
            <a:noAutofit/>
          </a:bodyPr>
          <a:lstStyle>
            <a:lvl1pPr marL="0" indent="0" algn="ctr">
              <a:buNone/>
              <a:defRPr sz="2400" b="1">
                <a:solidFill>
                  <a:schemeClr val="bg1"/>
                </a:solidFill>
              </a:defRPr>
            </a:lvl1pPr>
            <a:lvl2pPr marL="244475" indent="0" algn="ctr">
              <a:buNone/>
              <a:defRPr sz="2000" b="1">
                <a:solidFill>
                  <a:schemeClr val="bg1"/>
                </a:solidFill>
              </a:defRPr>
            </a:lvl2pPr>
            <a:lvl3pPr marL="511175" indent="0" algn="ctr">
              <a:buNone/>
              <a:defRPr sz="1800" b="1">
                <a:solidFill>
                  <a:schemeClr val="bg1"/>
                </a:solidFill>
              </a:defRPr>
            </a:lvl3pPr>
            <a:lvl4pPr marL="762000" indent="0" algn="ctr">
              <a:buNone/>
              <a:defRPr sz="1600" b="1">
                <a:solidFill>
                  <a:schemeClr val="bg1"/>
                </a:solidFill>
              </a:defRPr>
            </a:lvl4pPr>
            <a:lvl5pPr marL="1030288" indent="0" algn="ctr">
              <a:buNone/>
              <a:defRPr sz="1400" b="1">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9" name="Platshållare för bildnummer 28">
            <a:extLst>
              <a:ext uri="{FF2B5EF4-FFF2-40B4-BE49-F238E27FC236}">
                <a16:creationId xmlns:a16="http://schemas.microsoft.com/office/drawing/2014/main" id="{7DC0CC2B-BA1D-E748-9270-B5901D12948B}"/>
              </a:ext>
            </a:extLst>
          </p:cNvPr>
          <p:cNvSpPr>
            <a:spLocks noGrp="1"/>
          </p:cNvSpPr>
          <p:nvPr>
            <p:ph type="sldNum" sz="quarter" idx="24"/>
          </p:nvPr>
        </p:nvSpPr>
        <p:spPr/>
        <p:txBody>
          <a:bodyPr/>
          <a:lstStyle/>
          <a:p>
            <a:fld id="{FDD9FC71-94E5-4C63-83F9-09F1766974D0}" type="slidenum">
              <a:rPr lang="sv-SE" smtClean="0"/>
              <a:pPr/>
              <a:t>‹#›</a:t>
            </a:fld>
            <a:endParaRPr lang="sv-SE"/>
          </a:p>
        </p:txBody>
      </p:sp>
      <p:sp>
        <p:nvSpPr>
          <p:cNvPr id="27" name="Platshållare för datum 26">
            <a:extLst>
              <a:ext uri="{FF2B5EF4-FFF2-40B4-BE49-F238E27FC236}">
                <a16:creationId xmlns:a16="http://schemas.microsoft.com/office/drawing/2014/main" id="{439C5372-91A2-AD10-7FDC-6B153E2FEBDD}"/>
              </a:ext>
            </a:extLst>
          </p:cNvPr>
          <p:cNvSpPr>
            <a:spLocks noGrp="1"/>
          </p:cNvSpPr>
          <p:nvPr>
            <p:ph type="dt" sz="half" idx="22"/>
          </p:nvPr>
        </p:nvSpPr>
        <p:spPr/>
        <p:txBody>
          <a:bodyPr/>
          <a:lstStyle/>
          <a:p>
            <a:fld id="{663AC0A1-BF03-4687-BDDD-A787ED1917E4}" type="datetimeFigureOut">
              <a:rPr lang="sv-SE" smtClean="0"/>
              <a:pPr/>
              <a:t>2026-06-26</a:t>
            </a:fld>
            <a:endParaRPr lang="sv-SE" dirty="0"/>
          </a:p>
        </p:txBody>
      </p:sp>
      <p:sp>
        <p:nvSpPr>
          <p:cNvPr id="28" name="Platshållare för sidfot 27">
            <a:extLst>
              <a:ext uri="{FF2B5EF4-FFF2-40B4-BE49-F238E27FC236}">
                <a16:creationId xmlns:a16="http://schemas.microsoft.com/office/drawing/2014/main" id="{48E51396-5C82-1B3F-5E8F-777BBDE1AB90}"/>
              </a:ext>
            </a:extLst>
          </p:cNvPr>
          <p:cNvSpPr>
            <a:spLocks noGrp="1"/>
          </p:cNvSpPr>
          <p:nvPr>
            <p:ph type="ftr" sz="quarter" idx="23"/>
          </p:nvPr>
        </p:nvSpPr>
        <p:spPr/>
        <p:txBody>
          <a:bodyPr/>
          <a:lstStyle/>
          <a:p>
            <a:endParaRPr lang="sv-SE" dirty="0"/>
          </a:p>
        </p:txBody>
      </p:sp>
    </p:spTree>
    <p:extLst>
      <p:ext uri="{BB962C8B-B14F-4D97-AF65-F5344CB8AC3E}">
        <p14:creationId xmlns:p14="http://schemas.microsoft.com/office/powerpoint/2010/main" val="7954987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Vinge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BD1CED-16DD-0340-44FF-56292D762D4A}"/>
              </a:ext>
            </a:extLst>
          </p:cNvPr>
          <p:cNvSpPr>
            <a:spLocks noGrp="1"/>
          </p:cNvSpPr>
          <p:nvPr>
            <p:ph type="title"/>
          </p:nvPr>
        </p:nvSpPr>
        <p:spPr>
          <a:xfrm>
            <a:off x="633528" y="517522"/>
            <a:ext cx="7519871" cy="1325563"/>
          </a:xfrm>
        </p:spPr>
        <p:txBody>
          <a:bodyPr/>
          <a:lstStyle/>
          <a:p>
            <a:r>
              <a:rPr lang="sv-SE"/>
              <a:t>Klicka här för att ändra mall för rubrikformat</a:t>
            </a:r>
          </a:p>
        </p:txBody>
      </p:sp>
      <p:sp>
        <p:nvSpPr>
          <p:cNvPr id="6" name="Platshållare för text 23">
            <a:extLst>
              <a:ext uri="{FF2B5EF4-FFF2-40B4-BE49-F238E27FC236}">
                <a16:creationId xmlns:a16="http://schemas.microsoft.com/office/drawing/2014/main" id="{2B0E109E-854A-2C92-6415-8827F23B78A2}"/>
              </a:ext>
            </a:extLst>
          </p:cNvPr>
          <p:cNvSpPr>
            <a:spLocks noGrp="1"/>
          </p:cNvSpPr>
          <p:nvPr>
            <p:ph type="body" sz="quarter" idx="20"/>
          </p:nvPr>
        </p:nvSpPr>
        <p:spPr>
          <a:xfrm>
            <a:off x="633530" y="2025497"/>
            <a:ext cx="751987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text 10">
            <a:extLst>
              <a:ext uri="{FF2B5EF4-FFF2-40B4-BE49-F238E27FC236}">
                <a16:creationId xmlns:a16="http://schemas.microsoft.com/office/drawing/2014/main" id="{1A4EDF47-93B2-F7A4-C94B-062D946533C3}"/>
              </a:ext>
            </a:extLst>
          </p:cNvPr>
          <p:cNvSpPr>
            <a:spLocks noGrp="1"/>
          </p:cNvSpPr>
          <p:nvPr>
            <p:ph type="body" sz="quarter" idx="25"/>
          </p:nvPr>
        </p:nvSpPr>
        <p:spPr>
          <a:xfrm>
            <a:off x="8480608" y="674112"/>
            <a:ext cx="3024466" cy="3203883"/>
          </a:xfrm>
          <a:prstGeom prst="teardrop">
            <a:avLst/>
          </a:prstGeom>
          <a:solidFill>
            <a:schemeClr val="accent2"/>
          </a:solidFill>
        </p:spPr>
        <p:txBody>
          <a:bodyPr anchor="ctr">
            <a:noAutofit/>
          </a:bodyPr>
          <a:lstStyle>
            <a:lvl1pPr marL="0" indent="0" algn="ctr">
              <a:buNone/>
              <a:defRPr sz="2400" b="1">
                <a:solidFill>
                  <a:schemeClr val="bg1"/>
                </a:solidFill>
              </a:defRPr>
            </a:lvl1pPr>
            <a:lvl2pPr marL="244475" indent="0" algn="ctr">
              <a:buNone/>
              <a:defRPr sz="2000" b="1">
                <a:solidFill>
                  <a:schemeClr val="bg1"/>
                </a:solidFill>
              </a:defRPr>
            </a:lvl2pPr>
            <a:lvl3pPr marL="511175" indent="0" algn="ctr">
              <a:buNone/>
              <a:defRPr sz="1800" b="1">
                <a:solidFill>
                  <a:schemeClr val="bg1"/>
                </a:solidFill>
              </a:defRPr>
            </a:lvl3pPr>
            <a:lvl4pPr marL="762000" indent="0" algn="ctr">
              <a:buNone/>
              <a:defRPr sz="1600" b="1">
                <a:solidFill>
                  <a:schemeClr val="bg1"/>
                </a:solidFill>
              </a:defRPr>
            </a:lvl4pPr>
            <a:lvl5pPr marL="1030288" indent="0" algn="ctr">
              <a:buNone/>
              <a:defRPr sz="1400" b="1">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bildnummer 13">
            <a:extLst>
              <a:ext uri="{FF2B5EF4-FFF2-40B4-BE49-F238E27FC236}">
                <a16:creationId xmlns:a16="http://schemas.microsoft.com/office/drawing/2014/main" id="{F478A2B2-935D-A2B7-DB5E-B89C67E23D69}"/>
              </a:ext>
            </a:extLst>
          </p:cNvPr>
          <p:cNvSpPr>
            <a:spLocks noGrp="1"/>
          </p:cNvSpPr>
          <p:nvPr>
            <p:ph type="sldNum" sz="quarter" idx="18"/>
          </p:nvPr>
        </p:nvSpPr>
        <p:spPr/>
        <p:txBody>
          <a:bodyPr/>
          <a:lstStyle/>
          <a:p>
            <a:fld id="{FDD9FC71-94E5-4C63-83F9-09F1766974D0}" type="slidenum">
              <a:rPr lang="sv-SE" smtClean="0"/>
              <a:pPr/>
              <a:t>‹#›</a:t>
            </a:fld>
            <a:endParaRPr lang="sv-SE"/>
          </a:p>
        </p:txBody>
      </p:sp>
      <p:sp>
        <p:nvSpPr>
          <p:cNvPr id="10" name="Platshållare för datum 9">
            <a:extLst>
              <a:ext uri="{FF2B5EF4-FFF2-40B4-BE49-F238E27FC236}">
                <a16:creationId xmlns:a16="http://schemas.microsoft.com/office/drawing/2014/main" id="{58B928F3-F06C-53B4-8A5C-BFAD3E53449C}"/>
              </a:ext>
            </a:extLst>
          </p:cNvPr>
          <p:cNvSpPr>
            <a:spLocks noGrp="1"/>
          </p:cNvSpPr>
          <p:nvPr>
            <p:ph type="dt" sz="half" idx="16"/>
          </p:nvPr>
        </p:nvSpPr>
        <p:spPr/>
        <p:txBody>
          <a:bodyPr/>
          <a:lstStyle/>
          <a:p>
            <a:fld id="{663AC0A1-BF03-4687-BDDD-A787ED1917E4}" type="datetimeFigureOut">
              <a:rPr lang="sv-SE" smtClean="0"/>
              <a:pPr/>
              <a:t>2026-06-26</a:t>
            </a:fld>
            <a:endParaRPr lang="sv-SE" dirty="0"/>
          </a:p>
        </p:txBody>
      </p:sp>
      <p:sp>
        <p:nvSpPr>
          <p:cNvPr id="11" name="Platshållare för sidfot 10">
            <a:extLst>
              <a:ext uri="{FF2B5EF4-FFF2-40B4-BE49-F238E27FC236}">
                <a16:creationId xmlns:a16="http://schemas.microsoft.com/office/drawing/2014/main" id="{5CB1FC55-8B48-449E-87CC-81CEC5C3B912}"/>
              </a:ext>
            </a:extLst>
          </p:cNvPr>
          <p:cNvSpPr>
            <a:spLocks noGrp="1"/>
          </p:cNvSpPr>
          <p:nvPr>
            <p:ph type="ftr" sz="quarter" idx="17"/>
          </p:nvPr>
        </p:nvSpPr>
        <p:spPr/>
        <p:txBody>
          <a:bodyPr/>
          <a:lstStyle/>
          <a:p>
            <a:endParaRPr lang="sv-SE" dirty="0"/>
          </a:p>
        </p:txBody>
      </p:sp>
    </p:spTree>
    <p:extLst>
      <p:ext uri="{BB962C8B-B14F-4D97-AF65-F5344CB8AC3E}">
        <p14:creationId xmlns:p14="http://schemas.microsoft.com/office/powerpoint/2010/main" val="3158164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itat_Ljusgrön">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0A38B5A-DA93-EC1E-8DD4-9A90C8D89AF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9" name="Platshållare för bildnummer 8">
            <a:extLst>
              <a:ext uri="{FF2B5EF4-FFF2-40B4-BE49-F238E27FC236}">
                <a16:creationId xmlns:a16="http://schemas.microsoft.com/office/drawing/2014/main" id="{DD2C710C-EB1A-9DB0-A7E9-B3EB756AF54D}"/>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16D9AFC-C5C8-1466-2342-A2B12234A672}"/>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8A52543D-D4DF-B4A1-0001-65838BA326C7}"/>
              </a:ext>
            </a:extLst>
          </p:cNvPr>
          <p:cNvSpPr>
            <a:spLocks noGrp="1"/>
          </p:cNvSpPr>
          <p:nvPr>
            <p:ph type="ftr" sz="quarter" idx="11"/>
          </p:nvPr>
        </p:nvSpPr>
        <p:spPr/>
        <p:txBody>
          <a:bodyPr/>
          <a:lstStyle/>
          <a:p>
            <a:endParaRPr lang="sv-SE" dirty="0"/>
          </a:p>
        </p:txBody>
      </p:sp>
      <p:pic>
        <p:nvPicPr>
          <p:cNvPr id="4" name="Bildobjekt 3" descr="Region Kronobergs logotyp">
            <a:extLst>
              <a:ext uri="{FF2B5EF4-FFF2-40B4-BE49-F238E27FC236}">
                <a16:creationId xmlns:a16="http://schemas.microsoft.com/office/drawing/2014/main" id="{DC5F6A89-8BD3-EF14-569B-0DB3F5F4EA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30669085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BD3A308-7549-9FA9-D648-1FF66274FDC9}"/>
              </a:ext>
            </a:extLst>
          </p:cNvPr>
          <p:cNvSpPr>
            <a:spLocks noGrp="1"/>
          </p:cNvSpPr>
          <p:nvPr>
            <p:ph type="title"/>
          </p:nvPr>
        </p:nvSpPr>
        <p:spPr/>
        <p:txBody>
          <a:bodyPr/>
          <a:lstStyle/>
          <a:p>
            <a:r>
              <a:rPr lang="sv-SE"/>
              <a:t>Klicka här för att ändra mall för rubrikformat</a:t>
            </a:r>
            <a:endParaRPr lang="sv-SE" dirty="0"/>
          </a:p>
        </p:txBody>
      </p:sp>
      <p:sp>
        <p:nvSpPr>
          <p:cNvPr id="4" name="Platshållare för bildnummer 3">
            <a:extLst>
              <a:ext uri="{FF2B5EF4-FFF2-40B4-BE49-F238E27FC236}">
                <a16:creationId xmlns:a16="http://schemas.microsoft.com/office/drawing/2014/main" id="{DB2CEE24-4E29-6166-3822-C57F01CDE3C3}"/>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E072084-6E77-EEDD-3B3E-C0E1F2DF763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774B7BFD-E11B-A77F-4246-4F0379A43861}"/>
              </a:ext>
            </a:extLst>
          </p:cNvPr>
          <p:cNvSpPr>
            <a:spLocks noGrp="1"/>
          </p:cNvSpPr>
          <p:nvPr>
            <p:ph type="ftr" sz="quarter" idx="11"/>
          </p:nvPr>
        </p:nvSpPr>
        <p:spPr/>
        <p:txBody>
          <a:bodyPr/>
          <a:lstStyle/>
          <a:p>
            <a:endParaRPr lang="sv-SE" dirty="0"/>
          </a:p>
        </p:txBody>
      </p:sp>
    </p:spTree>
    <p:extLst>
      <p:ext uri="{BB962C8B-B14F-4D97-AF65-F5344CB8AC3E}">
        <p14:creationId xmlns:p14="http://schemas.microsoft.com/office/powerpoint/2010/main" val="41915464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160E3B36-F312-C875-A9B5-C9CBB284C74C}"/>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5" name="Platshållare för datum 4">
            <a:extLst>
              <a:ext uri="{FF2B5EF4-FFF2-40B4-BE49-F238E27FC236}">
                <a16:creationId xmlns:a16="http://schemas.microsoft.com/office/drawing/2014/main" id="{FEF7A55C-9AA7-A56B-150C-95A34A6044D8}"/>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6" name="Platshållare för sidfot 5">
            <a:extLst>
              <a:ext uri="{FF2B5EF4-FFF2-40B4-BE49-F238E27FC236}">
                <a16:creationId xmlns:a16="http://schemas.microsoft.com/office/drawing/2014/main" id="{57128E3B-CFE4-7ADB-7D98-87DC33226A98}"/>
              </a:ext>
            </a:extLst>
          </p:cNvPr>
          <p:cNvSpPr>
            <a:spLocks noGrp="1"/>
          </p:cNvSpPr>
          <p:nvPr>
            <p:ph type="ftr" sz="quarter" idx="11"/>
          </p:nvPr>
        </p:nvSpPr>
        <p:spPr/>
        <p:txBody>
          <a:bodyPr/>
          <a:lstStyle/>
          <a:p>
            <a:endParaRPr lang="sv-SE" dirty="0"/>
          </a:p>
        </p:txBody>
      </p:sp>
    </p:spTree>
    <p:extLst>
      <p:ext uri="{BB962C8B-B14F-4D97-AF65-F5344CB8AC3E}">
        <p14:creationId xmlns:p14="http://schemas.microsoft.com/office/powerpoint/2010/main" val="34586788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Citat_Ljusrosa">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0A38B5A-DA93-EC1E-8DD4-9A90C8D89AF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9" name="Platshållare för bildnummer 8">
            <a:extLst>
              <a:ext uri="{FF2B5EF4-FFF2-40B4-BE49-F238E27FC236}">
                <a16:creationId xmlns:a16="http://schemas.microsoft.com/office/drawing/2014/main" id="{DD2C710C-EB1A-9DB0-A7E9-B3EB756AF54D}"/>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16D9AFC-C5C8-1466-2342-A2B12234A672}"/>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8A52543D-D4DF-B4A1-0001-65838BA326C7}"/>
              </a:ext>
            </a:extLst>
          </p:cNvPr>
          <p:cNvSpPr>
            <a:spLocks noGrp="1"/>
          </p:cNvSpPr>
          <p:nvPr>
            <p:ph type="ftr" sz="quarter" idx="11"/>
          </p:nvPr>
        </p:nvSpPr>
        <p:spPr/>
        <p:txBody>
          <a:bodyPr/>
          <a:lstStyle/>
          <a:p>
            <a:endParaRPr lang="sv-SE" dirty="0"/>
          </a:p>
        </p:txBody>
      </p:sp>
      <p:pic>
        <p:nvPicPr>
          <p:cNvPr id="12" name="Bildobjekt 11" descr="Region Kronobergs logotyp">
            <a:extLst>
              <a:ext uri="{FF2B5EF4-FFF2-40B4-BE49-F238E27FC236}">
                <a16:creationId xmlns:a16="http://schemas.microsoft.com/office/drawing/2014/main" id="{B12C2BA5-DA85-C753-A692-4FA713CEC7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17739963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Citat_Ljusgrön">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0A38B5A-DA93-EC1E-8DD4-9A90C8D89AF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9" name="Platshållare för bildnummer 8">
            <a:extLst>
              <a:ext uri="{FF2B5EF4-FFF2-40B4-BE49-F238E27FC236}">
                <a16:creationId xmlns:a16="http://schemas.microsoft.com/office/drawing/2014/main" id="{DD2C710C-EB1A-9DB0-A7E9-B3EB756AF54D}"/>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16D9AFC-C5C8-1466-2342-A2B12234A672}"/>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8A52543D-D4DF-B4A1-0001-65838BA326C7}"/>
              </a:ext>
            </a:extLst>
          </p:cNvPr>
          <p:cNvSpPr>
            <a:spLocks noGrp="1"/>
          </p:cNvSpPr>
          <p:nvPr>
            <p:ph type="ftr" sz="quarter" idx="11"/>
          </p:nvPr>
        </p:nvSpPr>
        <p:spPr/>
        <p:txBody>
          <a:bodyPr/>
          <a:lstStyle/>
          <a:p>
            <a:endParaRPr lang="sv-SE" dirty="0"/>
          </a:p>
        </p:txBody>
      </p:sp>
      <p:pic>
        <p:nvPicPr>
          <p:cNvPr id="4" name="Bildobjekt 3" descr="Region Kronobergs logotyp">
            <a:extLst>
              <a:ext uri="{FF2B5EF4-FFF2-40B4-BE49-F238E27FC236}">
                <a16:creationId xmlns:a16="http://schemas.microsoft.com/office/drawing/2014/main" id="{DC5F6A89-8BD3-EF14-569B-0DB3F5F4EA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40094269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Avsnitt_Ljusrosa">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9FEE0A1-26C1-26E2-C5AF-EB1D578C4F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ubrik 2">
            <a:extLst>
              <a:ext uri="{FF2B5EF4-FFF2-40B4-BE49-F238E27FC236}">
                <a16:creationId xmlns:a16="http://schemas.microsoft.com/office/drawing/2014/main" id="{E3B3AC9B-F98B-219F-7B9A-68D22D4EF51A}"/>
              </a:ext>
            </a:extLst>
          </p:cNvPr>
          <p:cNvSpPr>
            <a:spLocks noGrp="1"/>
          </p:cNvSpPr>
          <p:nvPr>
            <p:ph type="title"/>
          </p:nvPr>
        </p:nvSpPr>
        <p:spPr>
          <a:xfrm>
            <a:off x="1927849" y="1954923"/>
            <a:ext cx="8336301" cy="2086671"/>
          </a:xfrm>
        </p:spPr>
        <p:txBody>
          <a:bodyPr anchor="ctr">
            <a:noAutofit/>
          </a:bodyPr>
          <a:lstStyle>
            <a:lvl1pPr algn="ctr">
              <a:defRPr sz="5400">
                <a:solidFill>
                  <a:srgbClr val="700545"/>
                </a:solidFill>
              </a:defRPr>
            </a:lvl1pPr>
          </a:lstStyle>
          <a:p>
            <a:r>
              <a:rPr lang="sv-SE"/>
              <a:t>Klicka här för att ändra mall för rubrikformat</a:t>
            </a:r>
            <a:endParaRPr lang="sv-SE" dirty="0"/>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 name="Platshållare för bildnummer 10">
            <a:extLst>
              <a:ext uri="{FF2B5EF4-FFF2-40B4-BE49-F238E27FC236}">
                <a16:creationId xmlns:a16="http://schemas.microsoft.com/office/drawing/2014/main" id="{18F64C69-6E07-53BF-8045-C5BF6FA11554}"/>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9" name="Platshållare för datum 8">
            <a:extLst>
              <a:ext uri="{FF2B5EF4-FFF2-40B4-BE49-F238E27FC236}">
                <a16:creationId xmlns:a16="http://schemas.microsoft.com/office/drawing/2014/main" id="{AAD33853-A4D2-FAAA-520E-7FF69E0FDCE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10" name="Platshållare för sidfot 9">
            <a:extLst>
              <a:ext uri="{FF2B5EF4-FFF2-40B4-BE49-F238E27FC236}">
                <a16:creationId xmlns:a16="http://schemas.microsoft.com/office/drawing/2014/main" id="{5710E6E5-1249-0368-3103-E7D3820AF02B}"/>
              </a:ext>
            </a:extLst>
          </p:cNvPr>
          <p:cNvSpPr>
            <a:spLocks noGrp="1"/>
          </p:cNvSpPr>
          <p:nvPr>
            <p:ph type="ftr" sz="quarter" idx="11"/>
          </p:nvPr>
        </p:nvSpPr>
        <p:spPr/>
        <p:txBody>
          <a:bodyPr/>
          <a:lstStyle/>
          <a:p>
            <a:endParaRPr lang="sv-SE" dirty="0"/>
          </a:p>
        </p:txBody>
      </p:sp>
      <p:pic>
        <p:nvPicPr>
          <p:cNvPr id="12" name="Bildobjekt 11" descr="Region Kronobergs logotyp">
            <a:extLst>
              <a:ext uri="{FF2B5EF4-FFF2-40B4-BE49-F238E27FC236}">
                <a16:creationId xmlns:a16="http://schemas.microsoft.com/office/drawing/2014/main" id="{B7B0F68E-6AB6-8240-C24A-270BB8047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7974871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Avsnitt_Ljusgrön">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9FEE0A1-26C1-26E2-C5AF-EB1D578C4F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ubrik 2">
            <a:extLst>
              <a:ext uri="{FF2B5EF4-FFF2-40B4-BE49-F238E27FC236}">
                <a16:creationId xmlns:a16="http://schemas.microsoft.com/office/drawing/2014/main" id="{9386AC30-CFF0-9F32-5F46-7FBAE80C2F7E}"/>
              </a:ext>
            </a:extLst>
          </p:cNvPr>
          <p:cNvSpPr>
            <a:spLocks noGrp="1"/>
          </p:cNvSpPr>
          <p:nvPr>
            <p:ph type="title"/>
          </p:nvPr>
        </p:nvSpPr>
        <p:spPr>
          <a:xfrm>
            <a:off x="1927849" y="1954923"/>
            <a:ext cx="8336301" cy="2086671"/>
          </a:xfrm>
        </p:spPr>
        <p:txBody>
          <a:bodyPr anchor="ctr">
            <a:noAutofit/>
          </a:bodyPr>
          <a:lstStyle>
            <a:lvl1pPr algn="ctr">
              <a:defRPr sz="5400">
                <a:solidFill>
                  <a:srgbClr val="004131"/>
                </a:solidFill>
              </a:defRPr>
            </a:lvl1pPr>
          </a:lstStyle>
          <a:p>
            <a:r>
              <a:rPr lang="sv-SE"/>
              <a:t>Klicka här för att ändra mall för rubrikformat</a:t>
            </a:r>
            <a:endParaRPr lang="sv-SE" dirty="0"/>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 name="Platshållare för bildnummer 10">
            <a:extLst>
              <a:ext uri="{FF2B5EF4-FFF2-40B4-BE49-F238E27FC236}">
                <a16:creationId xmlns:a16="http://schemas.microsoft.com/office/drawing/2014/main" id="{18F64C69-6E07-53BF-8045-C5BF6FA11554}"/>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9" name="Platshållare för datum 8">
            <a:extLst>
              <a:ext uri="{FF2B5EF4-FFF2-40B4-BE49-F238E27FC236}">
                <a16:creationId xmlns:a16="http://schemas.microsoft.com/office/drawing/2014/main" id="{AAD33853-A4D2-FAAA-520E-7FF69E0FDCE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10" name="Platshållare för sidfot 9">
            <a:extLst>
              <a:ext uri="{FF2B5EF4-FFF2-40B4-BE49-F238E27FC236}">
                <a16:creationId xmlns:a16="http://schemas.microsoft.com/office/drawing/2014/main" id="{5710E6E5-1249-0368-3103-E7D3820AF02B}"/>
              </a:ext>
            </a:extLst>
          </p:cNvPr>
          <p:cNvSpPr>
            <a:spLocks noGrp="1"/>
          </p:cNvSpPr>
          <p:nvPr>
            <p:ph type="ftr" sz="quarter" idx="11"/>
          </p:nvPr>
        </p:nvSpPr>
        <p:spPr/>
        <p:txBody>
          <a:bodyPr/>
          <a:lstStyle/>
          <a:p>
            <a:endParaRPr lang="sv-SE" dirty="0"/>
          </a:p>
        </p:txBody>
      </p:sp>
      <p:pic>
        <p:nvPicPr>
          <p:cNvPr id="4" name="Bildobjekt 3" descr="Region Kronobergs logotyp">
            <a:extLst>
              <a:ext uri="{FF2B5EF4-FFF2-40B4-BE49-F238E27FC236}">
                <a16:creationId xmlns:a16="http://schemas.microsoft.com/office/drawing/2014/main" id="{4B4DC3DF-9ED1-6575-58B5-D011A8B62E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6025000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vådelat innehåll_Mörkgrö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rgbClr val="004131"/>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bg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3053291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vådelat innehåll_Mörkblå">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tx2"/>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bg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7686096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vådelat innehåll_Mörkros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rgbClr val="700545"/>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bg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0562181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Avslutningsbild">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241DCC-EF83-BA75-77E2-666C4BAED7BA}"/>
              </a:ext>
              <a:ext uri="{C183D7F6-B498-43B3-948B-1728B52AA6E4}">
                <adec:decorative xmlns:adec="http://schemas.microsoft.com/office/drawing/2017/decorative" val="1"/>
              </a:ext>
            </a:extLst>
          </p:cNvPr>
          <p:cNvSpPr/>
          <p:nvPr userDrawn="1"/>
        </p:nvSpPr>
        <p:spPr>
          <a:xfrm>
            <a:off x="-1" y="3429000"/>
            <a:ext cx="12192000" cy="3429000"/>
          </a:xfrm>
          <a:prstGeom prst="rect">
            <a:avLst/>
          </a:prstGeom>
          <a:solidFill>
            <a:srgbClr val="004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 name="Bildobjekt 1">
            <a:extLst>
              <a:ext uri="{FF2B5EF4-FFF2-40B4-BE49-F238E27FC236}">
                <a16:creationId xmlns:a16="http://schemas.microsoft.com/office/drawing/2014/main" id="{77AFBECA-246A-05A7-5C17-D7BFBDBC79D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38" t="-506" r="4923" b="69"/>
          <a:stretch/>
        </p:blipFill>
        <p:spPr>
          <a:xfrm>
            <a:off x="-1" y="294214"/>
            <a:ext cx="12192001" cy="6419017"/>
          </a:xfrm>
          <a:prstGeom prst="rect">
            <a:avLst/>
          </a:prstGeom>
        </p:spPr>
      </p:pic>
      <p:pic>
        <p:nvPicPr>
          <p:cNvPr id="3" name="Bildobjekt 2" descr="Region Kronobergs logotyp">
            <a:extLst>
              <a:ext uri="{FF2B5EF4-FFF2-40B4-BE49-F238E27FC236}">
                <a16:creationId xmlns:a16="http://schemas.microsoft.com/office/drawing/2014/main" id="{C21C4AE1-A668-3E47-ACF7-601DCA98DC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101680" y="2255506"/>
            <a:ext cx="1988638" cy="2346987"/>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4065915" y="4938771"/>
            <a:ext cx="4060168" cy="582133"/>
          </a:xfrm>
        </p:spPr>
        <p:txBody>
          <a:bodyPr>
            <a:normAutofit/>
          </a:bodyPr>
          <a:lstStyle>
            <a:lvl1pPr algn="ctr">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3299354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nitt_Ljusrosa">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9FEE0A1-26C1-26E2-C5AF-EB1D578C4F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ubrik 2">
            <a:extLst>
              <a:ext uri="{FF2B5EF4-FFF2-40B4-BE49-F238E27FC236}">
                <a16:creationId xmlns:a16="http://schemas.microsoft.com/office/drawing/2014/main" id="{E3B3AC9B-F98B-219F-7B9A-68D22D4EF51A}"/>
              </a:ext>
            </a:extLst>
          </p:cNvPr>
          <p:cNvSpPr>
            <a:spLocks noGrp="1"/>
          </p:cNvSpPr>
          <p:nvPr>
            <p:ph type="title"/>
          </p:nvPr>
        </p:nvSpPr>
        <p:spPr>
          <a:xfrm>
            <a:off x="1927849" y="1954923"/>
            <a:ext cx="8336301" cy="2086671"/>
          </a:xfrm>
        </p:spPr>
        <p:txBody>
          <a:bodyPr anchor="ctr">
            <a:noAutofit/>
          </a:bodyPr>
          <a:lstStyle>
            <a:lvl1pPr algn="ctr">
              <a:defRPr sz="5400">
                <a:solidFill>
                  <a:srgbClr val="700545"/>
                </a:solidFill>
              </a:defRPr>
            </a:lvl1pPr>
          </a:lstStyle>
          <a:p>
            <a:r>
              <a:rPr lang="sv-SE"/>
              <a:t>Klicka här för att ändra mall för rubrikformat</a:t>
            </a:r>
            <a:endParaRPr lang="sv-SE" dirty="0"/>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 name="Platshållare för bildnummer 10">
            <a:extLst>
              <a:ext uri="{FF2B5EF4-FFF2-40B4-BE49-F238E27FC236}">
                <a16:creationId xmlns:a16="http://schemas.microsoft.com/office/drawing/2014/main" id="{18F64C69-6E07-53BF-8045-C5BF6FA11554}"/>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9" name="Platshållare för datum 8">
            <a:extLst>
              <a:ext uri="{FF2B5EF4-FFF2-40B4-BE49-F238E27FC236}">
                <a16:creationId xmlns:a16="http://schemas.microsoft.com/office/drawing/2014/main" id="{AAD33853-A4D2-FAAA-520E-7FF69E0FDCE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10" name="Platshållare för sidfot 9">
            <a:extLst>
              <a:ext uri="{FF2B5EF4-FFF2-40B4-BE49-F238E27FC236}">
                <a16:creationId xmlns:a16="http://schemas.microsoft.com/office/drawing/2014/main" id="{5710E6E5-1249-0368-3103-E7D3820AF02B}"/>
              </a:ext>
            </a:extLst>
          </p:cNvPr>
          <p:cNvSpPr>
            <a:spLocks noGrp="1"/>
          </p:cNvSpPr>
          <p:nvPr>
            <p:ph type="ftr" sz="quarter" idx="11"/>
          </p:nvPr>
        </p:nvSpPr>
        <p:spPr/>
        <p:txBody>
          <a:bodyPr/>
          <a:lstStyle/>
          <a:p>
            <a:endParaRPr lang="sv-SE" dirty="0"/>
          </a:p>
        </p:txBody>
      </p:sp>
      <p:pic>
        <p:nvPicPr>
          <p:cNvPr id="12" name="Bildobjekt 11" descr="Region Kronobergs logotyp">
            <a:extLst>
              <a:ext uri="{FF2B5EF4-FFF2-40B4-BE49-F238E27FC236}">
                <a16:creationId xmlns:a16="http://schemas.microsoft.com/office/drawing/2014/main" id="{B7B0F68E-6AB6-8240-C24A-270BB8047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34356775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Avslutningsbild_2">
    <p:bg>
      <p:bgPr>
        <a:solidFill>
          <a:srgbClr val="004131"/>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91BEC45-D6B1-C25B-B718-25A7D269D28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8837" b="5077"/>
          <a:stretch/>
        </p:blipFill>
        <p:spPr>
          <a:xfrm>
            <a:off x="1974449" y="0"/>
            <a:ext cx="8243100" cy="6858000"/>
          </a:xfrm>
          <a:prstGeom prst="rect">
            <a:avLst/>
          </a:prstGeom>
        </p:spPr>
      </p:pic>
      <p:pic>
        <p:nvPicPr>
          <p:cNvPr id="3" name="Bildobjekt 2" descr="Region Kronobergs logotyp">
            <a:extLst>
              <a:ext uri="{FF2B5EF4-FFF2-40B4-BE49-F238E27FC236}">
                <a16:creationId xmlns:a16="http://schemas.microsoft.com/office/drawing/2014/main" id="{EDD5676D-7486-6BF0-3060-3690D28E9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081877" y="2231968"/>
            <a:ext cx="2028246" cy="2394063"/>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3423555" y="5319890"/>
            <a:ext cx="5344888" cy="582133"/>
          </a:xfrm>
        </p:spPr>
        <p:txBody>
          <a:bodyPr>
            <a:normAutofit/>
          </a:bodyPr>
          <a:lstStyle>
            <a:lvl1pPr algn="ctr">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41854881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Grön">
    <p:bg>
      <p:bgPr>
        <a:solidFill>
          <a:schemeClr val="accent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6FCAF63-D791-08FB-B447-275E5EBA92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4" name="Bildobjekt 3" descr="Region Kronobergs logotyp">
            <a:extLst>
              <a:ext uri="{FF2B5EF4-FFF2-40B4-BE49-F238E27FC236}">
                <a16:creationId xmlns:a16="http://schemas.microsoft.com/office/drawing/2014/main" id="{7D7E0653-9834-7D40-C136-8456753114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13" name="Rubrik 8">
            <a:extLst>
              <a:ext uri="{FF2B5EF4-FFF2-40B4-BE49-F238E27FC236}">
                <a16:creationId xmlns:a16="http://schemas.microsoft.com/office/drawing/2014/main" id="{68A95451-3858-D0F1-2E01-C8409482E820}"/>
              </a:ext>
            </a:extLst>
          </p:cNvPr>
          <p:cNvSpPr>
            <a:spLocks noGrp="1"/>
          </p:cNvSpPr>
          <p:nvPr>
            <p:ph type="title" hasCustomPrompt="1"/>
          </p:nvPr>
        </p:nvSpPr>
        <p:spPr>
          <a:xfrm>
            <a:off x="633530" y="1130064"/>
            <a:ext cx="5711548" cy="2929285"/>
          </a:xfrm>
        </p:spPr>
        <p:txBody>
          <a:bodyPr anchor="b">
            <a:noAutofit/>
          </a:bodyPr>
          <a:lstStyle>
            <a:lvl1pPr>
              <a:defRPr sz="5200">
                <a:solidFill>
                  <a:schemeClr val="bg1"/>
                </a:solidFill>
              </a:defRPr>
            </a:lvl1pPr>
          </a:lstStyle>
          <a:p>
            <a:pPr lvl="0"/>
            <a:r>
              <a:rPr lang="sv-SE" dirty="0"/>
              <a:t>Avslutning eller kontakt</a:t>
            </a:r>
          </a:p>
        </p:txBody>
      </p:sp>
      <p:sp>
        <p:nvSpPr>
          <p:cNvPr id="14" name="Underrubrik 2">
            <a:extLst>
              <a:ext uri="{FF2B5EF4-FFF2-40B4-BE49-F238E27FC236}">
                <a16:creationId xmlns:a16="http://schemas.microsoft.com/office/drawing/2014/main" id="{89EB1D23-790B-FFF2-213B-EE9E4F185956}"/>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9943528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Rosa">
    <p:bg>
      <p:bgPr>
        <a:solidFill>
          <a:schemeClr val="accent2"/>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303A58C-AEBC-590B-41F0-90C687CF7B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CFC138CB-6770-7654-B2E1-BE56E63AA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9" name="Rubrik 8">
            <a:extLst>
              <a:ext uri="{FF2B5EF4-FFF2-40B4-BE49-F238E27FC236}">
                <a16:creationId xmlns:a16="http://schemas.microsoft.com/office/drawing/2014/main" id="{69EE33FE-F484-2AF6-5C44-24CE79007602}"/>
              </a:ext>
            </a:extLst>
          </p:cNvPr>
          <p:cNvSpPr>
            <a:spLocks noGrp="1"/>
          </p:cNvSpPr>
          <p:nvPr>
            <p:ph type="title" hasCustomPrompt="1"/>
          </p:nvPr>
        </p:nvSpPr>
        <p:spPr>
          <a:xfrm>
            <a:off x="633530" y="1130064"/>
            <a:ext cx="5711548" cy="2929285"/>
          </a:xfrm>
        </p:spPr>
        <p:txBody>
          <a:bodyPr anchor="b">
            <a:noAutofit/>
          </a:bodyPr>
          <a:lstStyle>
            <a:lvl1pPr>
              <a:defRPr sz="5200">
                <a:solidFill>
                  <a:schemeClr val="bg1"/>
                </a:solidFill>
              </a:defRPr>
            </a:lvl1pPr>
          </a:lstStyle>
          <a:p>
            <a:pPr lvl="0"/>
            <a:r>
              <a:rPr lang="sv-SE" dirty="0"/>
              <a:t>Avslutning eller kontakt</a:t>
            </a:r>
          </a:p>
        </p:txBody>
      </p:sp>
      <p:sp>
        <p:nvSpPr>
          <p:cNvPr id="12" name="Underrubrik 2">
            <a:extLst>
              <a:ext uri="{FF2B5EF4-FFF2-40B4-BE49-F238E27FC236}">
                <a16:creationId xmlns:a16="http://schemas.microsoft.com/office/drawing/2014/main" id="{6F52D620-F16A-6BB7-3456-DCA46CEAFD27}"/>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18418165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1_Bild till höger">
    <p:spTree>
      <p:nvGrpSpPr>
        <p:cNvPr id="1" name=""/>
        <p:cNvGrpSpPr/>
        <p:nvPr/>
      </p:nvGrpSpPr>
      <p:grpSpPr>
        <a:xfrm>
          <a:off x="0" y="0"/>
          <a:ext cx="0" cy="0"/>
          <a:chOff x="0" y="0"/>
          <a:chExt cx="0" cy="0"/>
        </a:xfrm>
      </p:grpSpPr>
      <p:sp>
        <p:nvSpPr>
          <p:cNvPr id="8" name="Rektangel: diagonala rundade hörn 4">
            <a:extLst>
              <a:ext uri="{FF2B5EF4-FFF2-40B4-BE49-F238E27FC236}">
                <a16:creationId xmlns:a16="http://schemas.microsoft.com/office/drawing/2014/main" id="{E7008C88-C1C1-4F6D-8A76-1E0E454A1DE5}"/>
              </a:ext>
            </a:extLst>
          </p:cNvPr>
          <p:cNvSpPr/>
          <p:nvPr userDrawn="1"/>
        </p:nvSpPr>
        <p:spPr>
          <a:xfrm>
            <a:off x="9271347" y="445079"/>
            <a:ext cx="2954242" cy="6461772"/>
          </a:xfrm>
          <a:custGeom>
            <a:avLst/>
            <a:gdLst>
              <a:gd name="connsiteX0" fmla="*/ 0 w 7476308"/>
              <a:gd name="connsiteY0" fmla="*/ 0 h 7597733"/>
              <a:gd name="connsiteX1" fmla="*/ 3970966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78147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4670477 w 7476308"/>
              <a:gd name="connsiteY4" fmla="*/ 4428648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175325 w 7476308"/>
              <a:gd name="connsiteY4" fmla="*/ 732967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5384103 w 7476308"/>
              <a:gd name="connsiteY4" fmla="*/ 616475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603170"/>
              <a:gd name="connsiteX1" fmla="*/ 2897099 w 7476308"/>
              <a:gd name="connsiteY1" fmla="*/ 0 h 7603170"/>
              <a:gd name="connsiteX2" fmla="*/ 7476308 w 7476308"/>
              <a:gd name="connsiteY2" fmla="*/ 3505342 h 7603170"/>
              <a:gd name="connsiteX3" fmla="*/ 7476308 w 7476308"/>
              <a:gd name="connsiteY3" fmla="*/ 7597733 h 7603170"/>
              <a:gd name="connsiteX4" fmla="*/ 4670477 w 7476308"/>
              <a:gd name="connsiteY4" fmla="*/ 4428648 h 7603170"/>
              <a:gd name="connsiteX5" fmla="*/ 3730810 w 7476308"/>
              <a:gd name="connsiteY5" fmla="*/ 6633229 h 7603170"/>
              <a:gd name="connsiteX6" fmla="*/ 937363 w 7476308"/>
              <a:gd name="connsiteY6" fmla="*/ 6502958 h 7603170"/>
              <a:gd name="connsiteX7" fmla="*/ 0 w 7476308"/>
              <a:gd name="connsiteY7" fmla="*/ 4092391 h 7603170"/>
              <a:gd name="connsiteX8" fmla="*/ 0 w 7476308"/>
              <a:gd name="connsiteY8" fmla="*/ 0 h 7603170"/>
              <a:gd name="connsiteX9" fmla="*/ 0 w 7476308"/>
              <a:gd name="connsiteY9" fmla="*/ 0 h 7603170"/>
              <a:gd name="connsiteX0" fmla="*/ 0 w 7476308"/>
              <a:gd name="connsiteY0" fmla="*/ 0 h 6633229"/>
              <a:gd name="connsiteX1" fmla="*/ 2897099 w 7476308"/>
              <a:gd name="connsiteY1" fmla="*/ 0 h 6633229"/>
              <a:gd name="connsiteX2" fmla="*/ 7476308 w 7476308"/>
              <a:gd name="connsiteY2" fmla="*/ 3505342 h 6633229"/>
              <a:gd name="connsiteX3" fmla="*/ 4670477 w 7476308"/>
              <a:gd name="connsiteY3" fmla="*/ 4428648 h 6633229"/>
              <a:gd name="connsiteX4" fmla="*/ 3730810 w 7476308"/>
              <a:gd name="connsiteY4" fmla="*/ 6633229 h 6633229"/>
              <a:gd name="connsiteX5" fmla="*/ 937363 w 7476308"/>
              <a:gd name="connsiteY5" fmla="*/ 6502958 h 6633229"/>
              <a:gd name="connsiteX6" fmla="*/ 0 w 7476308"/>
              <a:gd name="connsiteY6" fmla="*/ 4092391 h 6633229"/>
              <a:gd name="connsiteX7" fmla="*/ 0 w 7476308"/>
              <a:gd name="connsiteY7" fmla="*/ 0 h 6633229"/>
              <a:gd name="connsiteX8" fmla="*/ 0 w 7476308"/>
              <a:gd name="connsiteY8" fmla="*/ 0 h 6633229"/>
              <a:gd name="connsiteX0" fmla="*/ 0 w 4670477"/>
              <a:gd name="connsiteY0" fmla="*/ 0 h 6633229"/>
              <a:gd name="connsiteX1" fmla="*/ 2897099 w 4670477"/>
              <a:gd name="connsiteY1" fmla="*/ 0 h 6633229"/>
              <a:gd name="connsiteX2" fmla="*/ 4670477 w 4670477"/>
              <a:gd name="connsiteY2" fmla="*/ 4428648 h 6633229"/>
              <a:gd name="connsiteX3" fmla="*/ 3730810 w 4670477"/>
              <a:gd name="connsiteY3" fmla="*/ 6633229 h 6633229"/>
              <a:gd name="connsiteX4" fmla="*/ 937363 w 4670477"/>
              <a:gd name="connsiteY4" fmla="*/ 6502958 h 6633229"/>
              <a:gd name="connsiteX5" fmla="*/ 0 w 4670477"/>
              <a:gd name="connsiteY5" fmla="*/ 4092391 h 6633229"/>
              <a:gd name="connsiteX6" fmla="*/ 0 w 4670477"/>
              <a:gd name="connsiteY6" fmla="*/ 0 h 6633229"/>
              <a:gd name="connsiteX7" fmla="*/ 0 w 4670477"/>
              <a:gd name="connsiteY7" fmla="*/ 0 h 6633229"/>
              <a:gd name="connsiteX0" fmla="*/ 0 w 3829368"/>
              <a:gd name="connsiteY0" fmla="*/ 0 h 6633229"/>
              <a:gd name="connsiteX1" fmla="*/ 2897099 w 3829368"/>
              <a:gd name="connsiteY1" fmla="*/ 0 h 6633229"/>
              <a:gd name="connsiteX2" fmla="*/ 3730810 w 3829368"/>
              <a:gd name="connsiteY2" fmla="*/ 6633229 h 6633229"/>
              <a:gd name="connsiteX3" fmla="*/ 937363 w 3829368"/>
              <a:gd name="connsiteY3" fmla="*/ 6502958 h 6633229"/>
              <a:gd name="connsiteX4" fmla="*/ 0 w 3829368"/>
              <a:gd name="connsiteY4" fmla="*/ 4092391 h 6633229"/>
              <a:gd name="connsiteX5" fmla="*/ 0 w 3829368"/>
              <a:gd name="connsiteY5" fmla="*/ 0 h 6633229"/>
              <a:gd name="connsiteX6" fmla="*/ 0 w 3829368"/>
              <a:gd name="connsiteY6" fmla="*/ 0 h 6633229"/>
              <a:gd name="connsiteX0" fmla="*/ 0 w 3789095"/>
              <a:gd name="connsiteY0" fmla="*/ 0 h 6633229"/>
              <a:gd name="connsiteX1" fmla="*/ 2897099 w 3789095"/>
              <a:gd name="connsiteY1" fmla="*/ 0 h 6633229"/>
              <a:gd name="connsiteX2" fmla="*/ 3730810 w 3789095"/>
              <a:gd name="connsiteY2" fmla="*/ 6633229 h 6633229"/>
              <a:gd name="connsiteX3" fmla="*/ 937363 w 3789095"/>
              <a:gd name="connsiteY3" fmla="*/ 6502958 h 6633229"/>
              <a:gd name="connsiteX4" fmla="*/ 0 w 3789095"/>
              <a:gd name="connsiteY4" fmla="*/ 4092391 h 6633229"/>
              <a:gd name="connsiteX5" fmla="*/ 0 w 3789095"/>
              <a:gd name="connsiteY5" fmla="*/ 0 h 6633229"/>
              <a:gd name="connsiteX6" fmla="*/ 0 w 3789095"/>
              <a:gd name="connsiteY6" fmla="*/ 0 h 6633229"/>
              <a:gd name="connsiteX0" fmla="*/ 0 w 3730810"/>
              <a:gd name="connsiteY0" fmla="*/ 0 h 6633229"/>
              <a:gd name="connsiteX1" fmla="*/ 2897099 w 3730810"/>
              <a:gd name="connsiteY1" fmla="*/ 0 h 6633229"/>
              <a:gd name="connsiteX2" fmla="*/ 3730810 w 3730810"/>
              <a:gd name="connsiteY2" fmla="*/ 6633229 h 6633229"/>
              <a:gd name="connsiteX3" fmla="*/ 937363 w 3730810"/>
              <a:gd name="connsiteY3" fmla="*/ 6502958 h 6633229"/>
              <a:gd name="connsiteX4" fmla="*/ 0 w 3730810"/>
              <a:gd name="connsiteY4" fmla="*/ 4092391 h 6633229"/>
              <a:gd name="connsiteX5" fmla="*/ 0 w 3730810"/>
              <a:gd name="connsiteY5" fmla="*/ 0 h 6633229"/>
              <a:gd name="connsiteX6" fmla="*/ 0 w 3730810"/>
              <a:gd name="connsiteY6" fmla="*/ 0 h 6633229"/>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4"/>
              <a:gd name="connsiteY0" fmla="*/ 0 h 6457865"/>
              <a:gd name="connsiteX1" fmla="*/ 2909625 w 2954214"/>
              <a:gd name="connsiteY1" fmla="*/ 0 h 6457865"/>
              <a:gd name="connsiteX2" fmla="*/ 2954197 w 2954214"/>
              <a:gd name="connsiteY2" fmla="*/ 6457865 h 6457865"/>
              <a:gd name="connsiteX3" fmla="*/ 887259 w 2954214"/>
              <a:gd name="connsiteY3" fmla="*/ 6440328 h 6457865"/>
              <a:gd name="connsiteX4" fmla="*/ 0 w 2954214"/>
              <a:gd name="connsiteY4" fmla="*/ 4092391 h 6457865"/>
              <a:gd name="connsiteX5" fmla="*/ 0 w 2954214"/>
              <a:gd name="connsiteY5" fmla="*/ 0 h 6457865"/>
              <a:gd name="connsiteX6" fmla="*/ 0 w 2954214"/>
              <a:gd name="connsiteY6" fmla="*/ 0 h 6457865"/>
              <a:gd name="connsiteX0" fmla="*/ 0 w 2954242"/>
              <a:gd name="connsiteY0" fmla="*/ 3907 h 6461772"/>
              <a:gd name="connsiteX1" fmla="*/ 2933071 w 2954242"/>
              <a:gd name="connsiteY1" fmla="*/ 0 h 6461772"/>
              <a:gd name="connsiteX2" fmla="*/ 2954197 w 2954242"/>
              <a:gd name="connsiteY2" fmla="*/ 6461772 h 6461772"/>
              <a:gd name="connsiteX3" fmla="*/ 887259 w 2954242"/>
              <a:gd name="connsiteY3" fmla="*/ 6444235 h 6461772"/>
              <a:gd name="connsiteX4" fmla="*/ 0 w 2954242"/>
              <a:gd name="connsiteY4" fmla="*/ 4096298 h 6461772"/>
              <a:gd name="connsiteX5" fmla="*/ 0 w 2954242"/>
              <a:gd name="connsiteY5" fmla="*/ 3907 h 6461772"/>
              <a:gd name="connsiteX6" fmla="*/ 0 w 2954242"/>
              <a:gd name="connsiteY6" fmla="*/ 3907 h 6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242" h="6461772">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3">
            <a:extLst>
              <a:ext uri="{FF2B5EF4-FFF2-40B4-BE49-F238E27FC236}">
                <a16:creationId xmlns:a16="http://schemas.microsoft.com/office/drawing/2014/main" id="{BF308462-1899-4B44-85C4-E857B1EAA405}"/>
              </a:ext>
              <a:ext uri="{C183D7F6-B498-43B3-948B-1728B52AA6E4}">
                <adec:decorative xmlns:adec="http://schemas.microsoft.com/office/drawing/2017/decorative" val="1"/>
              </a:ext>
            </a:extLst>
          </p:cNvPr>
          <p:cNvSpPr>
            <a:spLocks noGrp="1"/>
          </p:cNvSpPr>
          <p:nvPr>
            <p:ph type="pic" sz="quarter" idx="11"/>
          </p:nvPr>
        </p:nvSpPr>
        <p:spPr>
          <a:xfrm rot="549817">
            <a:off x="6792696" y="790836"/>
            <a:ext cx="4279113" cy="4568015"/>
          </a:xfrm>
          <a:prstGeom prst="round2DiagRect">
            <a:avLst>
              <a:gd name="adj1" fmla="val 43413"/>
              <a:gd name="adj2" fmla="val 0"/>
            </a:avLst>
          </a:prstGeom>
          <a:solidFill>
            <a:schemeClr val="accent2">
              <a:alpha val="84000"/>
            </a:schemeClr>
          </a:solidFill>
        </p:spPr>
        <p:txBody>
          <a:bodyPr>
            <a:normAutofit/>
          </a:bodyPr>
          <a:lstStyle>
            <a:lvl1pPr marL="0" indent="0">
              <a:buNone/>
              <a:defRPr sz="1600">
                <a:solidFill>
                  <a:schemeClr val="bg1"/>
                </a:solidFill>
              </a:defRPr>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25574"/>
            <a:ext cx="5058583" cy="1325563"/>
          </a:xfrm>
        </p:spPr>
        <p:txBody>
          <a:bodyPr/>
          <a:lstStyle>
            <a:lvl1pPr>
              <a:defRPr>
                <a:solidFill>
                  <a:schemeClr val="tx2"/>
                </a:solidFill>
              </a:defRPr>
            </a:lvl1pPr>
          </a:lstStyle>
          <a:p>
            <a:r>
              <a:rPr lang="sv-SE" dirty="0"/>
              <a:t>Rubrik</a:t>
            </a:r>
            <a:br>
              <a:rPr lang="sv-SE" dirty="0"/>
            </a:br>
            <a:r>
              <a:rPr lang="sv-SE" dirty="0"/>
              <a:t>2 rader</a:t>
            </a:r>
          </a:p>
        </p:txBody>
      </p:sp>
      <p:pic>
        <p:nvPicPr>
          <p:cNvPr id="7" name="Bildobjekt 6">
            <a:extLst>
              <a:ext uri="{FF2B5EF4-FFF2-40B4-BE49-F238E27FC236}">
                <a16:creationId xmlns:a16="http://schemas.microsoft.com/office/drawing/2014/main" id="{D035530D-EC0A-4A8F-AB0F-982880DFDF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9" name="textruta 8">
            <a:extLst>
              <a:ext uri="{FF2B5EF4-FFF2-40B4-BE49-F238E27FC236}">
                <a16:creationId xmlns:a16="http://schemas.microsoft.com/office/drawing/2014/main" id="{82E62618-C8F3-498A-A987-94B31979706D}"/>
              </a:ext>
            </a:extLst>
          </p:cNvPr>
          <p:cNvSpPr txBox="1"/>
          <p:nvPr userDrawn="1"/>
        </p:nvSpPr>
        <p:spPr>
          <a:xfrm>
            <a:off x="9328298" y="-1309051"/>
            <a:ext cx="2819400" cy="1200329"/>
          </a:xfrm>
          <a:prstGeom prst="rect">
            <a:avLst/>
          </a:prstGeom>
          <a:solidFill>
            <a:schemeClr val="tx2"/>
          </a:solidFill>
        </p:spPr>
        <p:txBody>
          <a:bodyPr wrap="square" rtlCol="0">
            <a:spAutoFit/>
          </a:bodyPr>
          <a:lstStyle/>
          <a:p>
            <a:r>
              <a:rPr lang="sv-SE" sz="1200" b="1" dirty="0">
                <a:solidFill>
                  <a:schemeClr val="bg1"/>
                </a:solidFill>
                <a:latin typeface="Arial" panose="020B0604020202020204" pitchFamily="34" charset="0"/>
                <a:cs typeface="Arial" panose="020B0604020202020204" pitchFamily="34" charset="0"/>
              </a:rPr>
              <a:t>Lägg till en bild i bladet:</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Klicka på symbolen –välj foto – infoga.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Ibland behöver man beskära fotot så att det fyller ut ytan. Ha fotot markerat – klicka på ”bildformat” – beskär – testa med ”anpassa” och ”fyll”.</a:t>
            </a:r>
          </a:p>
        </p:txBody>
      </p:sp>
    </p:spTree>
    <p:extLst>
      <p:ext uri="{BB962C8B-B14F-4D97-AF65-F5344CB8AC3E}">
        <p14:creationId xmlns:p14="http://schemas.microsoft.com/office/powerpoint/2010/main" val="37090345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obj">
  <p:cSld name="Rubrik och innehåll">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2F185F80-1A7B-498F-8387-1B29107FCB51}"/>
              </a:ext>
            </a:extLst>
          </p:cNvPr>
          <p:cNvSpPr txBox="1"/>
          <p:nvPr userDrawn="1"/>
        </p:nvSpPr>
        <p:spPr>
          <a:xfrm>
            <a:off x="-48683" y="4725145"/>
            <a:ext cx="369332" cy="2005191"/>
          </a:xfrm>
          <a:prstGeom prst="rect">
            <a:avLst/>
          </a:prstGeom>
          <a:noFill/>
          <a:ln>
            <a:noFill/>
          </a:ln>
        </p:spPr>
        <p:txBody>
          <a:bodyPr vert="vert27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891A7">
                    <a:lumMod val="20000"/>
                    <a:lumOff val="80000"/>
                  </a:srgbClr>
                </a:solidFill>
                <a:effectLst/>
                <a:uLnTx/>
                <a:uFillTx/>
                <a:latin typeface="Calibri" pitchFamily="34" charset="0"/>
                <a:ea typeface="+mn-ea"/>
                <a:cs typeface="Calibri" pitchFamily="34" charset="0"/>
              </a:rPr>
              <a:t>www.rattighetsfokus.se</a:t>
            </a:r>
          </a:p>
        </p:txBody>
      </p:sp>
      <p:sp>
        <p:nvSpPr>
          <p:cNvPr id="2" name="Rubrik 1"/>
          <p:cNvSpPr>
            <a:spLocks noGrp="1"/>
          </p:cNvSpPr>
          <p:nvPr>
            <p:ph type="title"/>
          </p:nvPr>
        </p:nvSpPr>
        <p:spPr/>
        <p:txBody>
          <a:bodyPr/>
          <a:lstStyle/>
          <a:p>
            <a:r>
              <a:rPr lang="sv-SE"/>
              <a:t>Klicka här för att ändra format</a:t>
            </a:r>
            <a:endParaRPr lang="en-US"/>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datum 23">
            <a:extLst>
              <a:ext uri="{FF2B5EF4-FFF2-40B4-BE49-F238E27FC236}">
                <a16:creationId xmlns:a16="http://schemas.microsoft.com/office/drawing/2014/main" id="{81406D1E-37FA-40EE-8823-31C2861FD4F2}"/>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176AFC-55B3-4AFD-B427-2169A87E2E1B}" type="datetime1">
              <a:rPr kumimoji="0" lang="sv-SE" sz="12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2026-06-26</a:t>
            </a:fld>
            <a:endParaRPr kumimoji="0" lang="sv-SE" sz="12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Platshållare för sidfot 9">
            <a:extLst>
              <a:ext uri="{FF2B5EF4-FFF2-40B4-BE49-F238E27FC236}">
                <a16:creationId xmlns:a16="http://schemas.microsoft.com/office/drawing/2014/main" id="{972AAA64-97B4-4138-99C3-15F99E7E784C}"/>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Platshållare för bildnummer 21">
            <a:extLst>
              <a:ext uri="{FF2B5EF4-FFF2-40B4-BE49-F238E27FC236}">
                <a16:creationId xmlns:a16="http://schemas.microsoft.com/office/drawing/2014/main" id="{7AE03CC4-4A40-4FA8-8AE2-7F5C4C497E98}"/>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EE153B-801C-4B81-9684-3074D7AA4310}" type="slidenum">
              <a:rPr kumimoji="0" lang="sv-SE" altLang="sv-SE" sz="1200" b="0" i="0" u="none" strike="noStrike" kern="1200" cap="none" spc="0" normalizeH="0" baseline="0" noProof="0">
                <a:ln>
                  <a:noFill/>
                </a:ln>
                <a:solidFill>
                  <a:srgbClr val="000000"/>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altLang="sv-SE" sz="1200" b="0" i="0" u="none" strike="noStrike" kern="1200" cap="none" spc="0" normalizeH="0" baseline="0" noProof="0">
              <a:ln>
                <a:noFill/>
              </a:ln>
              <a:solidFill>
                <a:srgbClr val="000000"/>
              </a:solidFill>
              <a:effectLst/>
              <a:uLnTx/>
              <a:uFillTx/>
              <a:latin typeface="Open Sans"/>
              <a:ea typeface="+mn-ea"/>
              <a:cs typeface="+mn-cs"/>
            </a:endParaRPr>
          </a:p>
        </p:txBody>
      </p:sp>
    </p:spTree>
    <p:extLst>
      <p:ext uri="{BB962C8B-B14F-4D97-AF65-F5344CB8AC3E}">
        <p14:creationId xmlns:p14="http://schemas.microsoft.com/office/powerpoint/2010/main" val="188916020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vsnitt_Ljusgrön">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9FEE0A1-26C1-26E2-C5AF-EB1D578C4F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ubrik 2">
            <a:extLst>
              <a:ext uri="{FF2B5EF4-FFF2-40B4-BE49-F238E27FC236}">
                <a16:creationId xmlns:a16="http://schemas.microsoft.com/office/drawing/2014/main" id="{9386AC30-CFF0-9F32-5F46-7FBAE80C2F7E}"/>
              </a:ext>
            </a:extLst>
          </p:cNvPr>
          <p:cNvSpPr>
            <a:spLocks noGrp="1"/>
          </p:cNvSpPr>
          <p:nvPr>
            <p:ph type="title"/>
          </p:nvPr>
        </p:nvSpPr>
        <p:spPr>
          <a:xfrm>
            <a:off x="1927849" y="1954923"/>
            <a:ext cx="8336301" cy="2086671"/>
          </a:xfrm>
        </p:spPr>
        <p:txBody>
          <a:bodyPr anchor="ctr">
            <a:noAutofit/>
          </a:bodyPr>
          <a:lstStyle>
            <a:lvl1pPr algn="ctr">
              <a:defRPr sz="5400">
                <a:solidFill>
                  <a:srgbClr val="004131"/>
                </a:solidFill>
              </a:defRPr>
            </a:lvl1pPr>
          </a:lstStyle>
          <a:p>
            <a:r>
              <a:rPr lang="sv-SE"/>
              <a:t>Klicka här för att ändra mall för rubrikformat</a:t>
            </a:r>
            <a:endParaRPr lang="sv-SE" dirty="0"/>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 name="Platshållare för bildnummer 10">
            <a:extLst>
              <a:ext uri="{FF2B5EF4-FFF2-40B4-BE49-F238E27FC236}">
                <a16:creationId xmlns:a16="http://schemas.microsoft.com/office/drawing/2014/main" id="{18F64C69-6E07-53BF-8045-C5BF6FA11554}"/>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9" name="Platshållare för datum 8">
            <a:extLst>
              <a:ext uri="{FF2B5EF4-FFF2-40B4-BE49-F238E27FC236}">
                <a16:creationId xmlns:a16="http://schemas.microsoft.com/office/drawing/2014/main" id="{AAD33853-A4D2-FAAA-520E-7FF69E0FDCE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10" name="Platshållare för sidfot 9">
            <a:extLst>
              <a:ext uri="{FF2B5EF4-FFF2-40B4-BE49-F238E27FC236}">
                <a16:creationId xmlns:a16="http://schemas.microsoft.com/office/drawing/2014/main" id="{5710E6E5-1249-0368-3103-E7D3820AF02B}"/>
              </a:ext>
            </a:extLst>
          </p:cNvPr>
          <p:cNvSpPr>
            <a:spLocks noGrp="1"/>
          </p:cNvSpPr>
          <p:nvPr>
            <p:ph type="ftr" sz="quarter" idx="11"/>
          </p:nvPr>
        </p:nvSpPr>
        <p:spPr/>
        <p:txBody>
          <a:bodyPr/>
          <a:lstStyle/>
          <a:p>
            <a:endParaRPr lang="sv-SE" dirty="0"/>
          </a:p>
        </p:txBody>
      </p:sp>
      <p:pic>
        <p:nvPicPr>
          <p:cNvPr id="4" name="Bildobjekt 3" descr="Region Kronobergs logotyp">
            <a:extLst>
              <a:ext uri="{FF2B5EF4-FFF2-40B4-BE49-F238E27FC236}">
                <a16:creationId xmlns:a16="http://schemas.microsoft.com/office/drawing/2014/main" id="{4B4DC3DF-9ED1-6575-58B5-D011A8B62E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418408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vådelat innehåll_Mörkgrö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rgbClr val="004131"/>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bg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159083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amp; innehåll">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BC9B2779-0085-DC05-206F-6C55BAFBF795}"/>
              </a:ext>
            </a:extLst>
          </p:cNvPr>
          <p:cNvSpPr>
            <a:spLocks noGrp="1"/>
          </p:cNvSpPr>
          <p:nvPr>
            <p:ph type="title"/>
          </p:nvPr>
        </p:nvSpPr>
        <p:spPr/>
        <p:txBody>
          <a:bodyPr/>
          <a:lstStyle/>
          <a:p>
            <a:r>
              <a:rPr lang="sv-SE"/>
              <a:t>Klicka här för att ändra mall för rubrikformat</a:t>
            </a:r>
            <a:endParaRPr lang="sv-SE" dirty="0"/>
          </a:p>
        </p:txBody>
      </p:sp>
      <p:sp>
        <p:nvSpPr>
          <p:cNvPr id="11" name="Platshållare för innehåll 10">
            <a:extLst>
              <a:ext uri="{FF2B5EF4-FFF2-40B4-BE49-F238E27FC236}">
                <a16:creationId xmlns:a16="http://schemas.microsoft.com/office/drawing/2014/main" id="{A51BC271-153A-FD43-22C0-256512427AB1}"/>
              </a:ext>
            </a:extLst>
          </p:cNvPr>
          <p:cNvSpPr>
            <a:spLocks noGrp="1"/>
          </p:cNvSpPr>
          <p:nvPr>
            <p:ph sz="quarter" idx="15"/>
          </p:nvPr>
        </p:nvSpPr>
        <p:spPr>
          <a:xfrm>
            <a:off x="633076" y="2024789"/>
            <a:ext cx="833630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a:extLst>
              <a:ext uri="{FF2B5EF4-FFF2-40B4-BE49-F238E27FC236}">
                <a16:creationId xmlns:a16="http://schemas.microsoft.com/office/drawing/2014/main" id="{4D35334A-EDDD-1F87-D106-441E8C38C561}"/>
              </a:ext>
            </a:extLst>
          </p:cNvPr>
          <p:cNvSpPr>
            <a:spLocks noGrp="1"/>
          </p:cNvSpPr>
          <p:nvPr>
            <p:ph type="sldNum" sz="quarter" idx="14"/>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F8B84731-E19F-BD2C-F6B3-22EABE26FBC9}"/>
              </a:ext>
            </a:extLst>
          </p:cNvPr>
          <p:cNvSpPr>
            <a:spLocks noGrp="1"/>
          </p:cNvSpPr>
          <p:nvPr>
            <p:ph type="dt" sz="half" idx="12"/>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1EAB6E72-BA71-4497-2A7C-AF8043010F42}"/>
              </a:ext>
            </a:extLst>
          </p:cNvPr>
          <p:cNvSpPr>
            <a:spLocks noGrp="1"/>
          </p:cNvSpPr>
          <p:nvPr>
            <p:ph type="ftr" sz="quarter" idx="13"/>
          </p:nvPr>
        </p:nvSpPr>
        <p:spPr/>
        <p:txBody>
          <a:bodyPr/>
          <a:lstStyle/>
          <a:p>
            <a:endParaRPr lang="sv-SE" dirty="0"/>
          </a:p>
        </p:txBody>
      </p:sp>
    </p:spTree>
    <p:extLst>
      <p:ext uri="{BB962C8B-B14F-4D97-AF65-F5344CB8AC3E}">
        <p14:creationId xmlns:p14="http://schemas.microsoft.com/office/powerpoint/2010/main" val="3082541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vådelat innehåll_Mörkblå">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tx2"/>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bg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1400400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vådelat innehåll_Mörkros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rgbClr val="700545"/>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bg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776455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vslutningsbild">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241DCC-EF83-BA75-77E2-666C4BAED7BA}"/>
              </a:ext>
              <a:ext uri="{C183D7F6-B498-43B3-948B-1728B52AA6E4}">
                <adec:decorative xmlns:adec="http://schemas.microsoft.com/office/drawing/2017/decorative" val="1"/>
              </a:ext>
            </a:extLst>
          </p:cNvPr>
          <p:cNvSpPr/>
          <p:nvPr userDrawn="1"/>
        </p:nvSpPr>
        <p:spPr>
          <a:xfrm>
            <a:off x="-1" y="3429000"/>
            <a:ext cx="12192000" cy="3429000"/>
          </a:xfrm>
          <a:prstGeom prst="rect">
            <a:avLst/>
          </a:prstGeom>
          <a:solidFill>
            <a:srgbClr val="004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 name="Bildobjekt 1">
            <a:extLst>
              <a:ext uri="{FF2B5EF4-FFF2-40B4-BE49-F238E27FC236}">
                <a16:creationId xmlns:a16="http://schemas.microsoft.com/office/drawing/2014/main" id="{77AFBECA-246A-05A7-5C17-D7BFBDBC79D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38" t="-506" r="4923" b="69"/>
          <a:stretch/>
        </p:blipFill>
        <p:spPr>
          <a:xfrm>
            <a:off x="-1" y="294214"/>
            <a:ext cx="12192001" cy="6419017"/>
          </a:xfrm>
          <a:prstGeom prst="rect">
            <a:avLst/>
          </a:prstGeom>
        </p:spPr>
      </p:pic>
      <p:pic>
        <p:nvPicPr>
          <p:cNvPr id="3" name="Bildobjekt 2" descr="Region Kronobergs logotyp">
            <a:extLst>
              <a:ext uri="{FF2B5EF4-FFF2-40B4-BE49-F238E27FC236}">
                <a16:creationId xmlns:a16="http://schemas.microsoft.com/office/drawing/2014/main" id="{C21C4AE1-A668-3E47-ACF7-601DCA98DC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101680" y="2255506"/>
            <a:ext cx="1988638" cy="2346987"/>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4065915" y="4938771"/>
            <a:ext cx="4060168" cy="582133"/>
          </a:xfrm>
        </p:spPr>
        <p:txBody>
          <a:bodyPr>
            <a:normAutofit/>
          </a:bodyPr>
          <a:lstStyle>
            <a:lvl1pPr algn="ctr">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3552284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vslutningsbild_2">
    <p:bg>
      <p:bgPr>
        <a:solidFill>
          <a:srgbClr val="004131"/>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91BEC45-D6B1-C25B-B718-25A7D269D28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8837" b="5077"/>
          <a:stretch/>
        </p:blipFill>
        <p:spPr>
          <a:xfrm>
            <a:off x="1974449" y="0"/>
            <a:ext cx="8243100" cy="6858000"/>
          </a:xfrm>
          <a:prstGeom prst="rect">
            <a:avLst/>
          </a:prstGeom>
        </p:spPr>
      </p:pic>
      <p:pic>
        <p:nvPicPr>
          <p:cNvPr id="3" name="Bildobjekt 2" descr="Region Kronobergs logotyp">
            <a:extLst>
              <a:ext uri="{FF2B5EF4-FFF2-40B4-BE49-F238E27FC236}">
                <a16:creationId xmlns:a16="http://schemas.microsoft.com/office/drawing/2014/main" id="{EDD5676D-7486-6BF0-3060-3690D28E9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081877" y="2231968"/>
            <a:ext cx="2028246" cy="2394063"/>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3423555" y="5319890"/>
            <a:ext cx="5344888" cy="582133"/>
          </a:xfrm>
        </p:spPr>
        <p:txBody>
          <a:bodyPr>
            <a:normAutofit/>
          </a:bodyPr>
          <a:lstStyle>
            <a:lvl1pPr algn="ctr">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2915778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Grön">
    <p:bg>
      <p:bgPr>
        <a:solidFill>
          <a:schemeClr val="accent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6FCAF63-D791-08FB-B447-275E5EBA92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4" name="Bildobjekt 3" descr="Region Kronobergs logotyp">
            <a:extLst>
              <a:ext uri="{FF2B5EF4-FFF2-40B4-BE49-F238E27FC236}">
                <a16:creationId xmlns:a16="http://schemas.microsoft.com/office/drawing/2014/main" id="{7D7E0653-9834-7D40-C136-8456753114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13" name="Rubrik 8">
            <a:extLst>
              <a:ext uri="{FF2B5EF4-FFF2-40B4-BE49-F238E27FC236}">
                <a16:creationId xmlns:a16="http://schemas.microsoft.com/office/drawing/2014/main" id="{68A95451-3858-D0F1-2E01-C8409482E820}"/>
              </a:ext>
            </a:extLst>
          </p:cNvPr>
          <p:cNvSpPr>
            <a:spLocks noGrp="1"/>
          </p:cNvSpPr>
          <p:nvPr>
            <p:ph type="title" hasCustomPrompt="1"/>
          </p:nvPr>
        </p:nvSpPr>
        <p:spPr>
          <a:xfrm>
            <a:off x="633530" y="1130064"/>
            <a:ext cx="5711548" cy="2929285"/>
          </a:xfrm>
        </p:spPr>
        <p:txBody>
          <a:bodyPr anchor="b">
            <a:noAutofit/>
          </a:bodyPr>
          <a:lstStyle>
            <a:lvl1pPr>
              <a:defRPr sz="5200">
                <a:solidFill>
                  <a:schemeClr val="bg1"/>
                </a:solidFill>
              </a:defRPr>
            </a:lvl1pPr>
          </a:lstStyle>
          <a:p>
            <a:pPr lvl="0"/>
            <a:r>
              <a:rPr lang="sv-SE" dirty="0"/>
              <a:t>Avslutning eller kontakt</a:t>
            </a:r>
          </a:p>
        </p:txBody>
      </p:sp>
      <p:sp>
        <p:nvSpPr>
          <p:cNvPr id="14" name="Underrubrik 2">
            <a:extLst>
              <a:ext uri="{FF2B5EF4-FFF2-40B4-BE49-F238E27FC236}">
                <a16:creationId xmlns:a16="http://schemas.microsoft.com/office/drawing/2014/main" id="{89EB1D23-790B-FFF2-213B-EE9E4F185956}"/>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3041434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Rosa">
    <p:bg>
      <p:bgPr>
        <a:solidFill>
          <a:schemeClr val="accent2"/>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303A58C-AEBC-590B-41F0-90C687CF7B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CFC138CB-6770-7654-B2E1-BE56E63AA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9" name="Rubrik 8">
            <a:extLst>
              <a:ext uri="{FF2B5EF4-FFF2-40B4-BE49-F238E27FC236}">
                <a16:creationId xmlns:a16="http://schemas.microsoft.com/office/drawing/2014/main" id="{69EE33FE-F484-2AF6-5C44-24CE79007602}"/>
              </a:ext>
            </a:extLst>
          </p:cNvPr>
          <p:cNvSpPr>
            <a:spLocks noGrp="1"/>
          </p:cNvSpPr>
          <p:nvPr>
            <p:ph type="title" hasCustomPrompt="1"/>
          </p:nvPr>
        </p:nvSpPr>
        <p:spPr>
          <a:xfrm>
            <a:off x="633530" y="1130064"/>
            <a:ext cx="5711548" cy="2929285"/>
          </a:xfrm>
        </p:spPr>
        <p:txBody>
          <a:bodyPr anchor="b">
            <a:noAutofit/>
          </a:bodyPr>
          <a:lstStyle>
            <a:lvl1pPr>
              <a:defRPr sz="5200">
                <a:solidFill>
                  <a:schemeClr val="bg1"/>
                </a:solidFill>
              </a:defRPr>
            </a:lvl1pPr>
          </a:lstStyle>
          <a:p>
            <a:pPr lvl="0"/>
            <a:r>
              <a:rPr lang="sv-SE" dirty="0"/>
              <a:t>Avslutning eller kontakt</a:t>
            </a:r>
          </a:p>
        </p:txBody>
      </p:sp>
      <p:sp>
        <p:nvSpPr>
          <p:cNvPr id="12" name="Underrubrik 2">
            <a:extLst>
              <a:ext uri="{FF2B5EF4-FFF2-40B4-BE49-F238E27FC236}">
                <a16:creationId xmlns:a16="http://schemas.microsoft.com/office/drawing/2014/main" id="{6F52D620-F16A-6BB7-3456-DCA46CEAFD27}"/>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768390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Bild till höger">
    <p:spTree>
      <p:nvGrpSpPr>
        <p:cNvPr id="1" name=""/>
        <p:cNvGrpSpPr/>
        <p:nvPr/>
      </p:nvGrpSpPr>
      <p:grpSpPr>
        <a:xfrm>
          <a:off x="0" y="0"/>
          <a:ext cx="0" cy="0"/>
          <a:chOff x="0" y="0"/>
          <a:chExt cx="0" cy="0"/>
        </a:xfrm>
      </p:grpSpPr>
      <p:sp>
        <p:nvSpPr>
          <p:cNvPr id="8" name="Rektangel: diagonala rundade hörn 4">
            <a:extLst>
              <a:ext uri="{FF2B5EF4-FFF2-40B4-BE49-F238E27FC236}">
                <a16:creationId xmlns:a16="http://schemas.microsoft.com/office/drawing/2014/main" id="{E7008C88-C1C1-4F6D-8A76-1E0E454A1DE5}"/>
              </a:ext>
            </a:extLst>
          </p:cNvPr>
          <p:cNvSpPr/>
          <p:nvPr userDrawn="1"/>
        </p:nvSpPr>
        <p:spPr>
          <a:xfrm>
            <a:off x="9271347" y="445079"/>
            <a:ext cx="2954242" cy="6461772"/>
          </a:xfrm>
          <a:custGeom>
            <a:avLst/>
            <a:gdLst>
              <a:gd name="connsiteX0" fmla="*/ 0 w 7476308"/>
              <a:gd name="connsiteY0" fmla="*/ 0 h 7597733"/>
              <a:gd name="connsiteX1" fmla="*/ 3970966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78147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4670477 w 7476308"/>
              <a:gd name="connsiteY4" fmla="*/ 4428648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175325 w 7476308"/>
              <a:gd name="connsiteY4" fmla="*/ 732967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5384103 w 7476308"/>
              <a:gd name="connsiteY4" fmla="*/ 616475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603170"/>
              <a:gd name="connsiteX1" fmla="*/ 2897099 w 7476308"/>
              <a:gd name="connsiteY1" fmla="*/ 0 h 7603170"/>
              <a:gd name="connsiteX2" fmla="*/ 7476308 w 7476308"/>
              <a:gd name="connsiteY2" fmla="*/ 3505342 h 7603170"/>
              <a:gd name="connsiteX3" fmla="*/ 7476308 w 7476308"/>
              <a:gd name="connsiteY3" fmla="*/ 7597733 h 7603170"/>
              <a:gd name="connsiteX4" fmla="*/ 4670477 w 7476308"/>
              <a:gd name="connsiteY4" fmla="*/ 4428648 h 7603170"/>
              <a:gd name="connsiteX5" fmla="*/ 3730810 w 7476308"/>
              <a:gd name="connsiteY5" fmla="*/ 6633229 h 7603170"/>
              <a:gd name="connsiteX6" fmla="*/ 937363 w 7476308"/>
              <a:gd name="connsiteY6" fmla="*/ 6502958 h 7603170"/>
              <a:gd name="connsiteX7" fmla="*/ 0 w 7476308"/>
              <a:gd name="connsiteY7" fmla="*/ 4092391 h 7603170"/>
              <a:gd name="connsiteX8" fmla="*/ 0 w 7476308"/>
              <a:gd name="connsiteY8" fmla="*/ 0 h 7603170"/>
              <a:gd name="connsiteX9" fmla="*/ 0 w 7476308"/>
              <a:gd name="connsiteY9" fmla="*/ 0 h 7603170"/>
              <a:gd name="connsiteX0" fmla="*/ 0 w 7476308"/>
              <a:gd name="connsiteY0" fmla="*/ 0 h 6633229"/>
              <a:gd name="connsiteX1" fmla="*/ 2897099 w 7476308"/>
              <a:gd name="connsiteY1" fmla="*/ 0 h 6633229"/>
              <a:gd name="connsiteX2" fmla="*/ 7476308 w 7476308"/>
              <a:gd name="connsiteY2" fmla="*/ 3505342 h 6633229"/>
              <a:gd name="connsiteX3" fmla="*/ 4670477 w 7476308"/>
              <a:gd name="connsiteY3" fmla="*/ 4428648 h 6633229"/>
              <a:gd name="connsiteX4" fmla="*/ 3730810 w 7476308"/>
              <a:gd name="connsiteY4" fmla="*/ 6633229 h 6633229"/>
              <a:gd name="connsiteX5" fmla="*/ 937363 w 7476308"/>
              <a:gd name="connsiteY5" fmla="*/ 6502958 h 6633229"/>
              <a:gd name="connsiteX6" fmla="*/ 0 w 7476308"/>
              <a:gd name="connsiteY6" fmla="*/ 4092391 h 6633229"/>
              <a:gd name="connsiteX7" fmla="*/ 0 w 7476308"/>
              <a:gd name="connsiteY7" fmla="*/ 0 h 6633229"/>
              <a:gd name="connsiteX8" fmla="*/ 0 w 7476308"/>
              <a:gd name="connsiteY8" fmla="*/ 0 h 6633229"/>
              <a:gd name="connsiteX0" fmla="*/ 0 w 4670477"/>
              <a:gd name="connsiteY0" fmla="*/ 0 h 6633229"/>
              <a:gd name="connsiteX1" fmla="*/ 2897099 w 4670477"/>
              <a:gd name="connsiteY1" fmla="*/ 0 h 6633229"/>
              <a:gd name="connsiteX2" fmla="*/ 4670477 w 4670477"/>
              <a:gd name="connsiteY2" fmla="*/ 4428648 h 6633229"/>
              <a:gd name="connsiteX3" fmla="*/ 3730810 w 4670477"/>
              <a:gd name="connsiteY3" fmla="*/ 6633229 h 6633229"/>
              <a:gd name="connsiteX4" fmla="*/ 937363 w 4670477"/>
              <a:gd name="connsiteY4" fmla="*/ 6502958 h 6633229"/>
              <a:gd name="connsiteX5" fmla="*/ 0 w 4670477"/>
              <a:gd name="connsiteY5" fmla="*/ 4092391 h 6633229"/>
              <a:gd name="connsiteX6" fmla="*/ 0 w 4670477"/>
              <a:gd name="connsiteY6" fmla="*/ 0 h 6633229"/>
              <a:gd name="connsiteX7" fmla="*/ 0 w 4670477"/>
              <a:gd name="connsiteY7" fmla="*/ 0 h 6633229"/>
              <a:gd name="connsiteX0" fmla="*/ 0 w 3829368"/>
              <a:gd name="connsiteY0" fmla="*/ 0 h 6633229"/>
              <a:gd name="connsiteX1" fmla="*/ 2897099 w 3829368"/>
              <a:gd name="connsiteY1" fmla="*/ 0 h 6633229"/>
              <a:gd name="connsiteX2" fmla="*/ 3730810 w 3829368"/>
              <a:gd name="connsiteY2" fmla="*/ 6633229 h 6633229"/>
              <a:gd name="connsiteX3" fmla="*/ 937363 w 3829368"/>
              <a:gd name="connsiteY3" fmla="*/ 6502958 h 6633229"/>
              <a:gd name="connsiteX4" fmla="*/ 0 w 3829368"/>
              <a:gd name="connsiteY4" fmla="*/ 4092391 h 6633229"/>
              <a:gd name="connsiteX5" fmla="*/ 0 w 3829368"/>
              <a:gd name="connsiteY5" fmla="*/ 0 h 6633229"/>
              <a:gd name="connsiteX6" fmla="*/ 0 w 3829368"/>
              <a:gd name="connsiteY6" fmla="*/ 0 h 6633229"/>
              <a:gd name="connsiteX0" fmla="*/ 0 w 3789095"/>
              <a:gd name="connsiteY0" fmla="*/ 0 h 6633229"/>
              <a:gd name="connsiteX1" fmla="*/ 2897099 w 3789095"/>
              <a:gd name="connsiteY1" fmla="*/ 0 h 6633229"/>
              <a:gd name="connsiteX2" fmla="*/ 3730810 w 3789095"/>
              <a:gd name="connsiteY2" fmla="*/ 6633229 h 6633229"/>
              <a:gd name="connsiteX3" fmla="*/ 937363 w 3789095"/>
              <a:gd name="connsiteY3" fmla="*/ 6502958 h 6633229"/>
              <a:gd name="connsiteX4" fmla="*/ 0 w 3789095"/>
              <a:gd name="connsiteY4" fmla="*/ 4092391 h 6633229"/>
              <a:gd name="connsiteX5" fmla="*/ 0 w 3789095"/>
              <a:gd name="connsiteY5" fmla="*/ 0 h 6633229"/>
              <a:gd name="connsiteX6" fmla="*/ 0 w 3789095"/>
              <a:gd name="connsiteY6" fmla="*/ 0 h 6633229"/>
              <a:gd name="connsiteX0" fmla="*/ 0 w 3730810"/>
              <a:gd name="connsiteY0" fmla="*/ 0 h 6633229"/>
              <a:gd name="connsiteX1" fmla="*/ 2897099 w 3730810"/>
              <a:gd name="connsiteY1" fmla="*/ 0 h 6633229"/>
              <a:gd name="connsiteX2" fmla="*/ 3730810 w 3730810"/>
              <a:gd name="connsiteY2" fmla="*/ 6633229 h 6633229"/>
              <a:gd name="connsiteX3" fmla="*/ 937363 w 3730810"/>
              <a:gd name="connsiteY3" fmla="*/ 6502958 h 6633229"/>
              <a:gd name="connsiteX4" fmla="*/ 0 w 3730810"/>
              <a:gd name="connsiteY4" fmla="*/ 4092391 h 6633229"/>
              <a:gd name="connsiteX5" fmla="*/ 0 w 3730810"/>
              <a:gd name="connsiteY5" fmla="*/ 0 h 6633229"/>
              <a:gd name="connsiteX6" fmla="*/ 0 w 3730810"/>
              <a:gd name="connsiteY6" fmla="*/ 0 h 6633229"/>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4"/>
              <a:gd name="connsiteY0" fmla="*/ 0 h 6457865"/>
              <a:gd name="connsiteX1" fmla="*/ 2909625 w 2954214"/>
              <a:gd name="connsiteY1" fmla="*/ 0 h 6457865"/>
              <a:gd name="connsiteX2" fmla="*/ 2954197 w 2954214"/>
              <a:gd name="connsiteY2" fmla="*/ 6457865 h 6457865"/>
              <a:gd name="connsiteX3" fmla="*/ 887259 w 2954214"/>
              <a:gd name="connsiteY3" fmla="*/ 6440328 h 6457865"/>
              <a:gd name="connsiteX4" fmla="*/ 0 w 2954214"/>
              <a:gd name="connsiteY4" fmla="*/ 4092391 h 6457865"/>
              <a:gd name="connsiteX5" fmla="*/ 0 w 2954214"/>
              <a:gd name="connsiteY5" fmla="*/ 0 h 6457865"/>
              <a:gd name="connsiteX6" fmla="*/ 0 w 2954214"/>
              <a:gd name="connsiteY6" fmla="*/ 0 h 6457865"/>
              <a:gd name="connsiteX0" fmla="*/ 0 w 2954242"/>
              <a:gd name="connsiteY0" fmla="*/ 3907 h 6461772"/>
              <a:gd name="connsiteX1" fmla="*/ 2933071 w 2954242"/>
              <a:gd name="connsiteY1" fmla="*/ 0 h 6461772"/>
              <a:gd name="connsiteX2" fmla="*/ 2954197 w 2954242"/>
              <a:gd name="connsiteY2" fmla="*/ 6461772 h 6461772"/>
              <a:gd name="connsiteX3" fmla="*/ 887259 w 2954242"/>
              <a:gd name="connsiteY3" fmla="*/ 6444235 h 6461772"/>
              <a:gd name="connsiteX4" fmla="*/ 0 w 2954242"/>
              <a:gd name="connsiteY4" fmla="*/ 4096298 h 6461772"/>
              <a:gd name="connsiteX5" fmla="*/ 0 w 2954242"/>
              <a:gd name="connsiteY5" fmla="*/ 3907 h 6461772"/>
              <a:gd name="connsiteX6" fmla="*/ 0 w 2954242"/>
              <a:gd name="connsiteY6" fmla="*/ 3907 h 6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242" h="6461772">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3">
            <a:extLst>
              <a:ext uri="{FF2B5EF4-FFF2-40B4-BE49-F238E27FC236}">
                <a16:creationId xmlns:a16="http://schemas.microsoft.com/office/drawing/2014/main" id="{BF308462-1899-4B44-85C4-E857B1EAA405}"/>
              </a:ext>
              <a:ext uri="{C183D7F6-B498-43B3-948B-1728B52AA6E4}">
                <adec:decorative xmlns:adec="http://schemas.microsoft.com/office/drawing/2017/decorative" val="1"/>
              </a:ext>
            </a:extLst>
          </p:cNvPr>
          <p:cNvSpPr>
            <a:spLocks noGrp="1"/>
          </p:cNvSpPr>
          <p:nvPr>
            <p:ph type="pic" sz="quarter" idx="11"/>
          </p:nvPr>
        </p:nvSpPr>
        <p:spPr>
          <a:xfrm rot="549817">
            <a:off x="6792696" y="790836"/>
            <a:ext cx="4279113" cy="4568015"/>
          </a:xfrm>
          <a:prstGeom prst="round2DiagRect">
            <a:avLst>
              <a:gd name="adj1" fmla="val 43413"/>
              <a:gd name="adj2" fmla="val 0"/>
            </a:avLst>
          </a:prstGeom>
          <a:solidFill>
            <a:schemeClr val="accent2">
              <a:alpha val="84000"/>
            </a:schemeClr>
          </a:solidFill>
        </p:spPr>
        <p:txBody>
          <a:bodyPr>
            <a:normAutofit/>
          </a:bodyPr>
          <a:lstStyle>
            <a:lvl1pPr marL="0" indent="0">
              <a:buNone/>
              <a:defRPr sz="1600">
                <a:solidFill>
                  <a:schemeClr val="bg1"/>
                </a:solidFill>
              </a:defRPr>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25574"/>
            <a:ext cx="5058583" cy="1325563"/>
          </a:xfrm>
        </p:spPr>
        <p:txBody>
          <a:bodyPr/>
          <a:lstStyle>
            <a:lvl1pPr>
              <a:defRPr>
                <a:solidFill>
                  <a:schemeClr val="tx2"/>
                </a:solidFill>
              </a:defRPr>
            </a:lvl1pPr>
          </a:lstStyle>
          <a:p>
            <a:r>
              <a:rPr lang="sv-SE" dirty="0"/>
              <a:t>Rubrik</a:t>
            </a:r>
            <a:br>
              <a:rPr lang="sv-SE" dirty="0"/>
            </a:br>
            <a:r>
              <a:rPr lang="sv-SE" dirty="0"/>
              <a:t>2 rader</a:t>
            </a:r>
          </a:p>
        </p:txBody>
      </p:sp>
      <p:pic>
        <p:nvPicPr>
          <p:cNvPr id="7" name="Bildobjekt 6">
            <a:extLst>
              <a:ext uri="{FF2B5EF4-FFF2-40B4-BE49-F238E27FC236}">
                <a16:creationId xmlns:a16="http://schemas.microsoft.com/office/drawing/2014/main" id="{D035530D-EC0A-4A8F-AB0F-982880DFDF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9" name="textruta 8">
            <a:extLst>
              <a:ext uri="{FF2B5EF4-FFF2-40B4-BE49-F238E27FC236}">
                <a16:creationId xmlns:a16="http://schemas.microsoft.com/office/drawing/2014/main" id="{82E62618-C8F3-498A-A987-94B31979706D}"/>
              </a:ext>
            </a:extLst>
          </p:cNvPr>
          <p:cNvSpPr txBox="1"/>
          <p:nvPr userDrawn="1"/>
        </p:nvSpPr>
        <p:spPr>
          <a:xfrm>
            <a:off x="9328298" y="-1309051"/>
            <a:ext cx="2819400" cy="1200329"/>
          </a:xfrm>
          <a:prstGeom prst="rect">
            <a:avLst/>
          </a:prstGeom>
          <a:solidFill>
            <a:schemeClr val="tx2"/>
          </a:solidFill>
        </p:spPr>
        <p:txBody>
          <a:bodyPr wrap="square" rtlCol="0">
            <a:spAutoFit/>
          </a:bodyPr>
          <a:lstStyle/>
          <a:p>
            <a:r>
              <a:rPr lang="sv-SE" sz="1200" b="1" dirty="0">
                <a:solidFill>
                  <a:schemeClr val="bg1"/>
                </a:solidFill>
                <a:latin typeface="Arial" panose="020B0604020202020204" pitchFamily="34" charset="0"/>
                <a:cs typeface="Arial" panose="020B0604020202020204" pitchFamily="34" charset="0"/>
              </a:rPr>
              <a:t>Lägg till en bild i bladet:</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Klicka på symbolen –välj foto – infoga.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Ibland behöver man beskära fotot så att det fyller ut ytan. Ha fotot markerat – klicka på ”bildformat” – beskär – testa med ”anpassa” och ”fyll”.</a:t>
            </a:r>
          </a:p>
        </p:txBody>
      </p:sp>
    </p:spTree>
    <p:extLst>
      <p:ext uri="{BB962C8B-B14F-4D97-AF65-F5344CB8AC3E}">
        <p14:creationId xmlns:p14="http://schemas.microsoft.com/office/powerpoint/2010/main" val="142813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Rubrik och innehåll">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2F185F80-1A7B-498F-8387-1B29107FCB51}"/>
              </a:ext>
            </a:extLst>
          </p:cNvPr>
          <p:cNvSpPr txBox="1"/>
          <p:nvPr userDrawn="1"/>
        </p:nvSpPr>
        <p:spPr>
          <a:xfrm>
            <a:off x="-48683" y="4725145"/>
            <a:ext cx="369332" cy="2005191"/>
          </a:xfrm>
          <a:prstGeom prst="rect">
            <a:avLst/>
          </a:prstGeom>
          <a:noFill/>
          <a:ln>
            <a:noFill/>
          </a:ln>
        </p:spPr>
        <p:txBody>
          <a:bodyPr vert="vert270">
            <a:spAutoFit/>
          </a:bodyPr>
          <a:lstStyle/>
          <a:p>
            <a:pPr eaLnBrk="1" hangingPunct="1">
              <a:defRPr/>
            </a:pPr>
            <a:r>
              <a:rPr lang="sv-SE" sz="1200" dirty="0">
                <a:solidFill>
                  <a:srgbClr val="3891A7">
                    <a:lumMod val="20000"/>
                    <a:lumOff val="80000"/>
                  </a:srgbClr>
                </a:solidFill>
                <a:latin typeface="Calibri" pitchFamily="34" charset="0"/>
                <a:cs typeface="Calibri" pitchFamily="34" charset="0"/>
              </a:rPr>
              <a:t>www.rattighetsfokus.se</a:t>
            </a:r>
          </a:p>
        </p:txBody>
      </p:sp>
      <p:sp>
        <p:nvSpPr>
          <p:cNvPr id="2" name="Rubrik 1"/>
          <p:cNvSpPr>
            <a:spLocks noGrp="1"/>
          </p:cNvSpPr>
          <p:nvPr>
            <p:ph type="title"/>
          </p:nvPr>
        </p:nvSpPr>
        <p:spPr/>
        <p:txBody>
          <a:bodyPr/>
          <a:lstStyle/>
          <a:p>
            <a:r>
              <a:rPr lang="sv-SE"/>
              <a:t>Klicka här för att ändra format</a:t>
            </a:r>
            <a:endParaRPr lang="en-US"/>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datum 23">
            <a:extLst>
              <a:ext uri="{FF2B5EF4-FFF2-40B4-BE49-F238E27FC236}">
                <a16:creationId xmlns:a16="http://schemas.microsoft.com/office/drawing/2014/main" id="{81406D1E-37FA-40EE-8823-31C2861FD4F2}"/>
              </a:ext>
            </a:extLst>
          </p:cNvPr>
          <p:cNvSpPr>
            <a:spLocks noGrp="1"/>
          </p:cNvSpPr>
          <p:nvPr>
            <p:ph type="dt" sz="half" idx="10"/>
          </p:nvPr>
        </p:nvSpPr>
        <p:spPr/>
        <p:txBody>
          <a:bodyPr/>
          <a:lstStyle>
            <a:lvl1pPr>
              <a:defRPr/>
            </a:lvl1pPr>
          </a:lstStyle>
          <a:p>
            <a:pPr>
              <a:defRPr/>
            </a:pPr>
            <a:fld id="{5B176AFC-55B3-4AFD-B427-2169A87E2E1B}" type="datetime1">
              <a:rPr lang="sv-SE"/>
              <a:pPr>
                <a:defRPr/>
              </a:pPr>
              <a:t>2026-06-26</a:t>
            </a:fld>
            <a:endParaRPr lang="sv-SE"/>
          </a:p>
        </p:txBody>
      </p:sp>
      <p:sp>
        <p:nvSpPr>
          <p:cNvPr id="6" name="Platshållare för sidfot 9">
            <a:extLst>
              <a:ext uri="{FF2B5EF4-FFF2-40B4-BE49-F238E27FC236}">
                <a16:creationId xmlns:a16="http://schemas.microsoft.com/office/drawing/2014/main" id="{972AAA64-97B4-4138-99C3-15F99E7E784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21">
            <a:extLst>
              <a:ext uri="{FF2B5EF4-FFF2-40B4-BE49-F238E27FC236}">
                <a16:creationId xmlns:a16="http://schemas.microsoft.com/office/drawing/2014/main" id="{7AE03CC4-4A40-4FA8-8AE2-7F5C4C497E98}"/>
              </a:ext>
            </a:extLst>
          </p:cNvPr>
          <p:cNvSpPr>
            <a:spLocks noGrp="1"/>
          </p:cNvSpPr>
          <p:nvPr>
            <p:ph type="sldNum" sz="quarter" idx="12"/>
          </p:nvPr>
        </p:nvSpPr>
        <p:spPr/>
        <p:txBody>
          <a:bodyPr/>
          <a:lstStyle>
            <a:lvl1pPr>
              <a:defRPr/>
            </a:lvl1pPr>
          </a:lstStyle>
          <a:p>
            <a:pPr>
              <a:defRPr/>
            </a:pPr>
            <a:fld id="{A5EE153B-801C-4B81-9684-3074D7AA4310}" type="slidenum">
              <a:rPr lang="sv-SE" altLang="sv-SE"/>
              <a:pPr>
                <a:defRPr/>
              </a:pPr>
              <a:t>‹#›</a:t>
            </a:fld>
            <a:endParaRPr lang="sv-SE" altLang="sv-SE"/>
          </a:p>
        </p:txBody>
      </p:sp>
    </p:spTree>
    <p:extLst>
      <p:ext uri="{BB962C8B-B14F-4D97-AF65-F5344CB8AC3E}">
        <p14:creationId xmlns:p14="http://schemas.microsoft.com/office/powerpoint/2010/main" val="150897488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amp; innehåll">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51B29E2-75A6-293F-DDDA-01AD3A6BCD3A}"/>
              </a:ext>
            </a:extLst>
          </p:cNvPr>
          <p:cNvSpPr>
            <a:spLocks noGrp="1"/>
          </p:cNvSpPr>
          <p:nvPr>
            <p:ph type="title"/>
          </p:nvPr>
        </p:nvSpPr>
        <p:spPr/>
        <p:txBody>
          <a:bodyPr/>
          <a:lstStyle>
            <a:lvl1pPr>
              <a:defRPr b="1" i="0">
                <a:latin typeface="+mj-lt"/>
                <a:ea typeface="Open Sans Bold" panose="020B0806030504020204" pitchFamily="34" charset="0"/>
                <a:cs typeface="Open Sans Bold" panose="020B0806030504020204" pitchFamily="34" charset="0"/>
              </a:defRPr>
            </a:lvl1pPr>
          </a:lstStyle>
          <a:p>
            <a:r>
              <a:rPr lang="sv-SE" dirty="0"/>
              <a:t>Klicka här för att ändra mall för rubrikformat</a:t>
            </a:r>
          </a:p>
        </p:txBody>
      </p:sp>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33527" y="2025497"/>
            <a:ext cx="8336301"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bildnummer 5">
            <a:extLst>
              <a:ext uri="{FF2B5EF4-FFF2-40B4-BE49-F238E27FC236}">
                <a16:creationId xmlns:a16="http://schemas.microsoft.com/office/drawing/2014/main" id="{12D118FC-EE09-9189-C275-E873A462B8F9}"/>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3" name="Platshållare för datum 3">
            <a:extLst>
              <a:ext uri="{FF2B5EF4-FFF2-40B4-BE49-F238E27FC236}">
                <a16:creationId xmlns:a16="http://schemas.microsoft.com/office/drawing/2014/main" id="{A01D25B9-C79D-A274-58C7-62B33FF4287A}"/>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4" name="Platshållare för sidfot 4">
            <a:extLst>
              <a:ext uri="{FF2B5EF4-FFF2-40B4-BE49-F238E27FC236}">
                <a16:creationId xmlns:a16="http://schemas.microsoft.com/office/drawing/2014/main" id="{670F659B-43B1-5F87-B495-101348349521}"/>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793632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amp; 2 spalter">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513E1985-DEB6-B4FA-D8EF-15C862B6F61D}"/>
              </a:ext>
            </a:extLst>
          </p:cNvPr>
          <p:cNvSpPr>
            <a:spLocks noGrp="1"/>
          </p:cNvSpPr>
          <p:nvPr>
            <p:ph type="title"/>
          </p:nvPr>
        </p:nvSpPr>
        <p:spPr/>
        <p:txBody>
          <a:bodyPr/>
          <a:lstStyle>
            <a:lvl1pPr>
              <a:defRPr b="1" i="0">
                <a:latin typeface="Open Sans Bold" panose="020B0806030504020204" pitchFamily="34" charset="0"/>
                <a:ea typeface="Open Sans Bold" panose="020B0806030504020204" pitchFamily="34" charset="0"/>
                <a:cs typeface="Open Sans Bold" panose="020B0806030504020204" pitchFamily="34" charset="0"/>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33527" y="2025497"/>
            <a:ext cx="4649202" cy="403985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8664" y="2025497"/>
            <a:ext cx="4649202" cy="403985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bildnummer 5">
            <a:extLst>
              <a:ext uri="{FF2B5EF4-FFF2-40B4-BE49-F238E27FC236}">
                <a16:creationId xmlns:a16="http://schemas.microsoft.com/office/drawing/2014/main" id="{7C006566-392A-D605-2590-6469889C1F6C}"/>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8" name="Platshållare för datum 3">
            <a:extLst>
              <a:ext uri="{FF2B5EF4-FFF2-40B4-BE49-F238E27FC236}">
                <a16:creationId xmlns:a16="http://schemas.microsoft.com/office/drawing/2014/main" id="{B3804973-0D2A-DF23-8E3D-0A574005BAFC}"/>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9" name="Platshållare för sidfot 4">
            <a:extLst>
              <a:ext uri="{FF2B5EF4-FFF2-40B4-BE49-F238E27FC236}">
                <a16:creationId xmlns:a16="http://schemas.microsoft.com/office/drawing/2014/main" id="{BB084F17-CF16-C29C-9E8B-74DB7C1401C5}"/>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797438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amp; 2 spalter">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0E7A07BE-FCFC-1EFE-15DE-8F28EC177ECC}"/>
              </a:ext>
            </a:extLst>
          </p:cNvPr>
          <p:cNvSpPr>
            <a:spLocks noGrp="1"/>
          </p:cNvSpPr>
          <p:nvPr>
            <p:ph type="title"/>
          </p:nvPr>
        </p:nvSpPr>
        <p:spPr/>
        <p:txBody>
          <a:body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E4FEB789-CFC9-2534-8ED9-E95125A2C064}"/>
              </a:ext>
            </a:extLst>
          </p:cNvPr>
          <p:cNvSpPr>
            <a:spLocks noGrp="1"/>
          </p:cNvSpPr>
          <p:nvPr>
            <p:ph sz="quarter" idx="16"/>
          </p:nvPr>
        </p:nvSpPr>
        <p:spPr>
          <a:xfrm>
            <a:off x="633528" y="2025497"/>
            <a:ext cx="490103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a:extLst>
              <a:ext uri="{FF2B5EF4-FFF2-40B4-BE49-F238E27FC236}">
                <a16:creationId xmlns:a16="http://schemas.microsoft.com/office/drawing/2014/main" id="{11B4E59E-0FE4-B739-9766-FB27CDB1DFCE}"/>
              </a:ext>
            </a:extLst>
          </p:cNvPr>
          <p:cNvSpPr>
            <a:spLocks noGrp="1"/>
          </p:cNvSpPr>
          <p:nvPr>
            <p:ph sz="quarter" idx="17"/>
          </p:nvPr>
        </p:nvSpPr>
        <p:spPr>
          <a:xfrm>
            <a:off x="5638664" y="2025497"/>
            <a:ext cx="490103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a:extLst>
              <a:ext uri="{FF2B5EF4-FFF2-40B4-BE49-F238E27FC236}">
                <a16:creationId xmlns:a16="http://schemas.microsoft.com/office/drawing/2014/main" id="{66034EB9-0D0C-D10C-1222-AA3B36F37AEB}"/>
              </a:ext>
            </a:extLst>
          </p:cNvPr>
          <p:cNvSpPr>
            <a:spLocks noGrp="1"/>
          </p:cNvSpPr>
          <p:nvPr>
            <p:ph type="sldNum" sz="quarter" idx="15"/>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49C2014-E2DB-E174-515A-4EA228E8E07D}"/>
              </a:ext>
            </a:extLst>
          </p:cNvPr>
          <p:cNvSpPr>
            <a:spLocks noGrp="1"/>
          </p:cNvSpPr>
          <p:nvPr>
            <p:ph type="dt" sz="half" idx="13"/>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F66F0875-1F5F-2D2B-867F-83DBF7430B50}"/>
              </a:ext>
            </a:extLst>
          </p:cNvPr>
          <p:cNvSpPr>
            <a:spLocks noGrp="1"/>
          </p:cNvSpPr>
          <p:nvPr>
            <p:ph type="ftr" sz="quarter" idx="14"/>
          </p:nvPr>
        </p:nvSpPr>
        <p:spPr/>
        <p:txBody>
          <a:bodyPr/>
          <a:lstStyle/>
          <a:p>
            <a:endParaRPr lang="sv-SE" dirty="0"/>
          </a:p>
        </p:txBody>
      </p:sp>
    </p:spTree>
    <p:extLst>
      <p:ext uri="{BB962C8B-B14F-4D97-AF65-F5344CB8AC3E}">
        <p14:creationId xmlns:p14="http://schemas.microsoft.com/office/powerpoint/2010/main" val="1410557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 till vänster">
    <p:spTree>
      <p:nvGrpSpPr>
        <p:cNvPr id="1" name=""/>
        <p:cNvGrpSpPr/>
        <p:nvPr/>
      </p:nvGrpSpPr>
      <p:grpSpPr>
        <a:xfrm>
          <a:off x="0" y="0"/>
          <a:ext cx="0" cy="0"/>
          <a:chOff x="0" y="0"/>
          <a:chExt cx="0" cy="0"/>
        </a:xfrm>
      </p:grpSpPr>
      <p:sp>
        <p:nvSpPr>
          <p:cNvPr id="22" name="Rubrik 21">
            <a:extLst>
              <a:ext uri="{FF2B5EF4-FFF2-40B4-BE49-F238E27FC236}">
                <a16:creationId xmlns:a16="http://schemas.microsoft.com/office/drawing/2014/main" id="{D2256EB1-EAAE-3FFE-A737-12DF0B010D73}"/>
              </a:ext>
            </a:extLst>
          </p:cNvPr>
          <p:cNvSpPr>
            <a:spLocks noGrp="1"/>
          </p:cNvSpPr>
          <p:nvPr>
            <p:ph type="title"/>
          </p:nvPr>
        </p:nvSpPr>
        <p:spPr>
          <a:xfrm>
            <a:off x="6749932" y="517522"/>
            <a:ext cx="4880093" cy="1325563"/>
          </a:xfrm>
        </p:spPr>
        <p:txBody>
          <a:bodyPr/>
          <a:lstStyle>
            <a:lvl1pPr>
              <a:defRPr b="1" i="0">
                <a:latin typeface="Open Sans Bold" panose="020B0806030504020204" pitchFamily="34" charset="0"/>
                <a:ea typeface="Open Sans Bold" panose="020B0806030504020204" pitchFamily="34" charset="0"/>
                <a:cs typeface="Open Sans Bold" panose="020B0806030504020204" pitchFamily="34" charset="0"/>
              </a:defRPr>
            </a:lvl1p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bild 8">
            <a:extLst>
              <a:ext uri="{FF2B5EF4-FFF2-40B4-BE49-F238E27FC236}">
                <a16:creationId xmlns:a16="http://schemas.microsoft.com/office/drawing/2014/main" id="{D8625CD9-B7E5-4A83-826F-2160CEFBE4B3}"/>
              </a:ext>
            </a:extLst>
          </p:cNvPr>
          <p:cNvSpPr>
            <a:spLocks noGrp="1"/>
          </p:cNvSpPr>
          <p:nvPr>
            <p:ph type="pic" sz="quarter" idx="13"/>
          </p:nvPr>
        </p:nvSpPr>
        <p:spPr>
          <a:xfrm>
            <a:off x="-1" y="0"/>
            <a:ext cx="6096001" cy="6858000"/>
          </a:xfrm>
          <a:noFill/>
        </p:spPr>
        <p:txBody>
          <a:bodyPr/>
          <a:lstStyle/>
          <a:p>
            <a:endParaRPr lang="sv-SE"/>
          </a:p>
        </p:txBody>
      </p:sp>
      <p:sp>
        <p:nvSpPr>
          <p:cNvPr id="7" name="Slide Number Placeholder 6">
            <a:extLst>
              <a:ext uri="{FF2B5EF4-FFF2-40B4-BE49-F238E27FC236}">
                <a16:creationId xmlns:a16="http://schemas.microsoft.com/office/drawing/2014/main" id="{0B9D0988-67F2-ECF6-1602-F1D93017BA60}"/>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5" name="Date Placeholder 4">
            <a:extLst>
              <a:ext uri="{FF2B5EF4-FFF2-40B4-BE49-F238E27FC236}">
                <a16:creationId xmlns:a16="http://schemas.microsoft.com/office/drawing/2014/main" id="{6ED41BA6-E131-E7FD-4535-07177B0ABA91}"/>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2600913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 till vänster_2">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1225296" y="704336"/>
            <a:ext cx="7321296" cy="7321296"/>
          </a:xfrm>
          <a:prstGeom prst="teardrop">
            <a:avLst/>
          </a:prstGeom>
          <a:noFill/>
        </p:spPr>
        <p:txBody>
          <a:bodyPr anchor="t"/>
          <a:lstStyle>
            <a:lvl1pPr marL="0" indent="0" algn="r">
              <a:buNone/>
              <a:defRPr/>
            </a:lvl1pPr>
          </a:lstStyle>
          <a:p>
            <a:endParaRPr lang="sv-SE" dirty="0"/>
          </a:p>
        </p:txBody>
      </p:sp>
      <p:sp>
        <p:nvSpPr>
          <p:cNvPr id="3" name="Slide Number Placeholder 6">
            <a:extLst>
              <a:ext uri="{FF2B5EF4-FFF2-40B4-BE49-F238E27FC236}">
                <a16:creationId xmlns:a16="http://schemas.microsoft.com/office/drawing/2014/main" id="{E13E6EFE-454E-E0E6-5F20-B9D7596464F2}"/>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82D842ED-9775-7E0C-0353-CAD6AE3604C9}"/>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2243637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 och vinge till vänster">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0" y="2146852"/>
            <a:ext cx="6096000" cy="4711147"/>
          </a:xfrm>
          <a:prstGeom prst="round1Rect">
            <a:avLst>
              <a:gd name="adj" fmla="val 50000"/>
            </a:avLst>
          </a:prstGeom>
          <a:noFill/>
        </p:spPr>
        <p:txBody>
          <a:bodyPr anchor="b"/>
          <a:lstStyle>
            <a:lvl1pPr algn="l">
              <a:defRPr/>
            </a:lvl1pPr>
          </a:lstStyle>
          <a:p>
            <a:endParaRPr lang="sv-SE" dirty="0"/>
          </a:p>
        </p:txBody>
      </p:sp>
      <p:sp>
        <p:nvSpPr>
          <p:cNvPr id="8" name="Platshållare för text 10">
            <a:extLst>
              <a:ext uri="{FF2B5EF4-FFF2-40B4-BE49-F238E27FC236}">
                <a16:creationId xmlns:a16="http://schemas.microsoft.com/office/drawing/2014/main" id="{383B43EA-D897-39A6-66BF-D21512B2A3B3}"/>
              </a:ext>
            </a:extLst>
          </p:cNvPr>
          <p:cNvSpPr>
            <a:spLocks noGrp="1"/>
          </p:cNvSpPr>
          <p:nvPr>
            <p:ph type="body" sz="quarter" idx="17"/>
          </p:nvPr>
        </p:nvSpPr>
        <p:spPr>
          <a:xfrm>
            <a:off x="561974" y="556599"/>
            <a:ext cx="2657654" cy="2815311"/>
          </a:xfrm>
          <a:prstGeom prst="round2DiagRect">
            <a:avLst>
              <a:gd name="adj1" fmla="val 41601"/>
              <a:gd name="adj2" fmla="val 0"/>
            </a:avLst>
          </a:prstGeom>
          <a:solidFill>
            <a:schemeClr val="accent1"/>
          </a:solidFill>
        </p:spPr>
        <p:txBody>
          <a:bodyPr anchor="ctr">
            <a:noAutofit/>
          </a:bodyPr>
          <a:lstStyle>
            <a:lvl1pPr marL="0" indent="0" algn="ctr">
              <a:buNone/>
              <a:defRPr sz="2400" b="1"/>
            </a:lvl1pPr>
            <a:lvl2pPr marL="244475" indent="0" algn="ctr">
              <a:buNone/>
              <a:defRPr sz="2000" b="1"/>
            </a:lvl2pPr>
            <a:lvl3pPr marL="511175" indent="0" algn="ctr">
              <a:buNone/>
              <a:defRPr sz="1800" b="1"/>
            </a:lvl3pPr>
            <a:lvl4pPr marL="762000" indent="0" algn="ctr">
              <a:buNone/>
              <a:defRPr sz="1600" b="1"/>
            </a:lvl4pPr>
            <a:lvl5pPr marL="1030288" indent="0" algn="ctr">
              <a:buNone/>
              <a:defRPr sz="1400" b="1"/>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Slide Number Placeholder 6">
            <a:extLst>
              <a:ext uri="{FF2B5EF4-FFF2-40B4-BE49-F238E27FC236}">
                <a16:creationId xmlns:a16="http://schemas.microsoft.com/office/drawing/2014/main" id="{8C5A5ACD-6A3B-7965-FFBF-5BE8A1391E38}"/>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3F09FD99-77B7-C63C-2EF5-8E45BA2F4883}"/>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4044271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 och cirkel till vänster">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bild 16">
            <a:extLst>
              <a:ext uri="{FF2B5EF4-FFF2-40B4-BE49-F238E27FC236}">
                <a16:creationId xmlns:a16="http://schemas.microsoft.com/office/drawing/2014/main" id="{EA50C948-0247-7936-CCAF-38904905F4EA}"/>
              </a:ext>
            </a:extLst>
          </p:cNvPr>
          <p:cNvSpPr>
            <a:spLocks noGrp="1"/>
          </p:cNvSpPr>
          <p:nvPr>
            <p:ph type="pic" sz="quarter" idx="15"/>
          </p:nvPr>
        </p:nvSpPr>
        <p:spPr>
          <a:xfrm>
            <a:off x="561974" y="658365"/>
            <a:ext cx="5534026" cy="5534026"/>
          </a:xfrm>
          <a:prstGeom prst="teardrop">
            <a:avLst/>
          </a:prstGeom>
          <a:noFill/>
        </p:spPr>
        <p:txBody>
          <a:bodyPr anchor="b"/>
          <a:lstStyle>
            <a:lvl1pPr algn="l">
              <a:defRPr/>
            </a:lvl1pPr>
          </a:lstStyle>
          <a:p>
            <a:endParaRPr lang="sv-SE" dirty="0"/>
          </a:p>
        </p:txBody>
      </p:sp>
      <p:sp>
        <p:nvSpPr>
          <p:cNvPr id="2" name="Platshållare för text 10">
            <a:extLst>
              <a:ext uri="{FF2B5EF4-FFF2-40B4-BE49-F238E27FC236}">
                <a16:creationId xmlns:a16="http://schemas.microsoft.com/office/drawing/2014/main" id="{6FBCD0DE-5E17-C743-9CED-779F9D7E2CFC}"/>
              </a:ext>
            </a:extLst>
          </p:cNvPr>
          <p:cNvSpPr>
            <a:spLocks noGrp="1"/>
          </p:cNvSpPr>
          <p:nvPr>
            <p:ph type="body" sz="quarter" idx="17"/>
          </p:nvPr>
        </p:nvSpPr>
        <p:spPr>
          <a:xfrm>
            <a:off x="4322616" y="4005728"/>
            <a:ext cx="2251625" cy="2251625"/>
          </a:xfrm>
          <a:prstGeom prst="ellipse">
            <a:avLst/>
          </a:prstGeom>
          <a:solidFill>
            <a:schemeClr val="accent2"/>
          </a:solidFill>
        </p:spPr>
        <p:txBody>
          <a:bodyPr anchor="ctr">
            <a:noAutofit/>
          </a:bodyPr>
          <a:lstStyle>
            <a:lvl1pPr marL="0" indent="0" algn="ctr">
              <a:buNone/>
              <a:defRPr sz="2400" b="1"/>
            </a:lvl1pPr>
            <a:lvl2pPr marL="244475" indent="0" algn="ctr">
              <a:buNone/>
              <a:defRPr sz="2000" b="1"/>
            </a:lvl2pPr>
            <a:lvl3pPr marL="511175" indent="0" algn="ctr">
              <a:buNone/>
              <a:defRPr sz="1800" b="1"/>
            </a:lvl3pPr>
            <a:lvl4pPr marL="762000" indent="0" algn="ctr">
              <a:buNone/>
              <a:defRPr sz="1600" b="1"/>
            </a:lvl4pPr>
            <a:lvl5pPr marL="1030288" indent="0" algn="ctr">
              <a:buNone/>
              <a:defRPr sz="1400" b="1"/>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Slide Number Placeholder 6">
            <a:extLst>
              <a:ext uri="{FF2B5EF4-FFF2-40B4-BE49-F238E27FC236}">
                <a16:creationId xmlns:a16="http://schemas.microsoft.com/office/drawing/2014/main" id="{3BB90457-5C74-78FC-02D9-FC32640C0662}"/>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4" name="Date Placeholder 4">
            <a:extLst>
              <a:ext uri="{FF2B5EF4-FFF2-40B4-BE49-F238E27FC236}">
                <a16:creationId xmlns:a16="http://schemas.microsoft.com/office/drawing/2014/main" id="{85BB414F-7DEA-E72F-A351-D5902F17B477}"/>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284130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 till höger">
    <p:spTree>
      <p:nvGrpSpPr>
        <p:cNvPr id="1" name=""/>
        <p:cNvGrpSpPr/>
        <p:nvPr/>
      </p:nvGrpSpPr>
      <p:grpSpPr>
        <a:xfrm>
          <a:off x="0" y="0"/>
          <a:ext cx="0" cy="0"/>
          <a:chOff x="0" y="0"/>
          <a:chExt cx="0" cy="0"/>
        </a:xfrm>
      </p:grpSpPr>
      <p:sp>
        <p:nvSpPr>
          <p:cNvPr id="19" name="Rubrik 18">
            <a:extLst>
              <a:ext uri="{FF2B5EF4-FFF2-40B4-BE49-F238E27FC236}">
                <a16:creationId xmlns:a16="http://schemas.microsoft.com/office/drawing/2014/main" id="{9C2854A0-3C5F-7E0A-ED5F-3AE2429722A4}"/>
              </a:ext>
            </a:extLst>
          </p:cNvPr>
          <p:cNvSpPr>
            <a:spLocks noGrp="1"/>
          </p:cNvSpPr>
          <p:nvPr>
            <p:ph type="title"/>
          </p:nvPr>
        </p:nvSpPr>
        <p:spPr>
          <a:xfrm>
            <a:off x="633529" y="517522"/>
            <a:ext cx="4359386" cy="1325563"/>
          </a:xfrm>
        </p:spPr>
        <p:txBody>
          <a:bodyPr/>
          <a:lstStyle/>
          <a:p>
            <a:r>
              <a:rPr lang="sv-SE" dirty="0"/>
              <a:t>Klicka här för att ändra mall för rubrikformat</a:t>
            </a:r>
          </a:p>
        </p:txBody>
      </p:sp>
      <p:sp>
        <p:nvSpPr>
          <p:cNvPr id="24" name="Platshållare för text 23">
            <a:extLst>
              <a:ext uri="{FF2B5EF4-FFF2-40B4-BE49-F238E27FC236}">
                <a16:creationId xmlns:a16="http://schemas.microsoft.com/office/drawing/2014/main" id="{21E6B3DC-E005-65F6-7865-029466C45C1E}"/>
              </a:ext>
            </a:extLst>
          </p:cNvPr>
          <p:cNvSpPr>
            <a:spLocks noGrp="1"/>
          </p:cNvSpPr>
          <p:nvPr>
            <p:ph type="body" sz="quarter" idx="16"/>
          </p:nvPr>
        </p:nvSpPr>
        <p:spPr>
          <a:xfrm>
            <a:off x="633530" y="2025497"/>
            <a:ext cx="4359386" cy="401564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5239657" y="-1220312"/>
            <a:ext cx="7097483" cy="7097483"/>
          </a:xfrm>
          <a:prstGeom prst="teardrop">
            <a:avLst/>
          </a:prstGeom>
          <a:noFill/>
        </p:spPr>
        <p:txBody>
          <a:bodyPr anchor="b"/>
          <a:lstStyle>
            <a:lvl1pPr algn="l">
              <a:defRPr/>
            </a:lvl1pPr>
          </a:lstStyle>
          <a:p>
            <a:endParaRPr lang="sv-SE" dirty="0"/>
          </a:p>
        </p:txBody>
      </p:sp>
      <p:sp>
        <p:nvSpPr>
          <p:cNvPr id="9" name="Platshållare för bildnummer 5">
            <a:extLst>
              <a:ext uri="{FF2B5EF4-FFF2-40B4-BE49-F238E27FC236}">
                <a16:creationId xmlns:a16="http://schemas.microsoft.com/office/drawing/2014/main" id="{62873D0D-FB42-E43A-D086-74A407FA819C}"/>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6" name="Platshållare för datum 3">
            <a:extLst>
              <a:ext uri="{FF2B5EF4-FFF2-40B4-BE49-F238E27FC236}">
                <a16:creationId xmlns:a16="http://schemas.microsoft.com/office/drawing/2014/main" id="{9BA7FDBC-9535-9890-068D-8BC2F23B124F}"/>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8" name="Platshållare för sidfot 4">
            <a:extLst>
              <a:ext uri="{FF2B5EF4-FFF2-40B4-BE49-F238E27FC236}">
                <a16:creationId xmlns:a16="http://schemas.microsoft.com/office/drawing/2014/main" id="{CCA83016-5EAD-C785-E43A-DEFD208FF16D}"/>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646491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ild till höger_2">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28">
            <a:extLst>
              <a:ext uri="{FF2B5EF4-FFF2-40B4-BE49-F238E27FC236}">
                <a16:creationId xmlns:a16="http://schemas.microsoft.com/office/drawing/2014/main" id="{C158849C-30A8-FB72-39FB-B32011BE14F0}"/>
              </a:ext>
            </a:extLst>
          </p:cNvPr>
          <p:cNvSpPr>
            <a:spLocks noGrp="1"/>
          </p:cNvSpPr>
          <p:nvPr>
            <p:ph type="title"/>
          </p:nvPr>
        </p:nvSpPr>
        <p:spPr>
          <a:xfrm>
            <a:off x="633528" y="517522"/>
            <a:ext cx="5052899" cy="1325563"/>
          </a:xfrm>
        </p:spPr>
        <p:txBody>
          <a:bodyPr/>
          <a:lstStyle/>
          <a:p>
            <a:r>
              <a:rPr lang="sv-SE" dirty="0"/>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endParaRPr lang="sv-SE"/>
          </a:p>
        </p:txBody>
      </p:sp>
      <p:sp>
        <p:nvSpPr>
          <p:cNvPr id="22" name="Platshållare för bildnummer 5">
            <a:extLst>
              <a:ext uri="{FF2B5EF4-FFF2-40B4-BE49-F238E27FC236}">
                <a16:creationId xmlns:a16="http://schemas.microsoft.com/office/drawing/2014/main" id="{482E1F2C-2820-71FD-F462-305268E22848}"/>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7" name="Platshållare för datum 3">
            <a:extLst>
              <a:ext uri="{FF2B5EF4-FFF2-40B4-BE49-F238E27FC236}">
                <a16:creationId xmlns:a16="http://schemas.microsoft.com/office/drawing/2014/main" id="{981AD465-A6B2-E97D-4E98-7C31C66E63FB}"/>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9" name="Platshållare för sidfot 4">
            <a:extLst>
              <a:ext uri="{FF2B5EF4-FFF2-40B4-BE49-F238E27FC236}">
                <a16:creationId xmlns:a16="http://schemas.microsoft.com/office/drawing/2014/main" id="{16FEF121-A9B5-604D-F142-82B62704C6A9}"/>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11" name="Bildobjekt 10" descr="Region Kronobergs logotyp">
            <a:extLst>
              <a:ext uri="{FF2B5EF4-FFF2-40B4-BE49-F238E27FC236}">
                <a16:creationId xmlns:a16="http://schemas.microsoft.com/office/drawing/2014/main" id="{4C65C9E4-6A18-4E47-AF4A-18AC385A4B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bwMode="white">
          <a:xfrm>
            <a:off x="10299103" y="6130234"/>
            <a:ext cx="1718777" cy="534864"/>
          </a:xfrm>
          <a:prstGeom prst="rect">
            <a:avLst/>
          </a:prstGeom>
        </p:spPr>
      </p:pic>
    </p:spTree>
    <p:extLst>
      <p:ext uri="{BB962C8B-B14F-4D97-AF65-F5344CB8AC3E}">
        <p14:creationId xmlns:p14="http://schemas.microsoft.com/office/powerpoint/2010/main" val="1073521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ild till höger_3">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28">
            <a:extLst>
              <a:ext uri="{FF2B5EF4-FFF2-40B4-BE49-F238E27FC236}">
                <a16:creationId xmlns:a16="http://schemas.microsoft.com/office/drawing/2014/main" id="{C158849C-30A8-FB72-39FB-B32011BE14F0}"/>
              </a:ext>
            </a:extLst>
          </p:cNvPr>
          <p:cNvSpPr>
            <a:spLocks noGrp="1"/>
          </p:cNvSpPr>
          <p:nvPr>
            <p:ph type="title"/>
          </p:nvPr>
        </p:nvSpPr>
        <p:spPr>
          <a:xfrm>
            <a:off x="633528" y="517522"/>
            <a:ext cx="5052899" cy="1325563"/>
          </a:xfrm>
        </p:spPr>
        <p:txBody>
          <a:bodyPr/>
          <a:lstStyle/>
          <a:p>
            <a:r>
              <a:rPr lang="sv-SE" dirty="0"/>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endParaRPr lang="sv-SE"/>
          </a:p>
        </p:txBody>
      </p:sp>
      <p:sp>
        <p:nvSpPr>
          <p:cNvPr id="22" name="Platshållare för bildnummer 5">
            <a:extLst>
              <a:ext uri="{FF2B5EF4-FFF2-40B4-BE49-F238E27FC236}">
                <a16:creationId xmlns:a16="http://schemas.microsoft.com/office/drawing/2014/main" id="{482E1F2C-2820-71FD-F462-305268E22848}"/>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7" name="Platshållare för datum 3">
            <a:extLst>
              <a:ext uri="{FF2B5EF4-FFF2-40B4-BE49-F238E27FC236}">
                <a16:creationId xmlns:a16="http://schemas.microsoft.com/office/drawing/2014/main" id="{981AD465-A6B2-E97D-4E98-7C31C66E63FB}"/>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9" name="Platshållare för sidfot 4">
            <a:extLst>
              <a:ext uri="{FF2B5EF4-FFF2-40B4-BE49-F238E27FC236}">
                <a16:creationId xmlns:a16="http://schemas.microsoft.com/office/drawing/2014/main" id="{16FEF121-A9B5-604D-F142-82B62704C6A9}"/>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11" name="Bildobjekt 10" descr="Region Kronobergs logotyp">
            <a:extLst>
              <a:ext uri="{FF2B5EF4-FFF2-40B4-BE49-F238E27FC236}">
                <a16:creationId xmlns:a16="http://schemas.microsoft.com/office/drawing/2014/main" id="{4C65C9E4-6A18-4E47-AF4A-18AC385A4B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bwMode="white">
          <a:xfrm>
            <a:off x="10299103" y="6130234"/>
            <a:ext cx="1718777" cy="534864"/>
          </a:xfrm>
          <a:prstGeom prst="rect">
            <a:avLst/>
          </a:prstGeom>
        </p:spPr>
      </p:pic>
    </p:spTree>
    <p:extLst>
      <p:ext uri="{BB962C8B-B14F-4D97-AF65-F5344CB8AC3E}">
        <p14:creationId xmlns:p14="http://schemas.microsoft.com/office/powerpoint/2010/main" val="35015241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 och vinge till höger">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2EE59EE3-2143-C1B1-A9C0-AFD1AB684EB2}"/>
              </a:ext>
            </a:extLst>
          </p:cNvPr>
          <p:cNvSpPr>
            <a:spLocks noGrp="1"/>
          </p:cNvSpPr>
          <p:nvPr>
            <p:ph type="title"/>
          </p:nvPr>
        </p:nvSpPr>
        <p:spPr>
          <a:xfrm>
            <a:off x="633531" y="517522"/>
            <a:ext cx="5264852" cy="1325563"/>
          </a:xfrm>
        </p:spPr>
        <p:txBody>
          <a:bodyPr/>
          <a:lstStyle/>
          <a:p>
            <a:r>
              <a:rPr lang="sv-SE" dirty="0"/>
              <a:t>Klicka här för att ändra mall för rubrikformat</a:t>
            </a:r>
          </a:p>
        </p:txBody>
      </p:sp>
      <p:sp>
        <p:nvSpPr>
          <p:cNvPr id="20" name="Platshållare för text 23">
            <a:extLst>
              <a:ext uri="{FF2B5EF4-FFF2-40B4-BE49-F238E27FC236}">
                <a16:creationId xmlns:a16="http://schemas.microsoft.com/office/drawing/2014/main" id="{768531DD-7107-45FB-A5E1-64F1B2F78FA2}"/>
              </a:ext>
            </a:extLst>
          </p:cNvPr>
          <p:cNvSpPr>
            <a:spLocks noGrp="1"/>
          </p:cNvSpPr>
          <p:nvPr>
            <p:ph type="body" sz="quarter" idx="20"/>
          </p:nvPr>
        </p:nvSpPr>
        <p:spPr>
          <a:xfrm>
            <a:off x="633532" y="2025497"/>
            <a:ext cx="5264850"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2" name="Platshållare för bild 16">
            <a:extLst>
              <a:ext uri="{FF2B5EF4-FFF2-40B4-BE49-F238E27FC236}">
                <a16:creationId xmlns:a16="http://schemas.microsoft.com/office/drawing/2014/main" id="{A6653161-3AC6-49BC-67C5-FB5599F51153}"/>
              </a:ext>
            </a:extLst>
          </p:cNvPr>
          <p:cNvSpPr>
            <a:spLocks noGrp="1"/>
          </p:cNvSpPr>
          <p:nvPr>
            <p:ph type="pic" sz="quarter" idx="15"/>
          </p:nvPr>
        </p:nvSpPr>
        <p:spPr>
          <a:xfrm>
            <a:off x="7094483" y="0"/>
            <a:ext cx="5097517" cy="5849007"/>
          </a:xfrm>
          <a:prstGeom prst="round2SameRect">
            <a:avLst>
              <a:gd name="adj1" fmla="val 0"/>
              <a:gd name="adj2" fmla="val 50000"/>
            </a:avLst>
          </a:prstGeom>
          <a:noFill/>
        </p:spPr>
        <p:txBody>
          <a:bodyPr anchor="b"/>
          <a:lstStyle>
            <a:lvl1pPr algn="l">
              <a:defRPr/>
            </a:lvl1pPr>
          </a:lstStyle>
          <a:p>
            <a:endParaRPr lang="sv-SE" dirty="0"/>
          </a:p>
        </p:txBody>
      </p:sp>
      <p:sp>
        <p:nvSpPr>
          <p:cNvPr id="2" name="Platshållare för text 10">
            <a:extLst>
              <a:ext uri="{FF2B5EF4-FFF2-40B4-BE49-F238E27FC236}">
                <a16:creationId xmlns:a16="http://schemas.microsoft.com/office/drawing/2014/main" id="{89BE894C-7FFB-094A-BDD2-295F19358BEC}"/>
              </a:ext>
            </a:extLst>
          </p:cNvPr>
          <p:cNvSpPr>
            <a:spLocks noGrp="1"/>
          </p:cNvSpPr>
          <p:nvPr>
            <p:ph type="body" sz="quarter" idx="25"/>
          </p:nvPr>
        </p:nvSpPr>
        <p:spPr>
          <a:xfrm>
            <a:off x="6194450" y="1691925"/>
            <a:ext cx="2657654" cy="2815311"/>
          </a:xfrm>
          <a:prstGeom prst="round2DiagRect">
            <a:avLst>
              <a:gd name="adj1" fmla="val 0"/>
              <a:gd name="adj2" fmla="val 42021"/>
            </a:avLst>
          </a:prstGeom>
          <a:solidFill>
            <a:schemeClr val="accent1"/>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9" name="Platshållare för bildnummer 28">
            <a:extLst>
              <a:ext uri="{FF2B5EF4-FFF2-40B4-BE49-F238E27FC236}">
                <a16:creationId xmlns:a16="http://schemas.microsoft.com/office/drawing/2014/main" id="{7DC0CC2B-BA1D-E748-9270-B5901D12948B}"/>
              </a:ext>
            </a:extLst>
          </p:cNvPr>
          <p:cNvSpPr>
            <a:spLocks noGrp="1"/>
          </p:cNvSpPr>
          <p:nvPr>
            <p:ph type="sldNum" sz="quarter" idx="24"/>
          </p:nvPr>
        </p:nvSpPr>
        <p:spPr/>
        <p:txBody>
          <a:bodyPr/>
          <a:lstStyle/>
          <a:p>
            <a:fld id="{FDD9FC71-94E5-4C63-83F9-09F1766974D0}" type="slidenum">
              <a:rPr lang="sv-SE" smtClean="0"/>
              <a:pPr/>
              <a:t>‹#›</a:t>
            </a:fld>
            <a:endParaRPr lang="sv-SE"/>
          </a:p>
        </p:txBody>
      </p:sp>
      <p:sp>
        <p:nvSpPr>
          <p:cNvPr id="27" name="Platshållare för datum 26">
            <a:extLst>
              <a:ext uri="{FF2B5EF4-FFF2-40B4-BE49-F238E27FC236}">
                <a16:creationId xmlns:a16="http://schemas.microsoft.com/office/drawing/2014/main" id="{439C5372-91A2-AD10-7FDC-6B153E2FEBDD}"/>
              </a:ext>
            </a:extLst>
          </p:cNvPr>
          <p:cNvSpPr>
            <a:spLocks noGrp="1"/>
          </p:cNvSpPr>
          <p:nvPr>
            <p:ph type="dt" sz="half" idx="22"/>
          </p:nvPr>
        </p:nvSpPr>
        <p:spPr/>
        <p:txBody>
          <a:bodyPr/>
          <a:lstStyle/>
          <a:p>
            <a:fld id="{663AC0A1-BF03-4687-BDDD-A787ED1917E4}" type="datetimeFigureOut">
              <a:rPr lang="sv-SE" smtClean="0"/>
              <a:pPr/>
              <a:t>2026-06-26</a:t>
            </a:fld>
            <a:endParaRPr lang="sv-SE" dirty="0"/>
          </a:p>
        </p:txBody>
      </p:sp>
      <p:sp>
        <p:nvSpPr>
          <p:cNvPr id="28" name="Platshållare för sidfot 27">
            <a:extLst>
              <a:ext uri="{FF2B5EF4-FFF2-40B4-BE49-F238E27FC236}">
                <a16:creationId xmlns:a16="http://schemas.microsoft.com/office/drawing/2014/main" id="{48E51396-5C82-1B3F-5E8F-777BBDE1AB90}"/>
              </a:ext>
            </a:extLst>
          </p:cNvPr>
          <p:cNvSpPr>
            <a:spLocks noGrp="1"/>
          </p:cNvSpPr>
          <p:nvPr>
            <p:ph type="ftr" sz="quarter" idx="23"/>
          </p:nvPr>
        </p:nvSpPr>
        <p:spPr/>
        <p:txBody>
          <a:bodyPr/>
          <a:lstStyle/>
          <a:p>
            <a:endParaRPr lang="sv-SE" dirty="0"/>
          </a:p>
        </p:txBody>
      </p:sp>
    </p:spTree>
    <p:extLst>
      <p:ext uri="{BB962C8B-B14F-4D97-AF65-F5344CB8AC3E}">
        <p14:creationId xmlns:p14="http://schemas.microsoft.com/office/powerpoint/2010/main" val="3667646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atbubbla till höger">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2EE59EE3-2143-C1B1-A9C0-AFD1AB684EB2}"/>
              </a:ext>
            </a:extLst>
          </p:cNvPr>
          <p:cNvSpPr>
            <a:spLocks noGrp="1"/>
          </p:cNvSpPr>
          <p:nvPr>
            <p:ph type="title"/>
          </p:nvPr>
        </p:nvSpPr>
        <p:spPr>
          <a:xfrm>
            <a:off x="633529" y="517522"/>
            <a:ext cx="7519872" cy="1325563"/>
          </a:xfrm>
        </p:spPr>
        <p:txBody>
          <a:bodyPr/>
          <a:lstStyle/>
          <a:p>
            <a:r>
              <a:rPr lang="sv-SE" dirty="0"/>
              <a:t>Klicka här för att ändra mall för rubrikformat</a:t>
            </a:r>
          </a:p>
        </p:txBody>
      </p:sp>
      <p:sp>
        <p:nvSpPr>
          <p:cNvPr id="6" name="Platshållare för text 23">
            <a:extLst>
              <a:ext uri="{FF2B5EF4-FFF2-40B4-BE49-F238E27FC236}">
                <a16:creationId xmlns:a16="http://schemas.microsoft.com/office/drawing/2014/main" id="{2B0E109E-854A-2C92-6415-8827F23B78A2}"/>
              </a:ext>
            </a:extLst>
          </p:cNvPr>
          <p:cNvSpPr>
            <a:spLocks noGrp="1"/>
          </p:cNvSpPr>
          <p:nvPr>
            <p:ph type="body" sz="quarter" idx="20"/>
          </p:nvPr>
        </p:nvSpPr>
        <p:spPr>
          <a:xfrm>
            <a:off x="633530" y="2025497"/>
            <a:ext cx="7519870" cy="401564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text 10">
            <a:extLst>
              <a:ext uri="{FF2B5EF4-FFF2-40B4-BE49-F238E27FC236}">
                <a16:creationId xmlns:a16="http://schemas.microsoft.com/office/drawing/2014/main" id="{291BF0A9-BCD6-7A10-D8DA-E20A25D13F5F}"/>
              </a:ext>
            </a:extLst>
          </p:cNvPr>
          <p:cNvSpPr>
            <a:spLocks noGrp="1"/>
          </p:cNvSpPr>
          <p:nvPr>
            <p:ph type="body" sz="quarter" idx="25"/>
          </p:nvPr>
        </p:nvSpPr>
        <p:spPr>
          <a:xfrm>
            <a:off x="8480608" y="674112"/>
            <a:ext cx="3024466" cy="3203883"/>
          </a:xfrm>
          <a:prstGeom prst="teardrop">
            <a:avLst/>
          </a:prstGeom>
          <a:solidFill>
            <a:schemeClr val="accent2"/>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bildnummer 13">
            <a:extLst>
              <a:ext uri="{FF2B5EF4-FFF2-40B4-BE49-F238E27FC236}">
                <a16:creationId xmlns:a16="http://schemas.microsoft.com/office/drawing/2014/main" id="{F478A2B2-935D-A2B7-DB5E-B89C67E23D69}"/>
              </a:ext>
            </a:extLst>
          </p:cNvPr>
          <p:cNvSpPr>
            <a:spLocks noGrp="1"/>
          </p:cNvSpPr>
          <p:nvPr>
            <p:ph type="sldNum" sz="quarter" idx="18"/>
          </p:nvPr>
        </p:nvSpPr>
        <p:spPr/>
        <p:txBody>
          <a:bodyPr/>
          <a:lstStyle/>
          <a:p>
            <a:fld id="{FDD9FC71-94E5-4C63-83F9-09F1766974D0}" type="slidenum">
              <a:rPr lang="sv-SE" smtClean="0"/>
              <a:pPr/>
              <a:t>‹#›</a:t>
            </a:fld>
            <a:endParaRPr lang="sv-SE"/>
          </a:p>
        </p:txBody>
      </p:sp>
      <p:sp>
        <p:nvSpPr>
          <p:cNvPr id="10" name="Platshållare för datum 9">
            <a:extLst>
              <a:ext uri="{FF2B5EF4-FFF2-40B4-BE49-F238E27FC236}">
                <a16:creationId xmlns:a16="http://schemas.microsoft.com/office/drawing/2014/main" id="{58B928F3-F06C-53B4-8A5C-BFAD3E53449C}"/>
              </a:ext>
            </a:extLst>
          </p:cNvPr>
          <p:cNvSpPr>
            <a:spLocks noGrp="1"/>
          </p:cNvSpPr>
          <p:nvPr>
            <p:ph type="dt" sz="half" idx="16"/>
          </p:nvPr>
        </p:nvSpPr>
        <p:spPr/>
        <p:txBody>
          <a:bodyPr/>
          <a:lstStyle/>
          <a:p>
            <a:fld id="{663AC0A1-BF03-4687-BDDD-A787ED1917E4}" type="datetimeFigureOut">
              <a:rPr lang="sv-SE" smtClean="0"/>
              <a:pPr/>
              <a:t>2026-06-26</a:t>
            </a:fld>
            <a:endParaRPr lang="sv-SE" dirty="0"/>
          </a:p>
        </p:txBody>
      </p:sp>
      <p:sp>
        <p:nvSpPr>
          <p:cNvPr id="11" name="Platshållare för sidfot 10">
            <a:extLst>
              <a:ext uri="{FF2B5EF4-FFF2-40B4-BE49-F238E27FC236}">
                <a16:creationId xmlns:a16="http://schemas.microsoft.com/office/drawing/2014/main" id="{5CB1FC55-8B48-449E-87CC-81CEC5C3B912}"/>
              </a:ext>
            </a:extLst>
          </p:cNvPr>
          <p:cNvSpPr>
            <a:spLocks noGrp="1"/>
          </p:cNvSpPr>
          <p:nvPr>
            <p:ph type="ftr" sz="quarter" idx="17"/>
          </p:nvPr>
        </p:nvSpPr>
        <p:spPr/>
        <p:txBody>
          <a:bodyPr/>
          <a:lstStyle/>
          <a:p>
            <a:endParaRPr lang="sv-SE" dirty="0"/>
          </a:p>
        </p:txBody>
      </p:sp>
    </p:spTree>
    <p:extLst>
      <p:ext uri="{BB962C8B-B14F-4D97-AF65-F5344CB8AC3E}">
        <p14:creationId xmlns:p14="http://schemas.microsoft.com/office/powerpoint/2010/main" val="2550023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BD3A308-7549-9FA9-D648-1FF66274FDC9}"/>
              </a:ext>
            </a:extLst>
          </p:cNvPr>
          <p:cNvSpPr>
            <a:spLocks noGrp="1"/>
          </p:cNvSpPr>
          <p:nvPr>
            <p:ph type="title"/>
          </p:nvPr>
        </p:nvSpPr>
        <p:spPr/>
        <p:txBody>
          <a:bodyPr/>
          <a:lstStyle/>
          <a:p>
            <a:r>
              <a:rPr lang="sv-SE" dirty="0"/>
              <a:t>Klicka här för att ändra mall för rubrikformat</a:t>
            </a:r>
          </a:p>
        </p:txBody>
      </p:sp>
      <p:sp>
        <p:nvSpPr>
          <p:cNvPr id="8" name="Platshållare för bildnummer 5">
            <a:extLst>
              <a:ext uri="{FF2B5EF4-FFF2-40B4-BE49-F238E27FC236}">
                <a16:creationId xmlns:a16="http://schemas.microsoft.com/office/drawing/2014/main" id="{4EB31791-A8BC-1E33-F99C-CD5EF0F9C045}"/>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6" name="Platshållare för datum 3">
            <a:extLst>
              <a:ext uri="{FF2B5EF4-FFF2-40B4-BE49-F238E27FC236}">
                <a16:creationId xmlns:a16="http://schemas.microsoft.com/office/drawing/2014/main" id="{FF38E539-0181-C3BE-D65D-6D2DA08EB419}"/>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7" name="Platshållare för sidfot 4">
            <a:extLst>
              <a:ext uri="{FF2B5EF4-FFF2-40B4-BE49-F238E27FC236}">
                <a16:creationId xmlns:a16="http://schemas.microsoft.com/office/drawing/2014/main" id="{2F6CC1F0-0F70-C897-1CBE-7223943F5FF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1934432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till vänster">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1FA3189C-AC3C-5251-C5C2-4B0A658D97D5}"/>
              </a:ext>
            </a:extLst>
          </p:cNvPr>
          <p:cNvSpPr>
            <a:spLocks noGrp="1"/>
          </p:cNvSpPr>
          <p:nvPr>
            <p:ph type="title"/>
          </p:nvPr>
        </p:nvSpPr>
        <p:spPr>
          <a:xfrm>
            <a:off x="6749928" y="517522"/>
            <a:ext cx="4880094" cy="1325563"/>
          </a:xfrm>
        </p:spPr>
        <p:txBody>
          <a:bodyPr/>
          <a:lstStyle/>
          <a:p>
            <a:r>
              <a:rPr lang="sv-SE"/>
              <a:t>Klicka här för att ändra mall för rubrikformat</a:t>
            </a:r>
          </a:p>
        </p:txBody>
      </p:sp>
      <p:sp>
        <p:nvSpPr>
          <p:cNvPr id="7" name="Platshållare för text 6">
            <a:extLst>
              <a:ext uri="{FF2B5EF4-FFF2-40B4-BE49-F238E27FC236}">
                <a16:creationId xmlns:a16="http://schemas.microsoft.com/office/drawing/2014/main" id="{CDAB5293-169E-6682-278F-924CC29F2273}"/>
              </a:ext>
            </a:extLst>
          </p:cNvPr>
          <p:cNvSpPr>
            <a:spLocks noGrp="1"/>
          </p:cNvSpPr>
          <p:nvPr>
            <p:ph type="body" sz="quarter" idx="18"/>
          </p:nvPr>
        </p:nvSpPr>
        <p:spPr>
          <a:xfrm>
            <a:off x="6749929" y="2025650"/>
            <a:ext cx="4880093"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bild 8">
            <a:extLst>
              <a:ext uri="{FF2B5EF4-FFF2-40B4-BE49-F238E27FC236}">
                <a16:creationId xmlns:a16="http://schemas.microsoft.com/office/drawing/2014/main" id="{D8625CD9-B7E5-4A83-826F-2160CEFBE4B3}"/>
              </a:ext>
            </a:extLst>
          </p:cNvPr>
          <p:cNvSpPr>
            <a:spLocks noGrp="1"/>
          </p:cNvSpPr>
          <p:nvPr>
            <p:ph type="pic" sz="quarter" idx="13"/>
          </p:nvPr>
        </p:nvSpPr>
        <p:spPr>
          <a:xfrm>
            <a:off x="-1" y="0"/>
            <a:ext cx="6096001" cy="6858000"/>
          </a:xfrm>
          <a:noFill/>
        </p:spPr>
        <p:txBody>
          <a:bodyPr/>
          <a:lstStyle/>
          <a:p>
            <a:r>
              <a:rPr lang="sv-SE"/>
              <a:t>Klicka på ikonen för att lägga till en bild</a:t>
            </a:r>
          </a:p>
        </p:txBody>
      </p:sp>
      <p:sp>
        <p:nvSpPr>
          <p:cNvPr id="5" name="Slide Number Placeholder 6">
            <a:extLst>
              <a:ext uri="{FF2B5EF4-FFF2-40B4-BE49-F238E27FC236}">
                <a16:creationId xmlns:a16="http://schemas.microsoft.com/office/drawing/2014/main" id="{7A3898C3-C390-76C6-3A23-0DB49CB28E46}"/>
              </a:ext>
            </a:extLst>
          </p:cNvPr>
          <p:cNvSpPr>
            <a:spLocks noGrp="1"/>
          </p:cNvSpPr>
          <p:nvPr>
            <p:ph type="sldNum" sz="quarter" idx="17"/>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39399EC5-13DF-600B-6291-F3F79844E92D}"/>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1518119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4" name="Platshållare för bildnummer 5">
            <a:extLst>
              <a:ext uri="{FF2B5EF4-FFF2-40B4-BE49-F238E27FC236}">
                <a16:creationId xmlns:a16="http://schemas.microsoft.com/office/drawing/2014/main" id="{F2A93950-5ED0-47AC-DE6E-A06210CA6C52}"/>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AD121485-9AA9-0D96-4272-489D6518D6C4}"/>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3" name="Platshållare för sidfot 4">
            <a:extLst>
              <a:ext uri="{FF2B5EF4-FFF2-40B4-BE49-F238E27FC236}">
                <a16:creationId xmlns:a16="http://schemas.microsoft.com/office/drawing/2014/main" id="{C7647F53-7F9E-5368-783E-DA11170BF433}"/>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828351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rgbClr val="B5D9AF"/>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7" name="Platshållare för bildnummer 5">
            <a:extLst>
              <a:ext uri="{FF2B5EF4-FFF2-40B4-BE49-F238E27FC236}">
                <a16:creationId xmlns:a16="http://schemas.microsoft.com/office/drawing/2014/main" id="{3B4830F9-A051-2AAE-E0FF-9BA9538D3F2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5" name="Platshållare för datum 3">
            <a:extLst>
              <a:ext uri="{FF2B5EF4-FFF2-40B4-BE49-F238E27FC236}">
                <a16:creationId xmlns:a16="http://schemas.microsoft.com/office/drawing/2014/main" id="{260B711B-581C-C7B9-9F13-7716E8C827BA}"/>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003CB0C0-0880-078B-8BE7-DC07972BB80B}"/>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9" name="Bildobjekt 8" descr="Region Kronobergs logotyp">
            <a:extLst>
              <a:ext uri="{FF2B5EF4-FFF2-40B4-BE49-F238E27FC236}">
                <a16:creationId xmlns:a16="http://schemas.microsoft.com/office/drawing/2014/main" id="{1BCF48E4-2D2A-F0C6-11B4-36A1A5D5C2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1925498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itat_2">
    <p:bg>
      <p:bgPr>
        <a:solidFill>
          <a:srgbClr val="00413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rgbClr val="B5D9AF"/>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6" name="Platshållare för bildnummer 5">
            <a:extLst>
              <a:ext uri="{FF2B5EF4-FFF2-40B4-BE49-F238E27FC236}">
                <a16:creationId xmlns:a16="http://schemas.microsoft.com/office/drawing/2014/main" id="{203C5CDB-1A46-C16E-45B0-3A7401F5795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3" name="Platshållare för datum 3">
            <a:extLst>
              <a:ext uri="{FF2B5EF4-FFF2-40B4-BE49-F238E27FC236}">
                <a16:creationId xmlns:a16="http://schemas.microsoft.com/office/drawing/2014/main" id="{BF65B4B6-9E14-4B74-5571-49A0ECE84252}"/>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2AF5E637-68B2-975F-0AB8-6103F58F703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7" name="Bildobjekt 6" descr="Region Kronobergs logotyp">
            <a:extLst>
              <a:ext uri="{FF2B5EF4-FFF2-40B4-BE49-F238E27FC236}">
                <a16:creationId xmlns:a16="http://schemas.microsoft.com/office/drawing/2014/main" id="{2A24C050-2A7E-9D77-4DDD-F8A83EB7B7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4477779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vsnitt_Mörkblå">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2">
            <a:extLst>
              <a:ext uri="{FF2B5EF4-FFF2-40B4-BE49-F238E27FC236}">
                <a16:creationId xmlns:a16="http://schemas.microsoft.com/office/drawing/2014/main" id="{9304E0E5-6541-AB7F-7614-3EBE51B625F4}"/>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8" name="Platshållare för bildnummer 5">
            <a:extLst>
              <a:ext uri="{FF2B5EF4-FFF2-40B4-BE49-F238E27FC236}">
                <a16:creationId xmlns:a16="http://schemas.microsoft.com/office/drawing/2014/main" id="{BF785853-D5FC-5D6F-4080-BE226062A69F}"/>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6" name="Platshållare för datum 3">
            <a:extLst>
              <a:ext uri="{FF2B5EF4-FFF2-40B4-BE49-F238E27FC236}">
                <a16:creationId xmlns:a16="http://schemas.microsoft.com/office/drawing/2014/main" id="{C0D64608-E567-A380-2507-6F7BE5416B98}"/>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7" name="Platshållare för sidfot 4">
            <a:extLst>
              <a:ext uri="{FF2B5EF4-FFF2-40B4-BE49-F238E27FC236}">
                <a16:creationId xmlns:a16="http://schemas.microsoft.com/office/drawing/2014/main" id="{F91447F9-AD75-4018-24B0-8A81F9B418D4}"/>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9" name="Bildobjekt 8" descr="Region Kronobergs logotyp">
            <a:extLst>
              <a:ext uri="{FF2B5EF4-FFF2-40B4-BE49-F238E27FC236}">
                <a16:creationId xmlns:a16="http://schemas.microsoft.com/office/drawing/2014/main" id="{6B1CBEAB-2F9F-AF1D-27EC-625F300A09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1971501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Avsnitt_Mörkgrön">
    <p:bg>
      <p:bgPr>
        <a:solidFill>
          <a:srgbClr val="00413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65F0A775-D430-03FA-0E80-939547111B4D}"/>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2" name="Platshållare för datum 3">
            <a:extLst>
              <a:ext uri="{FF2B5EF4-FFF2-40B4-BE49-F238E27FC236}">
                <a16:creationId xmlns:a16="http://schemas.microsoft.com/office/drawing/2014/main" id="{15BBD14D-1797-314B-496A-71DEF29E00DF}"/>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E2C9097C-BFA2-08AC-1533-85BF710AE597}"/>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97D2BF5A-4596-9DF0-0AC2-33CE1AC93DF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628309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vsnitt_Mörkrosa">
    <p:bg>
      <p:bgPr>
        <a:solidFill>
          <a:srgbClr val="700545"/>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ubrik 2">
            <a:extLst>
              <a:ext uri="{FF2B5EF4-FFF2-40B4-BE49-F238E27FC236}">
                <a16:creationId xmlns:a16="http://schemas.microsoft.com/office/drawing/2014/main" id="{BF154BB3-81AC-7FCF-9AA7-3FFA545321ED}"/>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1A065A83-AA1E-5F57-0ACB-667631FF1300}"/>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2" name="Platshållare för datum 3">
            <a:extLst>
              <a:ext uri="{FF2B5EF4-FFF2-40B4-BE49-F238E27FC236}">
                <a16:creationId xmlns:a16="http://schemas.microsoft.com/office/drawing/2014/main" id="{DC6FED08-65E3-1863-C1B7-F35BDE01AE31}"/>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92D948F9-5C99-C750-9EA9-E6D60B6E9C6B}"/>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3BBAEC73-A09F-7C8D-F202-96148CC7BB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27921134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vsnitt_Rosa">
    <p:bg>
      <p:bgPr>
        <a:solidFill>
          <a:schemeClr val="accent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ubrik 2">
            <a:extLst>
              <a:ext uri="{FF2B5EF4-FFF2-40B4-BE49-F238E27FC236}">
                <a16:creationId xmlns:a16="http://schemas.microsoft.com/office/drawing/2014/main" id="{4AA424CA-FCDC-245E-15FC-E36E748B7BF9}"/>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9F59BC06-BE1E-50F8-CFBF-81D75CB54DE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775C409-E6E6-8340-B1FF-A7171D839781}"/>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86492A95-E3DE-744A-DC1E-24AC20D4C57E}"/>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9D78E102-C7CD-1129-5DB5-73339A11AB5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3673179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vådelat innehåll_Grö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accent1"/>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dirty="0"/>
              <a:t>Klicka här för att ändra mall för rubrikformat</a:t>
            </a:r>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448501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vådelat innehåll_Ros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accent2"/>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dirty="0"/>
              <a:t>Klicka här för att ändra mall för rubrikformat</a:t>
            </a:r>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41655465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Avslutningsbild">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241DCC-EF83-BA75-77E2-666C4BAED7BA}"/>
              </a:ext>
              <a:ext uri="{C183D7F6-B498-43B3-948B-1728B52AA6E4}">
                <adec:decorative xmlns:adec="http://schemas.microsoft.com/office/drawing/2017/decorative" val="1"/>
              </a:ext>
            </a:extLst>
          </p:cNvPr>
          <p:cNvSpPr/>
          <p:nvPr userDrawn="1"/>
        </p:nvSpPr>
        <p:spPr>
          <a:xfrm>
            <a:off x="-1" y="3429000"/>
            <a:ext cx="12192000" cy="3429000"/>
          </a:xfrm>
          <a:prstGeom prst="rect">
            <a:avLst/>
          </a:prstGeom>
          <a:solidFill>
            <a:srgbClr val="004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 name="Bildobjekt 1">
            <a:extLst>
              <a:ext uri="{FF2B5EF4-FFF2-40B4-BE49-F238E27FC236}">
                <a16:creationId xmlns:a16="http://schemas.microsoft.com/office/drawing/2014/main" id="{DCABAA49-B847-E534-66D8-9342DE1766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38" t="-506" r="4923" b="69"/>
          <a:stretch/>
        </p:blipFill>
        <p:spPr>
          <a:xfrm>
            <a:off x="-1" y="294214"/>
            <a:ext cx="12192001" cy="6419017"/>
          </a:xfrm>
          <a:prstGeom prst="rect">
            <a:avLst/>
          </a:prstGeom>
        </p:spPr>
      </p:pic>
      <p:pic>
        <p:nvPicPr>
          <p:cNvPr id="3" name="Bildobjekt 2" descr="Region Kronobergs logotyp">
            <a:extLst>
              <a:ext uri="{FF2B5EF4-FFF2-40B4-BE49-F238E27FC236}">
                <a16:creationId xmlns:a16="http://schemas.microsoft.com/office/drawing/2014/main" id="{3C0F82EB-5ACD-C7CA-05AD-B96BC9CDB0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101680" y="2255506"/>
            <a:ext cx="1988638" cy="2346987"/>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4065915" y="4938771"/>
            <a:ext cx="4060168" cy="582133"/>
          </a:xfrm>
        </p:spPr>
        <p:txBody>
          <a:bodyPr>
            <a:normAutofit/>
          </a:bodyPr>
          <a:lstStyle>
            <a:lvl1pPr algn="ctr">
              <a:defRPr sz="1600" b="0" i="0">
                <a:solidFill>
                  <a:schemeClr val="bg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3857324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till vänster_2">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CA256862-EE6C-34AD-6C41-43F80B95E148}"/>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C1981DC1-92EB-A0FE-DDCD-63F7EB68BC94}"/>
              </a:ext>
            </a:extLst>
          </p:cNvPr>
          <p:cNvSpPr>
            <a:spLocks noGrp="1"/>
          </p:cNvSpPr>
          <p:nvPr>
            <p:ph type="body" sz="quarter" idx="18"/>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1225296" y="704336"/>
            <a:ext cx="7321296" cy="7321296"/>
          </a:xfrm>
          <a:prstGeom prst="teardrop">
            <a:avLst/>
          </a:prstGeom>
          <a:noFill/>
        </p:spPr>
        <p:txBody>
          <a:bodyPr anchor="t"/>
          <a:lstStyle>
            <a:lvl1pPr marL="0" indent="0" algn="r">
              <a:buNone/>
              <a:defRPr/>
            </a:lvl1pPr>
          </a:lstStyle>
          <a:p>
            <a:r>
              <a:rPr lang="sv-SE"/>
              <a:t>Klicka på ikonen för att lägga till en bild</a:t>
            </a:r>
            <a:endParaRPr lang="sv-SE" dirty="0"/>
          </a:p>
        </p:txBody>
      </p:sp>
      <p:sp>
        <p:nvSpPr>
          <p:cNvPr id="5" name="Slide Number Placeholder 6">
            <a:extLst>
              <a:ext uri="{FF2B5EF4-FFF2-40B4-BE49-F238E27FC236}">
                <a16:creationId xmlns:a16="http://schemas.microsoft.com/office/drawing/2014/main" id="{C3B6E33D-BA6F-2C1F-3C14-C99DDBF609D4}"/>
              </a:ext>
            </a:extLst>
          </p:cNvPr>
          <p:cNvSpPr>
            <a:spLocks noGrp="1"/>
          </p:cNvSpPr>
          <p:nvPr>
            <p:ph type="sldNum" sz="quarter" idx="17"/>
          </p:nvPr>
        </p:nvSpPr>
        <p:spPr>
          <a:xfrm>
            <a:off x="6252786" y="6426926"/>
            <a:ext cx="471753" cy="294549"/>
          </a:xfrm>
        </p:spPr>
        <p:txBody>
          <a:bodyPr/>
          <a:lstStyle/>
          <a:p>
            <a:fld id="{FDD9FC71-94E5-4C63-83F9-09F1766974D0}" type="slidenum">
              <a:rPr lang="sv-SE" smtClean="0"/>
              <a:pPr/>
              <a:t>‹#›</a:t>
            </a:fld>
            <a:endParaRPr lang="sv-SE"/>
          </a:p>
        </p:txBody>
      </p:sp>
      <p:sp>
        <p:nvSpPr>
          <p:cNvPr id="3" name="Date Placeholder 4">
            <a:extLst>
              <a:ext uri="{FF2B5EF4-FFF2-40B4-BE49-F238E27FC236}">
                <a16:creationId xmlns:a16="http://schemas.microsoft.com/office/drawing/2014/main" id="{888EF1CC-0BBB-23D6-30A8-9F4910180270}"/>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1585835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vslutningsbild_2">
    <p:bg>
      <p:bgPr>
        <a:solidFill>
          <a:srgbClr val="00413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A3558A6-D80F-9805-281E-5B97F9A0A9C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8837" b="5077"/>
          <a:stretch/>
        </p:blipFill>
        <p:spPr>
          <a:xfrm>
            <a:off x="1974449" y="0"/>
            <a:ext cx="8243100" cy="6858000"/>
          </a:xfrm>
          <a:prstGeom prst="rect">
            <a:avLst/>
          </a:prstGeom>
        </p:spPr>
      </p:pic>
      <p:pic>
        <p:nvPicPr>
          <p:cNvPr id="3" name="Bildobjekt 2" descr="Region Kronobergs logotyp">
            <a:extLst>
              <a:ext uri="{FF2B5EF4-FFF2-40B4-BE49-F238E27FC236}">
                <a16:creationId xmlns:a16="http://schemas.microsoft.com/office/drawing/2014/main" id="{EDD5676D-7486-6BF0-3060-3690D28E9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081877" y="2231968"/>
            <a:ext cx="2028246" cy="2394063"/>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3423555" y="5319890"/>
            <a:ext cx="5344888" cy="582133"/>
          </a:xfrm>
        </p:spPr>
        <p:txBody>
          <a:bodyPr>
            <a:normAutofit/>
          </a:bodyPr>
          <a:lstStyle>
            <a:lvl1pPr algn="ctr">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13262143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Grön">
    <p:bg>
      <p:bgPr>
        <a:solidFill>
          <a:schemeClr val="accent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5E67BAE-5378-A2B3-DCDA-3A8067B4774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7F25A052-AB9F-0133-DEB4-B5A74D6B97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13" name="Rubrik 8">
            <a:extLst>
              <a:ext uri="{FF2B5EF4-FFF2-40B4-BE49-F238E27FC236}">
                <a16:creationId xmlns:a16="http://schemas.microsoft.com/office/drawing/2014/main" id="{68A95451-3858-D0F1-2E01-C8409482E820}"/>
              </a:ext>
            </a:extLst>
          </p:cNvPr>
          <p:cNvSpPr>
            <a:spLocks noGrp="1"/>
          </p:cNvSpPr>
          <p:nvPr>
            <p:ph type="title" hasCustomPrompt="1"/>
          </p:nvPr>
        </p:nvSpPr>
        <p:spPr>
          <a:xfrm>
            <a:off x="633530" y="1130064"/>
            <a:ext cx="5711548" cy="2929285"/>
          </a:xfrm>
        </p:spPr>
        <p:txBody>
          <a:bodyPr anchor="b">
            <a:noAutofit/>
          </a:bodyPr>
          <a:lstStyle>
            <a:lvl1pPr>
              <a:defRPr sz="5200">
                <a:latin typeface="+mj-lt"/>
              </a:defRPr>
            </a:lvl1pPr>
          </a:lstStyle>
          <a:p>
            <a:pPr lvl="0"/>
            <a:r>
              <a:rPr lang="sv-SE" dirty="0"/>
              <a:t>Avslutning eller kontakt</a:t>
            </a:r>
          </a:p>
        </p:txBody>
      </p:sp>
      <p:sp>
        <p:nvSpPr>
          <p:cNvPr id="14" name="Underrubrik 2">
            <a:extLst>
              <a:ext uri="{FF2B5EF4-FFF2-40B4-BE49-F238E27FC236}">
                <a16:creationId xmlns:a16="http://schemas.microsoft.com/office/drawing/2014/main" id="{89EB1D23-790B-FFF2-213B-EE9E4F185956}"/>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2716738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Rosa">
    <p:bg>
      <p:bgPr>
        <a:solidFill>
          <a:schemeClr val="accent2"/>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FC63BFF-6B4C-BC38-47EC-F7FCD69E6E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97C8BF8A-DC13-5EFE-8932-91F8595846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9" name="Rubrik 8">
            <a:extLst>
              <a:ext uri="{FF2B5EF4-FFF2-40B4-BE49-F238E27FC236}">
                <a16:creationId xmlns:a16="http://schemas.microsoft.com/office/drawing/2014/main" id="{69EE33FE-F484-2AF6-5C44-24CE79007602}"/>
              </a:ext>
            </a:extLst>
          </p:cNvPr>
          <p:cNvSpPr>
            <a:spLocks noGrp="1"/>
          </p:cNvSpPr>
          <p:nvPr>
            <p:ph type="title" hasCustomPrompt="1"/>
          </p:nvPr>
        </p:nvSpPr>
        <p:spPr>
          <a:xfrm>
            <a:off x="633530" y="1130064"/>
            <a:ext cx="5711548" cy="2929285"/>
          </a:xfrm>
        </p:spPr>
        <p:txBody>
          <a:bodyPr anchor="b">
            <a:noAutofit/>
          </a:bodyPr>
          <a:lstStyle>
            <a:lvl1pPr>
              <a:defRPr sz="5200">
                <a:latin typeface="+mj-lt"/>
              </a:defRPr>
            </a:lvl1pPr>
          </a:lstStyle>
          <a:p>
            <a:pPr lvl="0"/>
            <a:r>
              <a:rPr lang="sv-SE" noProof="0" dirty="0"/>
              <a:t>Avslutning eller kontakt</a:t>
            </a:r>
          </a:p>
        </p:txBody>
      </p:sp>
      <p:sp>
        <p:nvSpPr>
          <p:cNvPr id="12" name="Underrubrik 2">
            <a:extLst>
              <a:ext uri="{FF2B5EF4-FFF2-40B4-BE49-F238E27FC236}">
                <a16:creationId xmlns:a16="http://schemas.microsoft.com/office/drawing/2014/main" id="{6F52D620-F16A-6BB7-3456-DCA46CEAFD27}"/>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noProof="0" dirty="0"/>
              <a:t>Lägg till text</a:t>
            </a:r>
          </a:p>
        </p:txBody>
      </p:sp>
    </p:spTree>
    <p:extLst>
      <p:ext uri="{BB962C8B-B14F-4D97-AF65-F5344CB8AC3E}">
        <p14:creationId xmlns:p14="http://schemas.microsoft.com/office/powerpoint/2010/main" val="3442466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el">
    <p:bg>
      <p:bgPr>
        <a:solidFill>
          <a:schemeClr val="bg1"/>
        </a:solidFill>
        <a:effectLst/>
      </p:bgPr>
    </p:bg>
    <p:spTree>
      <p:nvGrpSpPr>
        <p:cNvPr id="1" name=""/>
        <p:cNvGrpSpPr/>
        <p:nvPr/>
      </p:nvGrpSpPr>
      <p:grpSpPr>
        <a:xfrm>
          <a:off x="0" y="0"/>
          <a:ext cx="0" cy="0"/>
          <a:chOff x="0" y="0"/>
          <a:chExt cx="0" cy="0"/>
        </a:xfrm>
      </p:grpSpPr>
      <p:sp>
        <p:nvSpPr>
          <p:cNvPr id="10" name="Frihandsfigur: Form 9">
            <a:extLst>
              <a:ext uri="{FF2B5EF4-FFF2-40B4-BE49-F238E27FC236}">
                <a16:creationId xmlns:a16="http://schemas.microsoft.com/office/drawing/2014/main" id="{29BFB0D4-1555-409D-A9C5-CBBC12A8B985}"/>
              </a:ext>
              <a:ext uri="{C183D7F6-B498-43B3-948B-1728B52AA6E4}">
                <adec:decorative xmlns:adec="http://schemas.microsoft.com/office/drawing/2017/decorative" val="1"/>
              </a:ext>
            </a:extLst>
          </p:cNvPr>
          <p:cNvSpPr/>
          <p:nvPr userDrawn="1"/>
        </p:nvSpPr>
        <p:spPr>
          <a:xfrm>
            <a:off x="6372406" y="0"/>
            <a:ext cx="5819595" cy="2685228"/>
          </a:xfrm>
          <a:custGeom>
            <a:avLst/>
            <a:gdLst>
              <a:gd name="connsiteX0" fmla="*/ 0 w 5819595"/>
              <a:gd name="connsiteY0" fmla="*/ 0 h 2685228"/>
              <a:gd name="connsiteX1" fmla="*/ 5819595 w 5819595"/>
              <a:gd name="connsiteY1" fmla="*/ 0 h 2685228"/>
              <a:gd name="connsiteX2" fmla="*/ 5819595 w 5819595"/>
              <a:gd name="connsiteY2" fmla="*/ 2685228 h 2685228"/>
              <a:gd name="connsiteX3" fmla="*/ 3496045 w 5819595"/>
              <a:gd name="connsiteY3" fmla="*/ 2685228 h 2685228"/>
              <a:gd name="connsiteX4" fmla="*/ 35886 w 5819595"/>
              <a:gd name="connsiteY4" fmla="*/ 139566 h 2685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9595" h="2685228">
                <a:moveTo>
                  <a:pt x="0" y="0"/>
                </a:moveTo>
                <a:lnTo>
                  <a:pt x="5819595" y="0"/>
                </a:lnTo>
                <a:lnTo>
                  <a:pt x="5819595" y="2685228"/>
                </a:lnTo>
                <a:lnTo>
                  <a:pt x="3496045" y="2685228"/>
                </a:lnTo>
                <a:cubicBezTo>
                  <a:pt x="1870272" y="2685228"/>
                  <a:pt x="494605" y="1614394"/>
                  <a:pt x="35886" y="139566"/>
                </a:cubicBez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3" name="Rektangel: diagonala rundade hörn 12">
            <a:extLst>
              <a:ext uri="{FF2B5EF4-FFF2-40B4-BE49-F238E27FC236}">
                <a16:creationId xmlns:a16="http://schemas.microsoft.com/office/drawing/2014/main" id="{085BFCB0-8CC1-4A75-93AC-792B15E36532}"/>
              </a:ext>
              <a:ext uri="{C183D7F6-B498-43B3-948B-1728B52AA6E4}">
                <adec:decorative xmlns:adec="http://schemas.microsoft.com/office/drawing/2017/decorative" val="1"/>
              </a:ext>
            </a:extLst>
          </p:cNvPr>
          <p:cNvSpPr/>
          <p:nvPr userDrawn="1"/>
        </p:nvSpPr>
        <p:spPr>
          <a:xfrm>
            <a:off x="10057165" y="1806822"/>
            <a:ext cx="2435585" cy="2524985"/>
          </a:xfrm>
          <a:prstGeom prst="round2DiagRect">
            <a:avLst>
              <a:gd name="adj1" fmla="val 0"/>
              <a:gd name="adj2" fmla="val 38747"/>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1169988"/>
            <a:ext cx="5712278" cy="2387600"/>
          </a:xfrm>
        </p:spPr>
        <p:txBody>
          <a:bodyPr anchor="b"/>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3687763"/>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spTree>
    <p:extLst>
      <p:ext uri="{BB962C8B-B14F-4D97-AF65-F5344CB8AC3E}">
        <p14:creationId xmlns:p14="http://schemas.microsoft.com/office/powerpoint/2010/main" val="3355378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el med foto">
    <p:bg>
      <p:bgPr>
        <a:solidFill>
          <a:srgbClr val="4D4848"/>
        </a:solidFill>
        <a:effectLst/>
      </p:bgPr>
    </p:bg>
    <p:spTree>
      <p:nvGrpSpPr>
        <p:cNvPr id="1" name=""/>
        <p:cNvGrpSpPr/>
        <p:nvPr/>
      </p:nvGrpSpPr>
      <p:grpSpPr>
        <a:xfrm>
          <a:off x="0" y="0"/>
          <a:ext cx="0" cy="0"/>
          <a:chOff x="0" y="0"/>
          <a:chExt cx="0" cy="0"/>
        </a:xfrm>
      </p:grpSpPr>
      <p:sp>
        <p:nvSpPr>
          <p:cNvPr id="7" name="Platshållare för bild 5">
            <a:extLst>
              <a:ext uri="{FF2B5EF4-FFF2-40B4-BE49-F238E27FC236}">
                <a16:creationId xmlns:a16="http://schemas.microsoft.com/office/drawing/2014/main" id="{4F06FA1F-3619-4153-ADE7-3A35D8A53324}"/>
              </a:ext>
            </a:extLst>
          </p:cNvPr>
          <p:cNvSpPr>
            <a:spLocks noGrp="1"/>
          </p:cNvSpPr>
          <p:nvPr>
            <p:ph type="pic" sz="quarter" idx="11"/>
          </p:nvPr>
        </p:nvSpPr>
        <p:spPr>
          <a:xfrm>
            <a:off x="-1" y="0"/>
            <a:ext cx="12220575" cy="6867525"/>
          </a:xfrm>
          <a:solidFill>
            <a:schemeClr val="accent6">
              <a:lumMod val="60000"/>
              <a:lumOff val="40000"/>
            </a:schemeClr>
          </a:solidFill>
        </p:spPr>
        <p:txBody>
          <a:bodyPr lIns="252000" tIns="144000" rIns="72000">
            <a:normAutofit/>
          </a:bodyPr>
          <a:lstStyle>
            <a:lvl1pPr marL="0" indent="0">
              <a:buNone/>
              <a:defRPr sz="16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166294" y="-177398"/>
            <a:ext cx="11989327" cy="5968558"/>
          </a:xfrm>
          <a:custGeom>
            <a:avLst/>
            <a:gdLst>
              <a:gd name="connsiteX0" fmla="*/ 0 w 16844794"/>
              <a:gd name="connsiteY0" fmla="*/ 4860710 h 10491496"/>
              <a:gd name="connsiteX1" fmla="*/ 4860710 w 16844794"/>
              <a:gd name="connsiteY1" fmla="*/ 0 h 10491496"/>
              <a:gd name="connsiteX2" fmla="*/ 11984084 w 16844794"/>
              <a:gd name="connsiteY2" fmla="*/ 0 h 10491496"/>
              <a:gd name="connsiteX3" fmla="*/ 16844794 w 16844794"/>
              <a:gd name="connsiteY3" fmla="*/ 4860710 h 10491496"/>
              <a:gd name="connsiteX4" fmla="*/ 16844794 w 16844794"/>
              <a:gd name="connsiteY4" fmla="*/ 5630786 h 10491496"/>
              <a:gd name="connsiteX5" fmla="*/ 11984084 w 16844794"/>
              <a:gd name="connsiteY5" fmla="*/ 10491496 h 10491496"/>
              <a:gd name="connsiteX6" fmla="*/ 4860710 w 16844794"/>
              <a:gd name="connsiteY6" fmla="*/ 10491496 h 10491496"/>
              <a:gd name="connsiteX7" fmla="*/ 0 w 16844794"/>
              <a:gd name="connsiteY7" fmla="*/ 5630786 h 10491496"/>
              <a:gd name="connsiteX8" fmla="*/ 0 w 16844794"/>
              <a:gd name="connsiteY8" fmla="*/ 4860710 h 10491496"/>
              <a:gd name="connsiteX0" fmla="*/ 4780547 w 16844794"/>
              <a:gd name="connsiteY0" fmla="*/ 4636120 h 10491496"/>
              <a:gd name="connsiteX1" fmla="*/ 4860710 w 16844794"/>
              <a:gd name="connsiteY1" fmla="*/ 0 h 10491496"/>
              <a:gd name="connsiteX2" fmla="*/ 11984084 w 16844794"/>
              <a:gd name="connsiteY2" fmla="*/ 0 h 10491496"/>
              <a:gd name="connsiteX3" fmla="*/ 16844794 w 16844794"/>
              <a:gd name="connsiteY3" fmla="*/ 4860710 h 10491496"/>
              <a:gd name="connsiteX4" fmla="*/ 16844794 w 16844794"/>
              <a:gd name="connsiteY4" fmla="*/ 5630786 h 10491496"/>
              <a:gd name="connsiteX5" fmla="*/ 11984084 w 16844794"/>
              <a:gd name="connsiteY5" fmla="*/ 10491496 h 10491496"/>
              <a:gd name="connsiteX6" fmla="*/ 4860710 w 16844794"/>
              <a:gd name="connsiteY6" fmla="*/ 10491496 h 10491496"/>
              <a:gd name="connsiteX7" fmla="*/ 0 w 16844794"/>
              <a:gd name="connsiteY7" fmla="*/ 5630786 h 10491496"/>
              <a:gd name="connsiteX8" fmla="*/ 4780547 w 16844794"/>
              <a:gd name="connsiteY8" fmla="*/ 4636120 h 10491496"/>
              <a:gd name="connsiteX0" fmla="*/ 1138410 w 13202657"/>
              <a:gd name="connsiteY0" fmla="*/ 4636120 h 10491496"/>
              <a:gd name="connsiteX1" fmla="*/ 1218573 w 13202657"/>
              <a:gd name="connsiteY1" fmla="*/ 0 h 10491496"/>
              <a:gd name="connsiteX2" fmla="*/ 8341947 w 13202657"/>
              <a:gd name="connsiteY2" fmla="*/ 0 h 10491496"/>
              <a:gd name="connsiteX3" fmla="*/ 13202657 w 13202657"/>
              <a:gd name="connsiteY3" fmla="*/ 4860710 h 10491496"/>
              <a:gd name="connsiteX4" fmla="*/ 13202657 w 13202657"/>
              <a:gd name="connsiteY4" fmla="*/ 5630786 h 10491496"/>
              <a:gd name="connsiteX5" fmla="*/ 8341947 w 13202657"/>
              <a:gd name="connsiteY5" fmla="*/ 10491496 h 10491496"/>
              <a:gd name="connsiteX6" fmla="*/ 1218573 w 13202657"/>
              <a:gd name="connsiteY6" fmla="*/ 10491496 h 10491496"/>
              <a:gd name="connsiteX7" fmla="*/ 1122368 w 13202657"/>
              <a:gd name="connsiteY7" fmla="*/ 5614744 h 10491496"/>
              <a:gd name="connsiteX8" fmla="*/ 1138410 w 13202657"/>
              <a:gd name="connsiteY8" fmla="*/ 4636120 h 10491496"/>
              <a:gd name="connsiteX0" fmla="*/ 1142113 w 13206360"/>
              <a:gd name="connsiteY0" fmla="*/ 4636120 h 10491496"/>
              <a:gd name="connsiteX1" fmla="*/ 1222276 w 13206360"/>
              <a:gd name="connsiteY1" fmla="*/ 0 h 10491496"/>
              <a:gd name="connsiteX2" fmla="*/ 8345650 w 13206360"/>
              <a:gd name="connsiteY2" fmla="*/ 0 h 10491496"/>
              <a:gd name="connsiteX3" fmla="*/ 13206360 w 13206360"/>
              <a:gd name="connsiteY3" fmla="*/ 4860710 h 10491496"/>
              <a:gd name="connsiteX4" fmla="*/ 13206360 w 13206360"/>
              <a:gd name="connsiteY4" fmla="*/ 5630786 h 10491496"/>
              <a:gd name="connsiteX5" fmla="*/ 8345650 w 13206360"/>
              <a:gd name="connsiteY5" fmla="*/ 10491496 h 10491496"/>
              <a:gd name="connsiteX6" fmla="*/ 1222276 w 13206360"/>
              <a:gd name="connsiteY6" fmla="*/ 10491496 h 10491496"/>
              <a:gd name="connsiteX7" fmla="*/ 1126071 w 13206360"/>
              <a:gd name="connsiteY7" fmla="*/ 5614744 h 10491496"/>
              <a:gd name="connsiteX8" fmla="*/ 1142113 w 13206360"/>
              <a:gd name="connsiteY8" fmla="*/ 4636120 h 10491496"/>
              <a:gd name="connsiteX0" fmla="*/ 1134090 w 13198337"/>
              <a:gd name="connsiteY0" fmla="*/ 4636120 h 10491496"/>
              <a:gd name="connsiteX1" fmla="*/ 1214253 w 13198337"/>
              <a:gd name="connsiteY1" fmla="*/ 0 h 10491496"/>
              <a:gd name="connsiteX2" fmla="*/ 8337627 w 13198337"/>
              <a:gd name="connsiteY2" fmla="*/ 0 h 10491496"/>
              <a:gd name="connsiteX3" fmla="*/ 13198337 w 13198337"/>
              <a:gd name="connsiteY3" fmla="*/ 4860710 h 10491496"/>
              <a:gd name="connsiteX4" fmla="*/ 13198337 w 13198337"/>
              <a:gd name="connsiteY4" fmla="*/ 5630786 h 10491496"/>
              <a:gd name="connsiteX5" fmla="*/ 8337627 w 13198337"/>
              <a:gd name="connsiteY5" fmla="*/ 10491496 h 10491496"/>
              <a:gd name="connsiteX6" fmla="*/ 1214253 w 13198337"/>
              <a:gd name="connsiteY6" fmla="*/ 10491496 h 10491496"/>
              <a:gd name="connsiteX7" fmla="*/ 1118048 w 13198337"/>
              <a:gd name="connsiteY7" fmla="*/ 5614744 h 10491496"/>
              <a:gd name="connsiteX8" fmla="*/ 1134090 w 13198337"/>
              <a:gd name="connsiteY8" fmla="*/ 4636120 h 10491496"/>
              <a:gd name="connsiteX0" fmla="*/ 1134090 w 13198337"/>
              <a:gd name="connsiteY0" fmla="*/ 4636120 h 10491496"/>
              <a:gd name="connsiteX1" fmla="*/ 1214253 w 13198337"/>
              <a:gd name="connsiteY1" fmla="*/ 0 h 10491496"/>
              <a:gd name="connsiteX2" fmla="*/ 8337627 w 13198337"/>
              <a:gd name="connsiteY2" fmla="*/ 0 h 10491496"/>
              <a:gd name="connsiteX3" fmla="*/ 13198337 w 13198337"/>
              <a:gd name="connsiteY3" fmla="*/ 4860710 h 10491496"/>
              <a:gd name="connsiteX4" fmla="*/ 13198337 w 13198337"/>
              <a:gd name="connsiteY4" fmla="*/ 5630786 h 10491496"/>
              <a:gd name="connsiteX5" fmla="*/ 8337627 w 13198337"/>
              <a:gd name="connsiteY5" fmla="*/ 10491496 h 10491496"/>
              <a:gd name="connsiteX6" fmla="*/ 1214253 w 13198337"/>
              <a:gd name="connsiteY6" fmla="*/ 10491496 h 10491496"/>
              <a:gd name="connsiteX7" fmla="*/ 1198259 w 13198337"/>
              <a:gd name="connsiteY7" fmla="*/ 5614744 h 10491496"/>
              <a:gd name="connsiteX8" fmla="*/ 1134090 w 13198337"/>
              <a:gd name="connsiteY8" fmla="*/ 4636120 h 10491496"/>
              <a:gd name="connsiteX0" fmla="*/ 1169436 w 13185557"/>
              <a:gd name="connsiteY0" fmla="*/ 4668205 h 10491496"/>
              <a:gd name="connsiteX1" fmla="*/ 1201473 w 13185557"/>
              <a:gd name="connsiteY1" fmla="*/ 0 h 10491496"/>
              <a:gd name="connsiteX2" fmla="*/ 8324847 w 13185557"/>
              <a:gd name="connsiteY2" fmla="*/ 0 h 10491496"/>
              <a:gd name="connsiteX3" fmla="*/ 13185557 w 13185557"/>
              <a:gd name="connsiteY3" fmla="*/ 4860710 h 10491496"/>
              <a:gd name="connsiteX4" fmla="*/ 13185557 w 13185557"/>
              <a:gd name="connsiteY4" fmla="*/ 5630786 h 10491496"/>
              <a:gd name="connsiteX5" fmla="*/ 8324847 w 13185557"/>
              <a:gd name="connsiteY5" fmla="*/ 10491496 h 10491496"/>
              <a:gd name="connsiteX6" fmla="*/ 1201473 w 13185557"/>
              <a:gd name="connsiteY6" fmla="*/ 10491496 h 10491496"/>
              <a:gd name="connsiteX7" fmla="*/ 1185479 w 13185557"/>
              <a:gd name="connsiteY7" fmla="*/ 5614744 h 10491496"/>
              <a:gd name="connsiteX8" fmla="*/ 1169436 w 13185557"/>
              <a:gd name="connsiteY8" fmla="*/ 4668205 h 10491496"/>
              <a:gd name="connsiteX0" fmla="*/ 284 w 12016405"/>
              <a:gd name="connsiteY0" fmla="*/ 4668205 h 10491496"/>
              <a:gd name="connsiteX1" fmla="*/ 32321 w 12016405"/>
              <a:gd name="connsiteY1" fmla="*/ 0 h 10491496"/>
              <a:gd name="connsiteX2" fmla="*/ 7155695 w 12016405"/>
              <a:gd name="connsiteY2" fmla="*/ 0 h 10491496"/>
              <a:gd name="connsiteX3" fmla="*/ 12016405 w 12016405"/>
              <a:gd name="connsiteY3" fmla="*/ 4860710 h 10491496"/>
              <a:gd name="connsiteX4" fmla="*/ 12016405 w 12016405"/>
              <a:gd name="connsiteY4" fmla="*/ 5630786 h 10491496"/>
              <a:gd name="connsiteX5" fmla="*/ 7155695 w 12016405"/>
              <a:gd name="connsiteY5" fmla="*/ 10491496 h 10491496"/>
              <a:gd name="connsiteX6" fmla="*/ 32321 w 12016405"/>
              <a:gd name="connsiteY6" fmla="*/ 10491496 h 10491496"/>
              <a:gd name="connsiteX7" fmla="*/ 16327 w 12016405"/>
              <a:gd name="connsiteY7" fmla="*/ 5614744 h 10491496"/>
              <a:gd name="connsiteX8" fmla="*/ 284 w 12016405"/>
              <a:gd name="connsiteY8" fmla="*/ 4668205 h 10491496"/>
              <a:gd name="connsiteX0" fmla="*/ 0 w 12016121"/>
              <a:gd name="connsiteY0" fmla="*/ 4668205 h 10491496"/>
              <a:gd name="connsiteX1" fmla="*/ 32037 w 12016121"/>
              <a:gd name="connsiteY1" fmla="*/ 0 h 10491496"/>
              <a:gd name="connsiteX2" fmla="*/ 7155411 w 12016121"/>
              <a:gd name="connsiteY2" fmla="*/ 0 h 10491496"/>
              <a:gd name="connsiteX3" fmla="*/ 12016121 w 12016121"/>
              <a:gd name="connsiteY3" fmla="*/ 4860710 h 10491496"/>
              <a:gd name="connsiteX4" fmla="*/ 12016121 w 12016121"/>
              <a:gd name="connsiteY4" fmla="*/ 5630786 h 10491496"/>
              <a:gd name="connsiteX5" fmla="*/ 7155411 w 12016121"/>
              <a:gd name="connsiteY5" fmla="*/ 10491496 h 10491496"/>
              <a:gd name="connsiteX6" fmla="*/ 32037 w 12016121"/>
              <a:gd name="connsiteY6" fmla="*/ 10491496 h 10491496"/>
              <a:gd name="connsiteX7" fmla="*/ 16043 w 12016121"/>
              <a:gd name="connsiteY7" fmla="*/ 5614744 h 10491496"/>
              <a:gd name="connsiteX8" fmla="*/ 0 w 12016121"/>
              <a:gd name="connsiteY8" fmla="*/ 4668205 h 10491496"/>
              <a:gd name="connsiteX0" fmla="*/ 19695 w 12003732"/>
              <a:gd name="connsiteY0" fmla="*/ 4668205 h 10491496"/>
              <a:gd name="connsiteX1" fmla="*/ 19648 w 12003732"/>
              <a:gd name="connsiteY1" fmla="*/ 0 h 10491496"/>
              <a:gd name="connsiteX2" fmla="*/ 7143022 w 12003732"/>
              <a:gd name="connsiteY2" fmla="*/ 0 h 10491496"/>
              <a:gd name="connsiteX3" fmla="*/ 12003732 w 12003732"/>
              <a:gd name="connsiteY3" fmla="*/ 4860710 h 10491496"/>
              <a:gd name="connsiteX4" fmla="*/ 12003732 w 12003732"/>
              <a:gd name="connsiteY4" fmla="*/ 5630786 h 10491496"/>
              <a:gd name="connsiteX5" fmla="*/ 7143022 w 12003732"/>
              <a:gd name="connsiteY5" fmla="*/ 10491496 h 10491496"/>
              <a:gd name="connsiteX6" fmla="*/ 19648 w 12003732"/>
              <a:gd name="connsiteY6" fmla="*/ 10491496 h 10491496"/>
              <a:gd name="connsiteX7" fmla="*/ 3654 w 12003732"/>
              <a:gd name="connsiteY7" fmla="*/ 5614744 h 10491496"/>
              <a:gd name="connsiteX8" fmla="*/ 19695 w 12003732"/>
              <a:gd name="connsiteY8" fmla="*/ 4668205 h 10491496"/>
              <a:gd name="connsiteX0" fmla="*/ 5290 w 11989327"/>
              <a:gd name="connsiteY0" fmla="*/ 4668205 h 10491496"/>
              <a:gd name="connsiteX1" fmla="*/ 5243 w 11989327"/>
              <a:gd name="connsiteY1" fmla="*/ 0 h 10491496"/>
              <a:gd name="connsiteX2" fmla="*/ 7128617 w 11989327"/>
              <a:gd name="connsiteY2" fmla="*/ 0 h 10491496"/>
              <a:gd name="connsiteX3" fmla="*/ 11989327 w 11989327"/>
              <a:gd name="connsiteY3" fmla="*/ 4860710 h 10491496"/>
              <a:gd name="connsiteX4" fmla="*/ 11989327 w 11989327"/>
              <a:gd name="connsiteY4" fmla="*/ 5630786 h 10491496"/>
              <a:gd name="connsiteX5" fmla="*/ 7128617 w 11989327"/>
              <a:gd name="connsiteY5" fmla="*/ 10491496 h 10491496"/>
              <a:gd name="connsiteX6" fmla="*/ 5243 w 11989327"/>
              <a:gd name="connsiteY6" fmla="*/ 10491496 h 10491496"/>
              <a:gd name="connsiteX7" fmla="*/ 5291 w 11989327"/>
              <a:gd name="connsiteY7" fmla="*/ 5630786 h 10491496"/>
              <a:gd name="connsiteX8" fmla="*/ 5290 w 11989327"/>
              <a:gd name="connsiteY8" fmla="*/ 4668205 h 10491496"/>
              <a:gd name="connsiteX0" fmla="*/ 5290 w 11989327"/>
              <a:gd name="connsiteY0" fmla="*/ 4668205 h 10491496"/>
              <a:gd name="connsiteX1" fmla="*/ 5243 w 11989327"/>
              <a:gd name="connsiteY1" fmla="*/ 4555958 h 10491496"/>
              <a:gd name="connsiteX2" fmla="*/ 7128617 w 11989327"/>
              <a:gd name="connsiteY2" fmla="*/ 0 h 10491496"/>
              <a:gd name="connsiteX3" fmla="*/ 11989327 w 11989327"/>
              <a:gd name="connsiteY3" fmla="*/ 4860710 h 10491496"/>
              <a:gd name="connsiteX4" fmla="*/ 11989327 w 11989327"/>
              <a:gd name="connsiteY4" fmla="*/ 5630786 h 10491496"/>
              <a:gd name="connsiteX5" fmla="*/ 7128617 w 11989327"/>
              <a:gd name="connsiteY5" fmla="*/ 10491496 h 10491496"/>
              <a:gd name="connsiteX6" fmla="*/ 5243 w 11989327"/>
              <a:gd name="connsiteY6" fmla="*/ 10491496 h 10491496"/>
              <a:gd name="connsiteX7" fmla="*/ 5291 w 11989327"/>
              <a:gd name="connsiteY7" fmla="*/ 5630786 h 10491496"/>
              <a:gd name="connsiteX8" fmla="*/ 5290 w 11989327"/>
              <a:gd name="connsiteY8" fmla="*/ 4668205 h 10491496"/>
              <a:gd name="connsiteX0" fmla="*/ 5290 w 11989327"/>
              <a:gd name="connsiteY0" fmla="*/ 1089855 h 6913146"/>
              <a:gd name="connsiteX1" fmla="*/ 5243 w 11989327"/>
              <a:gd name="connsiteY1" fmla="*/ 977608 h 6913146"/>
              <a:gd name="connsiteX2" fmla="*/ 7818427 w 11989327"/>
              <a:gd name="connsiteY2" fmla="*/ 961566 h 6913146"/>
              <a:gd name="connsiteX3" fmla="*/ 11989327 w 11989327"/>
              <a:gd name="connsiteY3" fmla="*/ 1282360 h 6913146"/>
              <a:gd name="connsiteX4" fmla="*/ 11989327 w 11989327"/>
              <a:gd name="connsiteY4" fmla="*/ 2052436 h 6913146"/>
              <a:gd name="connsiteX5" fmla="*/ 7128617 w 11989327"/>
              <a:gd name="connsiteY5" fmla="*/ 6913146 h 6913146"/>
              <a:gd name="connsiteX6" fmla="*/ 5243 w 11989327"/>
              <a:gd name="connsiteY6" fmla="*/ 6913146 h 6913146"/>
              <a:gd name="connsiteX7" fmla="*/ 5291 w 11989327"/>
              <a:gd name="connsiteY7" fmla="*/ 2052436 h 6913146"/>
              <a:gd name="connsiteX8" fmla="*/ 5290 w 11989327"/>
              <a:gd name="connsiteY8" fmla="*/ 1089855 h 6913146"/>
              <a:gd name="connsiteX0" fmla="*/ 5290 w 11989327"/>
              <a:gd name="connsiteY0" fmla="*/ 1333331 h 7156622"/>
              <a:gd name="connsiteX1" fmla="*/ 5243 w 11989327"/>
              <a:gd name="connsiteY1" fmla="*/ 1221084 h 7156622"/>
              <a:gd name="connsiteX2" fmla="*/ 7818427 w 11989327"/>
              <a:gd name="connsiteY2" fmla="*/ 1205042 h 7156622"/>
              <a:gd name="connsiteX3" fmla="*/ 11989327 w 11989327"/>
              <a:gd name="connsiteY3" fmla="*/ 1188952 h 7156622"/>
              <a:gd name="connsiteX4" fmla="*/ 11989327 w 11989327"/>
              <a:gd name="connsiteY4" fmla="*/ 2295912 h 7156622"/>
              <a:gd name="connsiteX5" fmla="*/ 7128617 w 11989327"/>
              <a:gd name="connsiteY5" fmla="*/ 7156622 h 7156622"/>
              <a:gd name="connsiteX6" fmla="*/ 5243 w 11989327"/>
              <a:gd name="connsiteY6" fmla="*/ 7156622 h 7156622"/>
              <a:gd name="connsiteX7" fmla="*/ 5291 w 11989327"/>
              <a:gd name="connsiteY7" fmla="*/ 2295912 h 7156622"/>
              <a:gd name="connsiteX8" fmla="*/ 5290 w 11989327"/>
              <a:gd name="connsiteY8" fmla="*/ 1333331 h 7156622"/>
              <a:gd name="connsiteX0" fmla="*/ 5290 w 11989327"/>
              <a:gd name="connsiteY0" fmla="*/ 657151 h 6480442"/>
              <a:gd name="connsiteX1" fmla="*/ 5243 w 11989327"/>
              <a:gd name="connsiteY1" fmla="*/ 544904 h 6480442"/>
              <a:gd name="connsiteX2" fmla="*/ 7818427 w 11989327"/>
              <a:gd name="connsiteY2" fmla="*/ 528862 h 6480442"/>
              <a:gd name="connsiteX3" fmla="*/ 11989327 w 11989327"/>
              <a:gd name="connsiteY3" fmla="*/ 512772 h 6480442"/>
              <a:gd name="connsiteX4" fmla="*/ 11989327 w 11989327"/>
              <a:gd name="connsiteY4" fmla="*/ 1619732 h 6480442"/>
              <a:gd name="connsiteX5" fmla="*/ 7128617 w 11989327"/>
              <a:gd name="connsiteY5" fmla="*/ 6480442 h 6480442"/>
              <a:gd name="connsiteX6" fmla="*/ 5243 w 11989327"/>
              <a:gd name="connsiteY6" fmla="*/ 6480442 h 6480442"/>
              <a:gd name="connsiteX7" fmla="*/ 5291 w 11989327"/>
              <a:gd name="connsiteY7" fmla="*/ 1619732 h 6480442"/>
              <a:gd name="connsiteX8" fmla="*/ 5290 w 11989327"/>
              <a:gd name="connsiteY8" fmla="*/ 657151 h 6480442"/>
              <a:gd name="connsiteX0" fmla="*/ 5290 w 11989327"/>
              <a:gd name="connsiteY0" fmla="*/ 679201 h 6245818"/>
              <a:gd name="connsiteX1" fmla="*/ 5243 w 11989327"/>
              <a:gd name="connsiteY1" fmla="*/ 310280 h 6245818"/>
              <a:gd name="connsiteX2" fmla="*/ 7818427 w 11989327"/>
              <a:gd name="connsiteY2" fmla="*/ 294238 h 6245818"/>
              <a:gd name="connsiteX3" fmla="*/ 11989327 w 11989327"/>
              <a:gd name="connsiteY3" fmla="*/ 278148 h 6245818"/>
              <a:gd name="connsiteX4" fmla="*/ 11989327 w 11989327"/>
              <a:gd name="connsiteY4" fmla="*/ 1385108 h 6245818"/>
              <a:gd name="connsiteX5" fmla="*/ 7128617 w 11989327"/>
              <a:gd name="connsiteY5" fmla="*/ 6245818 h 6245818"/>
              <a:gd name="connsiteX6" fmla="*/ 5243 w 11989327"/>
              <a:gd name="connsiteY6" fmla="*/ 6245818 h 6245818"/>
              <a:gd name="connsiteX7" fmla="*/ 5291 w 11989327"/>
              <a:gd name="connsiteY7" fmla="*/ 1385108 h 6245818"/>
              <a:gd name="connsiteX8" fmla="*/ 5290 w 11989327"/>
              <a:gd name="connsiteY8" fmla="*/ 679201 h 6245818"/>
              <a:gd name="connsiteX0" fmla="*/ 5290 w 11989327"/>
              <a:gd name="connsiteY0" fmla="*/ 401941 h 5968558"/>
              <a:gd name="connsiteX1" fmla="*/ 5243 w 11989327"/>
              <a:gd name="connsiteY1" fmla="*/ 33020 h 5968558"/>
              <a:gd name="connsiteX2" fmla="*/ 7818427 w 11989327"/>
              <a:gd name="connsiteY2" fmla="*/ 16978 h 5968558"/>
              <a:gd name="connsiteX3" fmla="*/ 11989327 w 11989327"/>
              <a:gd name="connsiteY3" fmla="*/ 888 h 5968558"/>
              <a:gd name="connsiteX4" fmla="*/ 11989327 w 11989327"/>
              <a:gd name="connsiteY4" fmla="*/ 1107848 h 5968558"/>
              <a:gd name="connsiteX5" fmla="*/ 7128617 w 11989327"/>
              <a:gd name="connsiteY5" fmla="*/ 5968558 h 5968558"/>
              <a:gd name="connsiteX6" fmla="*/ 5243 w 11989327"/>
              <a:gd name="connsiteY6" fmla="*/ 5968558 h 5968558"/>
              <a:gd name="connsiteX7" fmla="*/ 5291 w 11989327"/>
              <a:gd name="connsiteY7" fmla="*/ 1107848 h 5968558"/>
              <a:gd name="connsiteX8" fmla="*/ 5290 w 11989327"/>
              <a:gd name="connsiteY8" fmla="*/ 401941 h 596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9327" h="5968558">
                <a:moveTo>
                  <a:pt x="5290" y="401941"/>
                </a:moveTo>
                <a:cubicBezTo>
                  <a:pt x="5290" y="11466"/>
                  <a:pt x="-221" y="4139799"/>
                  <a:pt x="5243" y="33020"/>
                </a:cubicBezTo>
                <a:lnTo>
                  <a:pt x="7818427" y="16978"/>
                </a:lnTo>
                <a:cubicBezTo>
                  <a:pt x="10502923" y="16978"/>
                  <a:pt x="9085706" y="-4577"/>
                  <a:pt x="11989327" y="888"/>
                </a:cubicBezTo>
                <a:lnTo>
                  <a:pt x="11989327" y="1107848"/>
                </a:lnTo>
                <a:cubicBezTo>
                  <a:pt x="11989327" y="3792344"/>
                  <a:pt x="9813113" y="5968558"/>
                  <a:pt x="7128617" y="5968558"/>
                </a:cubicBezTo>
                <a:lnTo>
                  <a:pt x="5243" y="5968558"/>
                </a:lnTo>
                <a:cubicBezTo>
                  <a:pt x="15821" y="3465989"/>
                  <a:pt x="-10751" y="2220218"/>
                  <a:pt x="5291" y="1107848"/>
                </a:cubicBezTo>
                <a:cubicBezTo>
                  <a:pt x="5291" y="851156"/>
                  <a:pt x="5290" y="658633"/>
                  <a:pt x="5290" y="401941"/>
                </a:cubicBezTo>
                <a:close/>
              </a:path>
            </a:pathLst>
          </a:custGeom>
          <a:solidFill>
            <a:schemeClr val="accent1">
              <a:alpha val="56000"/>
            </a:schemeClr>
          </a:solidFill>
        </p:spPr>
        <p:txBody>
          <a:bodyPr lIns="1080000" bIns="2556000" anchor="b"/>
          <a:lstStyle>
            <a:lvl1pPr algn="l">
              <a:defRPr sz="6200">
                <a:solidFill>
                  <a:schemeClr val="tx2"/>
                </a:solidFill>
              </a:defRPr>
            </a:lvl1pPr>
          </a:lstStyle>
          <a:p>
            <a:r>
              <a:rPr lang="sv-SE" dirty="0"/>
              <a:t>titelrubrik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2" y="3230562"/>
            <a:ext cx="4827670" cy="1341437"/>
          </a:xfrm>
        </p:spPr>
        <p:txBody>
          <a:bodyPr/>
          <a:lstStyle>
            <a:lvl1pPr marL="0" indent="0" algn="l">
              <a:buNone/>
              <a:defRPr sz="2700" cap="all" baseline="0">
                <a:solidFill>
                  <a:schemeClr val="tx2"/>
                </a:solidFill>
                <a:latin typeface="Brandon Grotesque Bold" panose="020B08030202030602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pic>
        <p:nvPicPr>
          <p:cNvPr id="9" name="Bildobjekt 8">
            <a:extLst>
              <a:ext uri="{FF2B5EF4-FFF2-40B4-BE49-F238E27FC236}">
                <a16:creationId xmlns:a16="http://schemas.microsoft.com/office/drawing/2014/main" id="{082C8CDB-841E-4451-8F93-CF077CC5F5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14" name="textruta 13">
            <a:extLst>
              <a:ext uri="{FF2B5EF4-FFF2-40B4-BE49-F238E27FC236}">
                <a16:creationId xmlns:a16="http://schemas.microsoft.com/office/drawing/2014/main" id="{68B9AFF0-69E0-4755-9B97-82BE6ACD3F9C}"/>
              </a:ext>
            </a:extLst>
          </p:cNvPr>
          <p:cNvSpPr txBox="1"/>
          <p:nvPr userDrawn="1"/>
        </p:nvSpPr>
        <p:spPr>
          <a:xfrm>
            <a:off x="9448799" y="-1463689"/>
            <a:ext cx="2768010" cy="1384995"/>
          </a:xfrm>
          <a:prstGeom prst="rect">
            <a:avLst/>
          </a:prstGeom>
          <a:solidFill>
            <a:schemeClr val="tx2"/>
          </a:solidFill>
        </p:spPr>
        <p:txBody>
          <a:bodyPr wrap="square" rtlCol="0">
            <a:spAutoFit/>
          </a:bodyPr>
          <a:lstStyle/>
          <a:p>
            <a:r>
              <a:rPr lang="sv-SE" sz="1200" b="1" dirty="0">
                <a:solidFill>
                  <a:schemeClr val="bg1"/>
                </a:solidFill>
                <a:latin typeface="+mn-lt"/>
              </a:rPr>
              <a:t>Infoga foto:</a:t>
            </a:r>
            <a:br>
              <a:rPr lang="sv-SE" sz="1200" dirty="0">
                <a:solidFill>
                  <a:schemeClr val="bg1"/>
                </a:solidFill>
                <a:latin typeface="+mn-lt"/>
              </a:rPr>
            </a:br>
            <a:r>
              <a:rPr lang="sv-SE" sz="1200" dirty="0">
                <a:solidFill>
                  <a:schemeClr val="bg1"/>
                </a:solidFill>
                <a:latin typeface="+mn-lt"/>
              </a:rPr>
              <a:t>Markera den grå ytan – högerklicka på musen och placera längst fram –  klicka på symbolen mitt på sliden &amp; infoga önskat foto. Placera sen fotot</a:t>
            </a:r>
            <a:br>
              <a:rPr lang="sv-SE" sz="1200" dirty="0">
                <a:solidFill>
                  <a:schemeClr val="bg1"/>
                </a:solidFill>
                <a:latin typeface="+mn-lt"/>
              </a:rPr>
            </a:br>
            <a:r>
              <a:rPr lang="sv-SE" sz="1200" dirty="0">
                <a:solidFill>
                  <a:schemeClr val="bg1"/>
                </a:solidFill>
                <a:latin typeface="+mn-lt"/>
              </a:rPr>
              <a:t>längst bak så att text, tonad platta </a:t>
            </a:r>
            <a:br>
              <a:rPr lang="sv-SE" sz="1200" dirty="0">
                <a:solidFill>
                  <a:schemeClr val="bg1"/>
                </a:solidFill>
                <a:latin typeface="+mn-lt"/>
              </a:rPr>
            </a:br>
            <a:r>
              <a:rPr lang="sv-SE" sz="1200" dirty="0">
                <a:solidFill>
                  <a:schemeClr val="bg1"/>
                </a:solidFill>
                <a:latin typeface="+mn-lt"/>
              </a:rPr>
              <a:t>och logo placeras överst.</a:t>
            </a:r>
          </a:p>
        </p:txBody>
      </p:sp>
    </p:spTree>
    <p:extLst>
      <p:ext uri="{BB962C8B-B14F-4D97-AF65-F5344CB8AC3E}">
        <p14:creationId xmlns:p14="http://schemas.microsoft.com/office/powerpoint/2010/main" val="33444430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ubrik &amp; innehåll">
    <p:bg>
      <p:bgPr>
        <a:solidFill>
          <a:schemeClr val="bg1"/>
        </a:solidFill>
        <a:effectLst/>
      </p:bgPr>
    </p:bg>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0" y="1719263"/>
            <a:ext cx="967038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809"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3342653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ubrik &amp; 2 spalter">
    <p:bg>
      <p:bgPr>
        <a:solidFill>
          <a:schemeClr val="bg1"/>
        </a:solidFill>
        <a:effectLst/>
      </p:bgPr>
    </p:bg>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1"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3788"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506127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ld till vänster">
    <p:bg>
      <p:bgPr>
        <a:solidFill>
          <a:schemeClr val="bg1"/>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E5368555-1434-4513-B4A0-A0D3F34EC883}"/>
              </a:ext>
            </a:extLst>
          </p:cNvPr>
          <p:cNvSpPr>
            <a:spLocks noGrp="1"/>
          </p:cNvSpPr>
          <p:nvPr>
            <p:ph type="pic" sz="quarter" idx="11"/>
          </p:nvPr>
        </p:nvSpPr>
        <p:spPr>
          <a:xfrm>
            <a:off x="0" y="0"/>
            <a:ext cx="6096000" cy="6882063"/>
          </a:xfrm>
          <a:solidFill>
            <a:schemeClr val="accent6">
              <a:lumMod val="60000"/>
              <a:lumOff val="40000"/>
            </a:schemeClr>
          </a:solidFill>
        </p:spPr>
        <p:txBody>
          <a:bodyPr lIns="252000" tIns="144000" rIns="72000">
            <a:normAutofit/>
          </a:bodyPr>
          <a:lstStyle>
            <a:lvl1pPr marL="0" indent="0">
              <a:buNone/>
              <a:defRPr sz="1600"/>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5727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572794" y="239181"/>
            <a:ext cx="5058583" cy="1325563"/>
          </a:xfrm>
        </p:spPr>
        <p:txBody>
          <a:bodyPr/>
          <a:lstStyle>
            <a:lvl1pPr>
              <a:defRPr>
                <a:solidFill>
                  <a:schemeClr val="tx2"/>
                </a:solidFill>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42382977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ild till höger">
    <p:bg>
      <p:bgPr>
        <a:solidFill>
          <a:schemeClr val="bg1"/>
        </a:solidFill>
        <a:effectLst/>
      </p:bgPr>
    </p:bg>
    <p:spTree>
      <p:nvGrpSpPr>
        <p:cNvPr id="1" name=""/>
        <p:cNvGrpSpPr/>
        <p:nvPr/>
      </p:nvGrpSpPr>
      <p:grpSpPr>
        <a:xfrm>
          <a:off x="0" y="0"/>
          <a:ext cx="0" cy="0"/>
          <a:chOff x="0" y="0"/>
          <a:chExt cx="0" cy="0"/>
        </a:xfrm>
      </p:grpSpPr>
      <p:sp>
        <p:nvSpPr>
          <p:cNvPr id="8" name="Rektangel: diagonala rundade hörn 4">
            <a:extLst>
              <a:ext uri="{FF2B5EF4-FFF2-40B4-BE49-F238E27FC236}">
                <a16:creationId xmlns:a16="http://schemas.microsoft.com/office/drawing/2014/main" id="{E7008C88-C1C1-4F6D-8A76-1E0E454A1DE5}"/>
              </a:ext>
            </a:extLst>
          </p:cNvPr>
          <p:cNvSpPr/>
          <p:nvPr userDrawn="1"/>
        </p:nvSpPr>
        <p:spPr>
          <a:xfrm>
            <a:off x="9271347" y="445079"/>
            <a:ext cx="2954242" cy="6461772"/>
          </a:xfrm>
          <a:custGeom>
            <a:avLst/>
            <a:gdLst>
              <a:gd name="connsiteX0" fmla="*/ 0 w 7476308"/>
              <a:gd name="connsiteY0" fmla="*/ 0 h 7597733"/>
              <a:gd name="connsiteX1" fmla="*/ 3970966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78147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4670477 w 7476308"/>
              <a:gd name="connsiteY4" fmla="*/ 4428648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175325 w 7476308"/>
              <a:gd name="connsiteY4" fmla="*/ 732967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5384103 w 7476308"/>
              <a:gd name="connsiteY4" fmla="*/ 616475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603170"/>
              <a:gd name="connsiteX1" fmla="*/ 2897099 w 7476308"/>
              <a:gd name="connsiteY1" fmla="*/ 0 h 7603170"/>
              <a:gd name="connsiteX2" fmla="*/ 7476308 w 7476308"/>
              <a:gd name="connsiteY2" fmla="*/ 3505342 h 7603170"/>
              <a:gd name="connsiteX3" fmla="*/ 7476308 w 7476308"/>
              <a:gd name="connsiteY3" fmla="*/ 7597733 h 7603170"/>
              <a:gd name="connsiteX4" fmla="*/ 4670477 w 7476308"/>
              <a:gd name="connsiteY4" fmla="*/ 4428648 h 7603170"/>
              <a:gd name="connsiteX5" fmla="*/ 3730810 w 7476308"/>
              <a:gd name="connsiteY5" fmla="*/ 6633229 h 7603170"/>
              <a:gd name="connsiteX6" fmla="*/ 937363 w 7476308"/>
              <a:gd name="connsiteY6" fmla="*/ 6502958 h 7603170"/>
              <a:gd name="connsiteX7" fmla="*/ 0 w 7476308"/>
              <a:gd name="connsiteY7" fmla="*/ 4092391 h 7603170"/>
              <a:gd name="connsiteX8" fmla="*/ 0 w 7476308"/>
              <a:gd name="connsiteY8" fmla="*/ 0 h 7603170"/>
              <a:gd name="connsiteX9" fmla="*/ 0 w 7476308"/>
              <a:gd name="connsiteY9" fmla="*/ 0 h 7603170"/>
              <a:gd name="connsiteX0" fmla="*/ 0 w 7476308"/>
              <a:gd name="connsiteY0" fmla="*/ 0 h 6633229"/>
              <a:gd name="connsiteX1" fmla="*/ 2897099 w 7476308"/>
              <a:gd name="connsiteY1" fmla="*/ 0 h 6633229"/>
              <a:gd name="connsiteX2" fmla="*/ 7476308 w 7476308"/>
              <a:gd name="connsiteY2" fmla="*/ 3505342 h 6633229"/>
              <a:gd name="connsiteX3" fmla="*/ 4670477 w 7476308"/>
              <a:gd name="connsiteY3" fmla="*/ 4428648 h 6633229"/>
              <a:gd name="connsiteX4" fmla="*/ 3730810 w 7476308"/>
              <a:gd name="connsiteY4" fmla="*/ 6633229 h 6633229"/>
              <a:gd name="connsiteX5" fmla="*/ 937363 w 7476308"/>
              <a:gd name="connsiteY5" fmla="*/ 6502958 h 6633229"/>
              <a:gd name="connsiteX6" fmla="*/ 0 w 7476308"/>
              <a:gd name="connsiteY6" fmla="*/ 4092391 h 6633229"/>
              <a:gd name="connsiteX7" fmla="*/ 0 w 7476308"/>
              <a:gd name="connsiteY7" fmla="*/ 0 h 6633229"/>
              <a:gd name="connsiteX8" fmla="*/ 0 w 7476308"/>
              <a:gd name="connsiteY8" fmla="*/ 0 h 6633229"/>
              <a:gd name="connsiteX0" fmla="*/ 0 w 4670477"/>
              <a:gd name="connsiteY0" fmla="*/ 0 h 6633229"/>
              <a:gd name="connsiteX1" fmla="*/ 2897099 w 4670477"/>
              <a:gd name="connsiteY1" fmla="*/ 0 h 6633229"/>
              <a:gd name="connsiteX2" fmla="*/ 4670477 w 4670477"/>
              <a:gd name="connsiteY2" fmla="*/ 4428648 h 6633229"/>
              <a:gd name="connsiteX3" fmla="*/ 3730810 w 4670477"/>
              <a:gd name="connsiteY3" fmla="*/ 6633229 h 6633229"/>
              <a:gd name="connsiteX4" fmla="*/ 937363 w 4670477"/>
              <a:gd name="connsiteY4" fmla="*/ 6502958 h 6633229"/>
              <a:gd name="connsiteX5" fmla="*/ 0 w 4670477"/>
              <a:gd name="connsiteY5" fmla="*/ 4092391 h 6633229"/>
              <a:gd name="connsiteX6" fmla="*/ 0 w 4670477"/>
              <a:gd name="connsiteY6" fmla="*/ 0 h 6633229"/>
              <a:gd name="connsiteX7" fmla="*/ 0 w 4670477"/>
              <a:gd name="connsiteY7" fmla="*/ 0 h 6633229"/>
              <a:gd name="connsiteX0" fmla="*/ 0 w 3829368"/>
              <a:gd name="connsiteY0" fmla="*/ 0 h 6633229"/>
              <a:gd name="connsiteX1" fmla="*/ 2897099 w 3829368"/>
              <a:gd name="connsiteY1" fmla="*/ 0 h 6633229"/>
              <a:gd name="connsiteX2" fmla="*/ 3730810 w 3829368"/>
              <a:gd name="connsiteY2" fmla="*/ 6633229 h 6633229"/>
              <a:gd name="connsiteX3" fmla="*/ 937363 w 3829368"/>
              <a:gd name="connsiteY3" fmla="*/ 6502958 h 6633229"/>
              <a:gd name="connsiteX4" fmla="*/ 0 w 3829368"/>
              <a:gd name="connsiteY4" fmla="*/ 4092391 h 6633229"/>
              <a:gd name="connsiteX5" fmla="*/ 0 w 3829368"/>
              <a:gd name="connsiteY5" fmla="*/ 0 h 6633229"/>
              <a:gd name="connsiteX6" fmla="*/ 0 w 3829368"/>
              <a:gd name="connsiteY6" fmla="*/ 0 h 6633229"/>
              <a:gd name="connsiteX0" fmla="*/ 0 w 3789095"/>
              <a:gd name="connsiteY0" fmla="*/ 0 h 6633229"/>
              <a:gd name="connsiteX1" fmla="*/ 2897099 w 3789095"/>
              <a:gd name="connsiteY1" fmla="*/ 0 h 6633229"/>
              <a:gd name="connsiteX2" fmla="*/ 3730810 w 3789095"/>
              <a:gd name="connsiteY2" fmla="*/ 6633229 h 6633229"/>
              <a:gd name="connsiteX3" fmla="*/ 937363 w 3789095"/>
              <a:gd name="connsiteY3" fmla="*/ 6502958 h 6633229"/>
              <a:gd name="connsiteX4" fmla="*/ 0 w 3789095"/>
              <a:gd name="connsiteY4" fmla="*/ 4092391 h 6633229"/>
              <a:gd name="connsiteX5" fmla="*/ 0 w 3789095"/>
              <a:gd name="connsiteY5" fmla="*/ 0 h 6633229"/>
              <a:gd name="connsiteX6" fmla="*/ 0 w 3789095"/>
              <a:gd name="connsiteY6" fmla="*/ 0 h 6633229"/>
              <a:gd name="connsiteX0" fmla="*/ 0 w 3730810"/>
              <a:gd name="connsiteY0" fmla="*/ 0 h 6633229"/>
              <a:gd name="connsiteX1" fmla="*/ 2897099 w 3730810"/>
              <a:gd name="connsiteY1" fmla="*/ 0 h 6633229"/>
              <a:gd name="connsiteX2" fmla="*/ 3730810 w 3730810"/>
              <a:gd name="connsiteY2" fmla="*/ 6633229 h 6633229"/>
              <a:gd name="connsiteX3" fmla="*/ 937363 w 3730810"/>
              <a:gd name="connsiteY3" fmla="*/ 6502958 h 6633229"/>
              <a:gd name="connsiteX4" fmla="*/ 0 w 3730810"/>
              <a:gd name="connsiteY4" fmla="*/ 4092391 h 6633229"/>
              <a:gd name="connsiteX5" fmla="*/ 0 w 3730810"/>
              <a:gd name="connsiteY5" fmla="*/ 0 h 6633229"/>
              <a:gd name="connsiteX6" fmla="*/ 0 w 3730810"/>
              <a:gd name="connsiteY6" fmla="*/ 0 h 6633229"/>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4"/>
              <a:gd name="connsiteY0" fmla="*/ 0 h 6457865"/>
              <a:gd name="connsiteX1" fmla="*/ 2909625 w 2954214"/>
              <a:gd name="connsiteY1" fmla="*/ 0 h 6457865"/>
              <a:gd name="connsiteX2" fmla="*/ 2954197 w 2954214"/>
              <a:gd name="connsiteY2" fmla="*/ 6457865 h 6457865"/>
              <a:gd name="connsiteX3" fmla="*/ 887259 w 2954214"/>
              <a:gd name="connsiteY3" fmla="*/ 6440328 h 6457865"/>
              <a:gd name="connsiteX4" fmla="*/ 0 w 2954214"/>
              <a:gd name="connsiteY4" fmla="*/ 4092391 h 6457865"/>
              <a:gd name="connsiteX5" fmla="*/ 0 w 2954214"/>
              <a:gd name="connsiteY5" fmla="*/ 0 h 6457865"/>
              <a:gd name="connsiteX6" fmla="*/ 0 w 2954214"/>
              <a:gd name="connsiteY6" fmla="*/ 0 h 6457865"/>
              <a:gd name="connsiteX0" fmla="*/ 0 w 2954242"/>
              <a:gd name="connsiteY0" fmla="*/ 3907 h 6461772"/>
              <a:gd name="connsiteX1" fmla="*/ 2933071 w 2954242"/>
              <a:gd name="connsiteY1" fmla="*/ 0 h 6461772"/>
              <a:gd name="connsiteX2" fmla="*/ 2954197 w 2954242"/>
              <a:gd name="connsiteY2" fmla="*/ 6461772 h 6461772"/>
              <a:gd name="connsiteX3" fmla="*/ 887259 w 2954242"/>
              <a:gd name="connsiteY3" fmla="*/ 6444235 h 6461772"/>
              <a:gd name="connsiteX4" fmla="*/ 0 w 2954242"/>
              <a:gd name="connsiteY4" fmla="*/ 4096298 h 6461772"/>
              <a:gd name="connsiteX5" fmla="*/ 0 w 2954242"/>
              <a:gd name="connsiteY5" fmla="*/ 3907 h 6461772"/>
              <a:gd name="connsiteX6" fmla="*/ 0 w 2954242"/>
              <a:gd name="connsiteY6" fmla="*/ 3907 h 6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242" h="6461772">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3">
            <a:extLst>
              <a:ext uri="{FF2B5EF4-FFF2-40B4-BE49-F238E27FC236}">
                <a16:creationId xmlns:a16="http://schemas.microsoft.com/office/drawing/2014/main" id="{BF308462-1899-4B44-85C4-E857B1EAA405}"/>
              </a:ext>
              <a:ext uri="{C183D7F6-B498-43B3-948B-1728B52AA6E4}">
                <adec:decorative xmlns:adec="http://schemas.microsoft.com/office/drawing/2017/decorative" val="1"/>
              </a:ext>
            </a:extLst>
          </p:cNvPr>
          <p:cNvSpPr>
            <a:spLocks noGrp="1"/>
          </p:cNvSpPr>
          <p:nvPr>
            <p:ph type="pic" sz="quarter" idx="11"/>
          </p:nvPr>
        </p:nvSpPr>
        <p:spPr>
          <a:xfrm rot="549817">
            <a:off x="6792696" y="790836"/>
            <a:ext cx="4279113" cy="4568015"/>
          </a:xfrm>
          <a:prstGeom prst="round2DiagRect">
            <a:avLst>
              <a:gd name="adj1" fmla="val 43413"/>
              <a:gd name="adj2" fmla="val 0"/>
            </a:avLst>
          </a:prstGeom>
          <a:solidFill>
            <a:schemeClr val="accent2">
              <a:alpha val="84000"/>
            </a:schemeClr>
          </a:solidFill>
        </p:spPr>
        <p:txBody>
          <a:bodyPr>
            <a:normAutofit/>
          </a:bodyPr>
          <a:lstStyle>
            <a:lvl1pPr marL="0" indent="0">
              <a:buNone/>
              <a:defRPr sz="1600">
                <a:solidFill>
                  <a:schemeClr val="bg1"/>
                </a:solidFill>
              </a:defRPr>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25574"/>
            <a:ext cx="5058583" cy="1325563"/>
          </a:xfrm>
        </p:spPr>
        <p:txBody>
          <a:bodyPr/>
          <a:lstStyle>
            <a:lvl1pPr>
              <a:defRPr>
                <a:solidFill>
                  <a:schemeClr val="tx2"/>
                </a:solidFill>
              </a:defRPr>
            </a:lvl1pPr>
          </a:lstStyle>
          <a:p>
            <a:r>
              <a:rPr lang="sv-SE" dirty="0"/>
              <a:t>Rubrik</a:t>
            </a:r>
            <a:br>
              <a:rPr lang="sv-SE" dirty="0"/>
            </a:br>
            <a:r>
              <a:rPr lang="sv-SE" dirty="0"/>
              <a:t>2 rader</a:t>
            </a:r>
          </a:p>
        </p:txBody>
      </p:sp>
      <p:pic>
        <p:nvPicPr>
          <p:cNvPr id="7" name="Bildobjekt 6">
            <a:extLst>
              <a:ext uri="{FF2B5EF4-FFF2-40B4-BE49-F238E27FC236}">
                <a16:creationId xmlns:a16="http://schemas.microsoft.com/office/drawing/2014/main" id="{D035530D-EC0A-4A8F-AB0F-982880DFDF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9" name="textruta 8">
            <a:extLst>
              <a:ext uri="{FF2B5EF4-FFF2-40B4-BE49-F238E27FC236}">
                <a16:creationId xmlns:a16="http://schemas.microsoft.com/office/drawing/2014/main" id="{82E62618-C8F3-498A-A987-94B31979706D}"/>
              </a:ext>
            </a:extLst>
          </p:cNvPr>
          <p:cNvSpPr txBox="1"/>
          <p:nvPr userDrawn="1"/>
        </p:nvSpPr>
        <p:spPr>
          <a:xfrm>
            <a:off x="9328298" y="-1309051"/>
            <a:ext cx="2819400" cy="1200329"/>
          </a:xfrm>
          <a:prstGeom prst="rect">
            <a:avLst/>
          </a:prstGeom>
          <a:solidFill>
            <a:schemeClr val="tx2"/>
          </a:solidFill>
        </p:spPr>
        <p:txBody>
          <a:bodyPr wrap="square" rtlCol="0">
            <a:spAutoFit/>
          </a:bodyPr>
          <a:lstStyle/>
          <a:p>
            <a:r>
              <a:rPr lang="sv-SE" sz="1200" b="1" dirty="0">
                <a:solidFill>
                  <a:schemeClr val="bg1"/>
                </a:solidFill>
                <a:latin typeface="Arial" panose="020B0604020202020204" pitchFamily="34" charset="0"/>
                <a:cs typeface="Arial" panose="020B0604020202020204" pitchFamily="34" charset="0"/>
              </a:rPr>
              <a:t>Lägg till en bild i bladet:</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Klicka på symbolen –välj foto – infoga.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Ibland behöver man beskära fotot så att det fyller ut ytan. Ha fotot markerat – klicka på ”bildformat” – beskär – testa med ”anpassa” och ”fyll”.</a:t>
            </a:r>
          </a:p>
        </p:txBody>
      </p:sp>
    </p:spTree>
    <p:extLst>
      <p:ext uri="{BB962C8B-B14F-4D97-AF65-F5344CB8AC3E}">
        <p14:creationId xmlns:p14="http://schemas.microsoft.com/office/powerpoint/2010/main" val="30530227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Avsnitts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2140535"/>
            <a:ext cx="5712278" cy="2387600"/>
          </a:xfrm>
        </p:spPr>
        <p:txBody>
          <a:bodyPr anchor="t" anchorCtr="0"/>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1442076"/>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avsnitt</a:t>
            </a:r>
          </a:p>
        </p:txBody>
      </p:sp>
    </p:spTree>
    <p:extLst>
      <p:ext uri="{BB962C8B-B14F-4D97-AF65-F5344CB8AC3E}">
        <p14:creationId xmlns:p14="http://schemas.microsoft.com/office/powerpoint/2010/main" val="2191234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och vinge till vänster">
    <p:spTree>
      <p:nvGrpSpPr>
        <p:cNvPr id="1" name=""/>
        <p:cNvGrpSpPr/>
        <p:nvPr/>
      </p:nvGrpSpPr>
      <p:grpSpPr>
        <a:xfrm>
          <a:off x="0" y="0"/>
          <a:ext cx="0" cy="0"/>
          <a:chOff x="0" y="0"/>
          <a:chExt cx="0" cy="0"/>
        </a:xfrm>
      </p:grpSpPr>
      <p:sp>
        <p:nvSpPr>
          <p:cNvPr id="3" name="Rubrik 5">
            <a:extLst>
              <a:ext uri="{FF2B5EF4-FFF2-40B4-BE49-F238E27FC236}">
                <a16:creationId xmlns:a16="http://schemas.microsoft.com/office/drawing/2014/main" id="{941F2BB2-4923-2EB4-A32E-700491F95E90}"/>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4" name="Platshållare för text 7">
            <a:extLst>
              <a:ext uri="{FF2B5EF4-FFF2-40B4-BE49-F238E27FC236}">
                <a16:creationId xmlns:a16="http://schemas.microsoft.com/office/drawing/2014/main" id="{174581D9-B191-A6A5-28F5-081EB298C8EA}"/>
              </a:ext>
            </a:extLst>
          </p:cNvPr>
          <p:cNvSpPr>
            <a:spLocks noGrp="1"/>
          </p:cNvSpPr>
          <p:nvPr>
            <p:ph type="body" sz="quarter" idx="19"/>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0" y="2146852"/>
            <a:ext cx="6096000" cy="4711147"/>
          </a:xfrm>
          <a:prstGeom prst="round1Rect">
            <a:avLst>
              <a:gd name="adj" fmla="val 50000"/>
            </a:avLst>
          </a:prstGeom>
          <a:noFill/>
        </p:spPr>
        <p:txBody>
          <a:bodyPr anchor="b"/>
          <a:lstStyle>
            <a:lvl1pPr algn="l">
              <a:defRPr/>
            </a:lvl1pPr>
          </a:lstStyle>
          <a:p>
            <a:r>
              <a:rPr lang="sv-SE"/>
              <a:t>Klicka på ikonen för att lägga till en bild</a:t>
            </a:r>
            <a:endParaRPr lang="sv-SE" dirty="0"/>
          </a:p>
        </p:txBody>
      </p:sp>
      <p:sp>
        <p:nvSpPr>
          <p:cNvPr id="8" name="Platshållare för text 10">
            <a:extLst>
              <a:ext uri="{FF2B5EF4-FFF2-40B4-BE49-F238E27FC236}">
                <a16:creationId xmlns:a16="http://schemas.microsoft.com/office/drawing/2014/main" id="{383B43EA-D897-39A6-66BF-D21512B2A3B3}"/>
              </a:ext>
            </a:extLst>
          </p:cNvPr>
          <p:cNvSpPr>
            <a:spLocks noGrp="1"/>
          </p:cNvSpPr>
          <p:nvPr>
            <p:ph type="body" sz="quarter" idx="17"/>
          </p:nvPr>
        </p:nvSpPr>
        <p:spPr>
          <a:xfrm>
            <a:off x="561974" y="556599"/>
            <a:ext cx="2657654" cy="2815311"/>
          </a:xfrm>
          <a:prstGeom prst="round2DiagRect">
            <a:avLst>
              <a:gd name="adj1" fmla="val 41601"/>
              <a:gd name="adj2" fmla="val 0"/>
            </a:avLst>
          </a:prstGeom>
          <a:solidFill>
            <a:srgbClr val="004131"/>
          </a:solidFill>
        </p:spPr>
        <p:txBody>
          <a:bodyPr anchor="ctr">
            <a:noAutofit/>
          </a:bodyPr>
          <a:lstStyle>
            <a:lvl1pPr marL="0" indent="0" algn="ctr">
              <a:buNone/>
              <a:defRPr sz="2400" b="1">
                <a:solidFill>
                  <a:schemeClr val="bg1"/>
                </a:solidFill>
              </a:defRPr>
            </a:lvl1pPr>
            <a:lvl2pPr marL="244475" indent="0" algn="ctr">
              <a:buNone/>
              <a:defRPr sz="2000" b="1">
                <a:solidFill>
                  <a:schemeClr val="bg1"/>
                </a:solidFill>
              </a:defRPr>
            </a:lvl2pPr>
            <a:lvl3pPr marL="511175" indent="0" algn="ctr">
              <a:buNone/>
              <a:defRPr sz="1800" b="1">
                <a:solidFill>
                  <a:schemeClr val="bg1"/>
                </a:solidFill>
              </a:defRPr>
            </a:lvl3pPr>
            <a:lvl4pPr marL="762000" indent="0" algn="ctr">
              <a:buNone/>
              <a:defRPr sz="1600" b="1">
                <a:solidFill>
                  <a:schemeClr val="bg1"/>
                </a:solidFill>
              </a:defRPr>
            </a:lvl4pPr>
            <a:lvl5pPr marL="1030288" indent="0" algn="ctr">
              <a:buNone/>
              <a:defRPr sz="1400" b="1">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Slide Number Placeholder 6">
            <a:extLst>
              <a:ext uri="{FF2B5EF4-FFF2-40B4-BE49-F238E27FC236}">
                <a16:creationId xmlns:a16="http://schemas.microsoft.com/office/drawing/2014/main" id="{47A9AE5B-5646-B1B0-2B6D-F4BEB241C7B9}"/>
              </a:ext>
            </a:extLst>
          </p:cNvPr>
          <p:cNvSpPr>
            <a:spLocks noGrp="1"/>
          </p:cNvSpPr>
          <p:nvPr>
            <p:ph type="sldNum" sz="quarter" idx="18"/>
          </p:nvPr>
        </p:nvSpPr>
        <p:spPr>
          <a:xfrm>
            <a:off x="6252786" y="6426926"/>
            <a:ext cx="471753" cy="294549"/>
          </a:xfrm>
        </p:spPr>
        <p:txBody>
          <a:bodyPr/>
          <a:lstStyle/>
          <a:p>
            <a:fld id="{FDD9FC71-94E5-4C63-83F9-09F1766974D0}" type="slidenum">
              <a:rPr lang="sv-SE" smtClean="0"/>
              <a:pPr/>
              <a:t>‹#›</a:t>
            </a:fld>
            <a:endParaRPr lang="sv-SE"/>
          </a:p>
        </p:txBody>
      </p:sp>
      <p:sp>
        <p:nvSpPr>
          <p:cNvPr id="5" name="Date Placeholder 4">
            <a:extLst>
              <a:ext uri="{FF2B5EF4-FFF2-40B4-BE49-F238E27FC236}">
                <a16:creationId xmlns:a16="http://schemas.microsoft.com/office/drawing/2014/main" id="{DB0EF968-2B22-8C20-6352-D7111C1A2FD1}"/>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7170502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1"/>
        </a:solidFill>
        <a:effectLst/>
      </p:bgPr>
    </p:bg>
    <p:spTree>
      <p:nvGrpSpPr>
        <p:cNvPr id="1" name=""/>
        <p:cNvGrpSpPr/>
        <p:nvPr/>
      </p:nvGrpSpPr>
      <p:grpSpPr>
        <a:xfrm>
          <a:off x="0" y="0"/>
          <a:ext cx="0" cy="0"/>
          <a:chOff x="0" y="0"/>
          <a:chExt cx="0" cy="0"/>
        </a:xfrm>
      </p:grpSpPr>
      <p:sp>
        <p:nvSpPr>
          <p:cNvPr id="15" name="Freeform 9">
            <a:extLst>
              <a:ext uri="{FF2B5EF4-FFF2-40B4-BE49-F238E27FC236}">
                <a16:creationId xmlns:a16="http://schemas.microsoft.com/office/drawing/2014/main" id="{1709AE4F-DE07-4194-9808-48C512EAA1A1}"/>
              </a:ext>
            </a:extLst>
          </p:cNvPr>
          <p:cNvSpPr>
            <a:spLocks noEditPoints="1"/>
          </p:cNvSpPr>
          <p:nvPr userDrawn="1"/>
        </p:nvSpPr>
        <p:spPr bwMode="auto">
          <a:xfrm>
            <a:off x="723900" y="823913"/>
            <a:ext cx="2038350" cy="1652587"/>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305051" y="1693862"/>
            <a:ext cx="8153400" cy="4113213"/>
          </a:xfrm>
        </p:spPr>
        <p:txBody>
          <a:bodyPr anchor="t" anchorCtr="0"/>
          <a:lstStyle>
            <a:lvl1pPr algn="l">
              <a:lnSpc>
                <a:spcPts val="6800"/>
              </a:lnSpc>
              <a:defRPr sz="5400">
                <a:solidFill>
                  <a:schemeClr val="tx2"/>
                </a:solidFill>
                <a:latin typeface="Brandon Grotesque Bold" panose="020B0803020203060202" pitchFamily="34" charset="0"/>
              </a:defRPr>
            </a:lvl1pPr>
          </a:lstStyle>
          <a:p>
            <a:r>
              <a:rPr lang="sv-SE" dirty="0"/>
              <a:t>citat</a:t>
            </a:r>
          </a:p>
        </p:txBody>
      </p:sp>
    </p:spTree>
    <p:extLst>
      <p:ext uri="{BB962C8B-B14F-4D97-AF65-F5344CB8AC3E}">
        <p14:creationId xmlns:p14="http://schemas.microsoft.com/office/powerpoint/2010/main" val="3409833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nehåll &amp; stora siffror">
    <p:bg>
      <p:bgPr>
        <a:solidFill>
          <a:schemeClr val="bg1"/>
        </a:solidFill>
        <a:effectLst/>
      </p:bgPr>
    </p:bg>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19954"/>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6"/>
            <a:ext cx="5058583"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14" name="Platshållare för text 13">
            <a:extLst>
              <a:ext uri="{FF2B5EF4-FFF2-40B4-BE49-F238E27FC236}">
                <a16:creationId xmlns:a16="http://schemas.microsoft.com/office/drawing/2014/main" id="{22B9DBBF-BB63-4AEC-AC1D-C803A4C8C637}"/>
              </a:ext>
            </a:extLst>
          </p:cNvPr>
          <p:cNvSpPr>
            <a:spLocks noGrp="1"/>
          </p:cNvSpPr>
          <p:nvPr>
            <p:ph type="body" sz="quarter" idx="11" hasCustomPrompt="1"/>
          </p:nvPr>
        </p:nvSpPr>
        <p:spPr>
          <a:xfrm>
            <a:off x="6181725" y="1395663"/>
            <a:ext cx="5381080" cy="4411579"/>
          </a:xfrm>
        </p:spPr>
        <p:txBody>
          <a:bodyPr wrap="none">
            <a:normAutofit/>
          </a:bodyPr>
          <a:lstStyle>
            <a:lvl1pPr marL="0" indent="0" algn="ctr">
              <a:lnSpc>
                <a:spcPts val="25000"/>
              </a:lnSpc>
              <a:spcBef>
                <a:spcPts val="0"/>
              </a:spcBef>
              <a:buNone/>
              <a:defRPr sz="22000">
                <a:solidFill>
                  <a:schemeClr val="accent2"/>
                </a:solidFill>
                <a:latin typeface="Brandon Grotesque Black" panose="020B0A03020203060202" pitchFamily="34" charset="0"/>
              </a:defRPr>
            </a:lvl1pPr>
          </a:lstStyle>
          <a:p>
            <a:pPr lvl="0"/>
            <a:r>
              <a:rPr lang="sv-SE" dirty="0"/>
              <a:t>XX%</a:t>
            </a:r>
          </a:p>
        </p:txBody>
      </p:sp>
    </p:spTree>
    <p:extLst>
      <p:ext uri="{BB962C8B-B14F-4D97-AF65-F5344CB8AC3E}">
        <p14:creationId xmlns:p14="http://schemas.microsoft.com/office/powerpoint/2010/main" val="1357468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ast 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11620051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m">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714C67F-4F66-4075-8B48-4C7BCD8611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2979615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vslutningsbild">
    <p:bg>
      <p:bgPr>
        <a:solidFill>
          <a:schemeClr val="bg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62E9DD8D-881E-40DC-BF61-D608435DC8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0065" y="1427607"/>
            <a:ext cx="3531870" cy="4002786"/>
          </a:xfrm>
          <a:prstGeom prst="rect">
            <a:avLst/>
          </a:prstGeom>
        </p:spPr>
      </p:pic>
    </p:spTree>
    <p:extLst>
      <p:ext uri="{BB962C8B-B14F-4D97-AF65-F5344CB8AC3E}">
        <p14:creationId xmlns:p14="http://schemas.microsoft.com/office/powerpoint/2010/main" val="17887351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6EB1D250-7B98-4DFB-A4FD-61743806032D}" type="datetimeFigureOut">
              <a:rPr lang="sv-SE" smtClean="0"/>
              <a:t>2026-06-26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27951478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e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1169988"/>
            <a:ext cx="5712278" cy="2387600"/>
          </a:xfrm>
        </p:spPr>
        <p:txBody>
          <a:bodyPr anchor="b"/>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3687763"/>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pic>
        <p:nvPicPr>
          <p:cNvPr id="5" name="Bildobjekt 4">
            <a:extLst>
              <a:ext uri="{FF2B5EF4-FFF2-40B4-BE49-F238E27FC236}">
                <a16:creationId xmlns:a16="http://schemas.microsoft.com/office/drawing/2014/main" id="{5A95FB7F-C742-D5A9-1853-B5A158E6A28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1284" r="19364"/>
          <a:stretch/>
        </p:blipFill>
        <p:spPr>
          <a:xfrm>
            <a:off x="6246338" y="0"/>
            <a:ext cx="5945662" cy="4331807"/>
          </a:xfrm>
          <a:prstGeom prst="rect">
            <a:avLst/>
          </a:prstGeom>
        </p:spPr>
      </p:pic>
    </p:spTree>
    <p:extLst>
      <p:ext uri="{BB962C8B-B14F-4D97-AF65-F5344CB8AC3E}">
        <p14:creationId xmlns:p14="http://schemas.microsoft.com/office/powerpoint/2010/main" val="11130836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ubrik &amp; innehåll">
    <p:bg>
      <p:bgPr>
        <a:solidFill>
          <a:schemeClr val="bg1"/>
        </a:solidFill>
        <a:effectLst/>
      </p:bgPr>
    </p:bg>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0" y="1719263"/>
            <a:ext cx="967038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809"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27356839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ubrik &amp; 2 spalter">
    <p:bg>
      <p:bgPr>
        <a:solidFill>
          <a:schemeClr val="bg1"/>
        </a:solidFill>
        <a:effectLst/>
      </p:bgPr>
    </p:bg>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1"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3788"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515672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ld till vänster">
    <p:bg>
      <p:bgPr>
        <a:solidFill>
          <a:schemeClr val="bg1"/>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E5368555-1434-4513-B4A0-A0D3F34EC883}"/>
              </a:ext>
            </a:extLst>
          </p:cNvPr>
          <p:cNvSpPr>
            <a:spLocks noGrp="1"/>
          </p:cNvSpPr>
          <p:nvPr>
            <p:ph type="pic" sz="quarter" idx="11"/>
          </p:nvPr>
        </p:nvSpPr>
        <p:spPr>
          <a:xfrm>
            <a:off x="0" y="0"/>
            <a:ext cx="6096000" cy="6882063"/>
          </a:xfrm>
          <a:solidFill>
            <a:schemeClr val="accent6">
              <a:lumMod val="60000"/>
              <a:lumOff val="40000"/>
            </a:schemeClr>
          </a:solidFill>
        </p:spPr>
        <p:txBody>
          <a:bodyPr lIns="252000" tIns="144000" rIns="72000">
            <a:normAutofit/>
          </a:bodyPr>
          <a:lstStyle>
            <a:lvl1pPr marL="0" indent="0">
              <a:buNone/>
              <a:defRPr sz="1600"/>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5727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572794" y="239181"/>
            <a:ext cx="5058583" cy="1325563"/>
          </a:xfrm>
        </p:spPr>
        <p:txBody>
          <a:bodyPr/>
          <a:lstStyle>
            <a:lvl1pPr>
              <a:defRPr>
                <a:solidFill>
                  <a:schemeClr val="tx2"/>
                </a:solidFill>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323242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och cirkel till vänster">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AE2A1714-E60F-4047-6C05-3F0D2753DC14}"/>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10" name="Platshållare för text 7">
            <a:extLst>
              <a:ext uri="{FF2B5EF4-FFF2-40B4-BE49-F238E27FC236}">
                <a16:creationId xmlns:a16="http://schemas.microsoft.com/office/drawing/2014/main" id="{ADFA9880-B20A-B284-7667-BB6E139D0DFF}"/>
              </a:ext>
            </a:extLst>
          </p:cNvPr>
          <p:cNvSpPr>
            <a:spLocks noGrp="1"/>
          </p:cNvSpPr>
          <p:nvPr>
            <p:ph type="body" sz="quarter" idx="21"/>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bild 16">
            <a:extLst>
              <a:ext uri="{FF2B5EF4-FFF2-40B4-BE49-F238E27FC236}">
                <a16:creationId xmlns:a16="http://schemas.microsoft.com/office/drawing/2014/main" id="{EA50C948-0247-7936-CCAF-38904905F4EA}"/>
              </a:ext>
            </a:extLst>
          </p:cNvPr>
          <p:cNvSpPr>
            <a:spLocks noGrp="1"/>
          </p:cNvSpPr>
          <p:nvPr>
            <p:ph type="pic" sz="quarter" idx="15"/>
          </p:nvPr>
        </p:nvSpPr>
        <p:spPr>
          <a:xfrm>
            <a:off x="561974" y="658365"/>
            <a:ext cx="5534026" cy="5534026"/>
          </a:xfrm>
          <a:prstGeom prst="teardrop">
            <a:avLst/>
          </a:prstGeom>
          <a:noFill/>
        </p:spPr>
        <p:txBody>
          <a:bodyPr anchor="b"/>
          <a:lstStyle>
            <a:lvl1pPr algn="l">
              <a:defRPr/>
            </a:lvl1pPr>
          </a:lstStyle>
          <a:p>
            <a:r>
              <a:rPr lang="sv-SE"/>
              <a:t>Klicka på ikonen för att lägga till en bild</a:t>
            </a:r>
            <a:endParaRPr lang="sv-SE" dirty="0"/>
          </a:p>
        </p:txBody>
      </p:sp>
      <p:sp>
        <p:nvSpPr>
          <p:cNvPr id="2" name="Platshållare för text 10">
            <a:extLst>
              <a:ext uri="{FF2B5EF4-FFF2-40B4-BE49-F238E27FC236}">
                <a16:creationId xmlns:a16="http://schemas.microsoft.com/office/drawing/2014/main" id="{6FBCD0DE-5E17-C743-9CED-779F9D7E2CFC}"/>
              </a:ext>
            </a:extLst>
          </p:cNvPr>
          <p:cNvSpPr>
            <a:spLocks noGrp="1"/>
          </p:cNvSpPr>
          <p:nvPr>
            <p:ph type="body" sz="quarter" idx="17"/>
          </p:nvPr>
        </p:nvSpPr>
        <p:spPr>
          <a:xfrm>
            <a:off x="4322616" y="4005728"/>
            <a:ext cx="2251625" cy="2251625"/>
          </a:xfrm>
          <a:prstGeom prst="ellipse">
            <a:avLst/>
          </a:prstGeom>
          <a:solidFill>
            <a:schemeClr val="accent4"/>
          </a:solidFill>
        </p:spPr>
        <p:txBody>
          <a:bodyPr anchor="ctr">
            <a:noAutofit/>
          </a:bodyPr>
          <a:lstStyle>
            <a:lvl1pPr marL="0" indent="0" algn="ctr">
              <a:buNone/>
              <a:defRPr sz="2400" b="1">
                <a:solidFill>
                  <a:schemeClr val="bg1"/>
                </a:solidFill>
              </a:defRPr>
            </a:lvl1pPr>
            <a:lvl2pPr marL="244475" indent="0" algn="ctr">
              <a:buNone/>
              <a:defRPr sz="2000" b="1">
                <a:solidFill>
                  <a:schemeClr val="bg1"/>
                </a:solidFill>
              </a:defRPr>
            </a:lvl2pPr>
            <a:lvl3pPr marL="511175" indent="0" algn="ctr">
              <a:buNone/>
              <a:defRPr sz="1800" b="1">
                <a:solidFill>
                  <a:schemeClr val="bg1"/>
                </a:solidFill>
              </a:defRPr>
            </a:lvl3pPr>
            <a:lvl4pPr marL="762000" indent="0" algn="ctr">
              <a:buNone/>
              <a:defRPr sz="1600" b="1">
                <a:solidFill>
                  <a:schemeClr val="bg1"/>
                </a:solidFill>
              </a:defRPr>
            </a:lvl4pPr>
            <a:lvl5pPr marL="1030288" indent="0" algn="ctr">
              <a:buNone/>
              <a:defRPr sz="1400" b="1">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nummer 8">
            <a:extLst>
              <a:ext uri="{FF2B5EF4-FFF2-40B4-BE49-F238E27FC236}">
                <a16:creationId xmlns:a16="http://schemas.microsoft.com/office/drawing/2014/main" id="{CD0C11AC-6994-47F5-38EE-9940256649C4}"/>
              </a:ext>
            </a:extLst>
          </p:cNvPr>
          <p:cNvSpPr>
            <a:spLocks noGrp="1"/>
          </p:cNvSpPr>
          <p:nvPr>
            <p:ph type="sldNum" sz="quarter" idx="20"/>
          </p:nvPr>
        </p:nvSpPr>
        <p:spPr/>
        <p:txBody>
          <a:bodyPr/>
          <a:lstStyle/>
          <a:p>
            <a:fld id="{FDD9FC71-94E5-4C63-83F9-09F1766974D0}" type="slidenum">
              <a:rPr lang="sv-SE" smtClean="0"/>
              <a:pPr/>
              <a:t>‹#›</a:t>
            </a:fld>
            <a:endParaRPr lang="sv-SE"/>
          </a:p>
        </p:txBody>
      </p:sp>
      <p:sp>
        <p:nvSpPr>
          <p:cNvPr id="5" name="Platshållare för datum 4">
            <a:extLst>
              <a:ext uri="{FF2B5EF4-FFF2-40B4-BE49-F238E27FC236}">
                <a16:creationId xmlns:a16="http://schemas.microsoft.com/office/drawing/2014/main" id="{01153A39-3A6E-2C51-3DD0-86E6507A8265}"/>
              </a:ext>
            </a:extLst>
          </p:cNvPr>
          <p:cNvSpPr>
            <a:spLocks noGrp="1"/>
          </p:cNvSpPr>
          <p:nvPr>
            <p:ph type="dt" sz="half" idx="18"/>
          </p:nvPr>
        </p:nvSpPr>
        <p:spPr/>
        <p:txBody>
          <a:bodyPr/>
          <a:lstStyle/>
          <a:p>
            <a:fld id="{663AC0A1-BF03-4687-BDDD-A787ED1917E4}" type="datetimeFigureOut">
              <a:rPr lang="sv-SE" smtClean="0"/>
              <a:pPr/>
              <a:t>2026-06-26</a:t>
            </a:fld>
            <a:endParaRPr lang="sv-SE" dirty="0"/>
          </a:p>
        </p:txBody>
      </p:sp>
      <p:sp>
        <p:nvSpPr>
          <p:cNvPr id="8" name="Platshållare för sidfot 7">
            <a:extLst>
              <a:ext uri="{FF2B5EF4-FFF2-40B4-BE49-F238E27FC236}">
                <a16:creationId xmlns:a16="http://schemas.microsoft.com/office/drawing/2014/main" id="{A06EF699-DF7E-B62D-FBC1-92B42D79394B}"/>
              </a:ext>
            </a:extLst>
          </p:cNvPr>
          <p:cNvSpPr>
            <a:spLocks noGrp="1"/>
          </p:cNvSpPr>
          <p:nvPr>
            <p:ph type="ftr" sz="quarter" idx="19"/>
          </p:nvPr>
        </p:nvSpPr>
        <p:spPr/>
        <p:txBody>
          <a:bodyPr/>
          <a:lstStyle/>
          <a:p>
            <a:endParaRPr lang="sv-SE" dirty="0"/>
          </a:p>
        </p:txBody>
      </p:sp>
    </p:spTree>
    <p:extLst>
      <p:ext uri="{BB962C8B-B14F-4D97-AF65-F5344CB8AC3E}">
        <p14:creationId xmlns:p14="http://schemas.microsoft.com/office/powerpoint/2010/main" val="12528180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d till höger">
    <p:bg>
      <p:bgPr>
        <a:solidFill>
          <a:schemeClr val="bg1"/>
        </a:solidFill>
        <a:effectLst/>
      </p:bgPr>
    </p:bg>
    <p:spTree>
      <p:nvGrpSpPr>
        <p:cNvPr id="1" name=""/>
        <p:cNvGrpSpPr/>
        <p:nvPr/>
      </p:nvGrpSpPr>
      <p:grpSpPr>
        <a:xfrm>
          <a:off x="0" y="0"/>
          <a:ext cx="0" cy="0"/>
          <a:chOff x="0" y="0"/>
          <a:chExt cx="0" cy="0"/>
        </a:xfrm>
      </p:grpSpPr>
      <p:sp>
        <p:nvSpPr>
          <p:cNvPr id="8" name="Rektangel: diagonala rundade hörn 4">
            <a:extLst>
              <a:ext uri="{FF2B5EF4-FFF2-40B4-BE49-F238E27FC236}">
                <a16:creationId xmlns:a16="http://schemas.microsoft.com/office/drawing/2014/main" id="{E7008C88-C1C1-4F6D-8A76-1E0E454A1DE5}"/>
              </a:ext>
            </a:extLst>
          </p:cNvPr>
          <p:cNvSpPr/>
          <p:nvPr userDrawn="1"/>
        </p:nvSpPr>
        <p:spPr>
          <a:xfrm>
            <a:off x="9271347" y="445079"/>
            <a:ext cx="2954242" cy="6461772"/>
          </a:xfrm>
          <a:custGeom>
            <a:avLst/>
            <a:gdLst>
              <a:gd name="connsiteX0" fmla="*/ 0 w 7476308"/>
              <a:gd name="connsiteY0" fmla="*/ 0 h 7597733"/>
              <a:gd name="connsiteX1" fmla="*/ 3970966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78147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4670477 w 7476308"/>
              <a:gd name="connsiteY4" fmla="*/ 4428648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175325 w 7476308"/>
              <a:gd name="connsiteY4" fmla="*/ 732967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5384103 w 7476308"/>
              <a:gd name="connsiteY4" fmla="*/ 616475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603170"/>
              <a:gd name="connsiteX1" fmla="*/ 2897099 w 7476308"/>
              <a:gd name="connsiteY1" fmla="*/ 0 h 7603170"/>
              <a:gd name="connsiteX2" fmla="*/ 7476308 w 7476308"/>
              <a:gd name="connsiteY2" fmla="*/ 3505342 h 7603170"/>
              <a:gd name="connsiteX3" fmla="*/ 7476308 w 7476308"/>
              <a:gd name="connsiteY3" fmla="*/ 7597733 h 7603170"/>
              <a:gd name="connsiteX4" fmla="*/ 4670477 w 7476308"/>
              <a:gd name="connsiteY4" fmla="*/ 4428648 h 7603170"/>
              <a:gd name="connsiteX5" fmla="*/ 3730810 w 7476308"/>
              <a:gd name="connsiteY5" fmla="*/ 6633229 h 7603170"/>
              <a:gd name="connsiteX6" fmla="*/ 937363 w 7476308"/>
              <a:gd name="connsiteY6" fmla="*/ 6502958 h 7603170"/>
              <a:gd name="connsiteX7" fmla="*/ 0 w 7476308"/>
              <a:gd name="connsiteY7" fmla="*/ 4092391 h 7603170"/>
              <a:gd name="connsiteX8" fmla="*/ 0 w 7476308"/>
              <a:gd name="connsiteY8" fmla="*/ 0 h 7603170"/>
              <a:gd name="connsiteX9" fmla="*/ 0 w 7476308"/>
              <a:gd name="connsiteY9" fmla="*/ 0 h 7603170"/>
              <a:gd name="connsiteX0" fmla="*/ 0 w 7476308"/>
              <a:gd name="connsiteY0" fmla="*/ 0 h 6633229"/>
              <a:gd name="connsiteX1" fmla="*/ 2897099 w 7476308"/>
              <a:gd name="connsiteY1" fmla="*/ 0 h 6633229"/>
              <a:gd name="connsiteX2" fmla="*/ 7476308 w 7476308"/>
              <a:gd name="connsiteY2" fmla="*/ 3505342 h 6633229"/>
              <a:gd name="connsiteX3" fmla="*/ 4670477 w 7476308"/>
              <a:gd name="connsiteY3" fmla="*/ 4428648 h 6633229"/>
              <a:gd name="connsiteX4" fmla="*/ 3730810 w 7476308"/>
              <a:gd name="connsiteY4" fmla="*/ 6633229 h 6633229"/>
              <a:gd name="connsiteX5" fmla="*/ 937363 w 7476308"/>
              <a:gd name="connsiteY5" fmla="*/ 6502958 h 6633229"/>
              <a:gd name="connsiteX6" fmla="*/ 0 w 7476308"/>
              <a:gd name="connsiteY6" fmla="*/ 4092391 h 6633229"/>
              <a:gd name="connsiteX7" fmla="*/ 0 w 7476308"/>
              <a:gd name="connsiteY7" fmla="*/ 0 h 6633229"/>
              <a:gd name="connsiteX8" fmla="*/ 0 w 7476308"/>
              <a:gd name="connsiteY8" fmla="*/ 0 h 6633229"/>
              <a:gd name="connsiteX0" fmla="*/ 0 w 4670477"/>
              <a:gd name="connsiteY0" fmla="*/ 0 h 6633229"/>
              <a:gd name="connsiteX1" fmla="*/ 2897099 w 4670477"/>
              <a:gd name="connsiteY1" fmla="*/ 0 h 6633229"/>
              <a:gd name="connsiteX2" fmla="*/ 4670477 w 4670477"/>
              <a:gd name="connsiteY2" fmla="*/ 4428648 h 6633229"/>
              <a:gd name="connsiteX3" fmla="*/ 3730810 w 4670477"/>
              <a:gd name="connsiteY3" fmla="*/ 6633229 h 6633229"/>
              <a:gd name="connsiteX4" fmla="*/ 937363 w 4670477"/>
              <a:gd name="connsiteY4" fmla="*/ 6502958 h 6633229"/>
              <a:gd name="connsiteX5" fmla="*/ 0 w 4670477"/>
              <a:gd name="connsiteY5" fmla="*/ 4092391 h 6633229"/>
              <a:gd name="connsiteX6" fmla="*/ 0 w 4670477"/>
              <a:gd name="connsiteY6" fmla="*/ 0 h 6633229"/>
              <a:gd name="connsiteX7" fmla="*/ 0 w 4670477"/>
              <a:gd name="connsiteY7" fmla="*/ 0 h 6633229"/>
              <a:gd name="connsiteX0" fmla="*/ 0 w 3829368"/>
              <a:gd name="connsiteY0" fmla="*/ 0 h 6633229"/>
              <a:gd name="connsiteX1" fmla="*/ 2897099 w 3829368"/>
              <a:gd name="connsiteY1" fmla="*/ 0 h 6633229"/>
              <a:gd name="connsiteX2" fmla="*/ 3730810 w 3829368"/>
              <a:gd name="connsiteY2" fmla="*/ 6633229 h 6633229"/>
              <a:gd name="connsiteX3" fmla="*/ 937363 w 3829368"/>
              <a:gd name="connsiteY3" fmla="*/ 6502958 h 6633229"/>
              <a:gd name="connsiteX4" fmla="*/ 0 w 3829368"/>
              <a:gd name="connsiteY4" fmla="*/ 4092391 h 6633229"/>
              <a:gd name="connsiteX5" fmla="*/ 0 w 3829368"/>
              <a:gd name="connsiteY5" fmla="*/ 0 h 6633229"/>
              <a:gd name="connsiteX6" fmla="*/ 0 w 3829368"/>
              <a:gd name="connsiteY6" fmla="*/ 0 h 6633229"/>
              <a:gd name="connsiteX0" fmla="*/ 0 w 3789095"/>
              <a:gd name="connsiteY0" fmla="*/ 0 h 6633229"/>
              <a:gd name="connsiteX1" fmla="*/ 2897099 w 3789095"/>
              <a:gd name="connsiteY1" fmla="*/ 0 h 6633229"/>
              <a:gd name="connsiteX2" fmla="*/ 3730810 w 3789095"/>
              <a:gd name="connsiteY2" fmla="*/ 6633229 h 6633229"/>
              <a:gd name="connsiteX3" fmla="*/ 937363 w 3789095"/>
              <a:gd name="connsiteY3" fmla="*/ 6502958 h 6633229"/>
              <a:gd name="connsiteX4" fmla="*/ 0 w 3789095"/>
              <a:gd name="connsiteY4" fmla="*/ 4092391 h 6633229"/>
              <a:gd name="connsiteX5" fmla="*/ 0 w 3789095"/>
              <a:gd name="connsiteY5" fmla="*/ 0 h 6633229"/>
              <a:gd name="connsiteX6" fmla="*/ 0 w 3789095"/>
              <a:gd name="connsiteY6" fmla="*/ 0 h 6633229"/>
              <a:gd name="connsiteX0" fmla="*/ 0 w 3730810"/>
              <a:gd name="connsiteY0" fmla="*/ 0 h 6633229"/>
              <a:gd name="connsiteX1" fmla="*/ 2897099 w 3730810"/>
              <a:gd name="connsiteY1" fmla="*/ 0 h 6633229"/>
              <a:gd name="connsiteX2" fmla="*/ 3730810 w 3730810"/>
              <a:gd name="connsiteY2" fmla="*/ 6633229 h 6633229"/>
              <a:gd name="connsiteX3" fmla="*/ 937363 w 3730810"/>
              <a:gd name="connsiteY3" fmla="*/ 6502958 h 6633229"/>
              <a:gd name="connsiteX4" fmla="*/ 0 w 3730810"/>
              <a:gd name="connsiteY4" fmla="*/ 4092391 h 6633229"/>
              <a:gd name="connsiteX5" fmla="*/ 0 w 3730810"/>
              <a:gd name="connsiteY5" fmla="*/ 0 h 6633229"/>
              <a:gd name="connsiteX6" fmla="*/ 0 w 3730810"/>
              <a:gd name="connsiteY6" fmla="*/ 0 h 6633229"/>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4"/>
              <a:gd name="connsiteY0" fmla="*/ 0 h 6457865"/>
              <a:gd name="connsiteX1" fmla="*/ 2909625 w 2954214"/>
              <a:gd name="connsiteY1" fmla="*/ 0 h 6457865"/>
              <a:gd name="connsiteX2" fmla="*/ 2954197 w 2954214"/>
              <a:gd name="connsiteY2" fmla="*/ 6457865 h 6457865"/>
              <a:gd name="connsiteX3" fmla="*/ 887259 w 2954214"/>
              <a:gd name="connsiteY3" fmla="*/ 6440328 h 6457865"/>
              <a:gd name="connsiteX4" fmla="*/ 0 w 2954214"/>
              <a:gd name="connsiteY4" fmla="*/ 4092391 h 6457865"/>
              <a:gd name="connsiteX5" fmla="*/ 0 w 2954214"/>
              <a:gd name="connsiteY5" fmla="*/ 0 h 6457865"/>
              <a:gd name="connsiteX6" fmla="*/ 0 w 2954214"/>
              <a:gd name="connsiteY6" fmla="*/ 0 h 6457865"/>
              <a:gd name="connsiteX0" fmla="*/ 0 w 2954242"/>
              <a:gd name="connsiteY0" fmla="*/ 3907 h 6461772"/>
              <a:gd name="connsiteX1" fmla="*/ 2933071 w 2954242"/>
              <a:gd name="connsiteY1" fmla="*/ 0 h 6461772"/>
              <a:gd name="connsiteX2" fmla="*/ 2954197 w 2954242"/>
              <a:gd name="connsiteY2" fmla="*/ 6461772 h 6461772"/>
              <a:gd name="connsiteX3" fmla="*/ 887259 w 2954242"/>
              <a:gd name="connsiteY3" fmla="*/ 6444235 h 6461772"/>
              <a:gd name="connsiteX4" fmla="*/ 0 w 2954242"/>
              <a:gd name="connsiteY4" fmla="*/ 4096298 h 6461772"/>
              <a:gd name="connsiteX5" fmla="*/ 0 w 2954242"/>
              <a:gd name="connsiteY5" fmla="*/ 3907 h 6461772"/>
              <a:gd name="connsiteX6" fmla="*/ 0 w 2954242"/>
              <a:gd name="connsiteY6" fmla="*/ 3907 h 6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242" h="6461772">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3">
            <a:extLst>
              <a:ext uri="{FF2B5EF4-FFF2-40B4-BE49-F238E27FC236}">
                <a16:creationId xmlns:a16="http://schemas.microsoft.com/office/drawing/2014/main" id="{BF308462-1899-4B44-85C4-E857B1EAA405}"/>
              </a:ext>
              <a:ext uri="{C183D7F6-B498-43B3-948B-1728B52AA6E4}">
                <adec:decorative xmlns:adec="http://schemas.microsoft.com/office/drawing/2017/decorative" val="1"/>
              </a:ext>
            </a:extLst>
          </p:cNvPr>
          <p:cNvSpPr>
            <a:spLocks noGrp="1"/>
          </p:cNvSpPr>
          <p:nvPr>
            <p:ph type="pic" sz="quarter" idx="11"/>
          </p:nvPr>
        </p:nvSpPr>
        <p:spPr>
          <a:xfrm rot="549817">
            <a:off x="6792696" y="790836"/>
            <a:ext cx="4279113" cy="4568015"/>
          </a:xfrm>
          <a:prstGeom prst="round2DiagRect">
            <a:avLst>
              <a:gd name="adj1" fmla="val 43413"/>
              <a:gd name="adj2" fmla="val 0"/>
            </a:avLst>
          </a:prstGeom>
          <a:solidFill>
            <a:schemeClr val="accent4">
              <a:alpha val="84000"/>
            </a:schemeClr>
          </a:solidFill>
        </p:spPr>
        <p:txBody>
          <a:bodyPr>
            <a:normAutofit/>
          </a:bodyPr>
          <a:lstStyle>
            <a:lvl1pPr marL="0" indent="0">
              <a:buNone/>
              <a:defRPr sz="1600">
                <a:solidFill>
                  <a:schemeClr val="bg1"/>
                </a:solidFill>
              </a:defRPr>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25574"/>
            <a:ext cx="5058583" cy="1325563"/>
          </a:xfrm>
        </p:spPr>
        <p:txBody>
          <a:bodyPr/>
          <a:lstStyle>
            <a:lvl1pPr>
              <a:defRPr>
                <a:solidFill>
                  <a:schemeClr val="tx2"/>
                </a:solidFill>
              </a:defRPr>
            </a:lvl1pPr>
          </a:lstStyle>
          <a:p>
            <a:r>
              <a:rPr lang="sv-SE" dirty="0"/>
              <a:t>Rubrik</a:t>
            </a:r>
            <a:br>
              <a:rPr lang="sv-SE" dirty="0"/>
            </a:br>
            <a:r>
              <a:rPr lang="sv-SE" dirty="0"/>
              <a:t>2 rader</a:t>
            </a:r>
          </a:p>
        </p:txBody>
      </p:sp>
      <p:pic>
        <p:nvPicPr>
          <p:cNvPr id="7" name="Bildobjekt 6">
            <a:extLst>
              <a:ext uri="{FF2B5EF4-FFF2-40B4-BE49-F238E27FC236}">
                <a16:creationId xmlns:a16="http://schemas.microsoft.com/office/drawing/2014/main" id="{D035530D-EC0A-4A8F-AB0F-982880DFDF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9" name="textruta 8">
            <a:extLst>
              <a:ext uri="{FF2B5EF4-FFF2-40B4-BE49-F238E27FC236}">
                <a16:creationId xmlns:a16="http://schemas.microsoft.com/office/drawing/2014/main" id="{82E62618-C8F3-498A-A987-94B31979706D}"/>
              </a:ext>
            </a:extLst>
          </p:cNvPr>
          <p:cNvSpPr txBox="1"/>
          <p:nvPr userDrawn="1"/>
        </p:nvSpPr>
        <p:spPr>
          <a:xfrm>
            <a:off x="9328298" y="-1309051"/>
            <a:ext cx="2819400" cy="1200329"/>
          </a:xfrm>
          <a:prstGeom prst="rect">
            <a:avLst/>
          </a:prstGeom>
          <a:solidFill>
            <a:schemeClr val="tx2"/>
          </a:solidFill>
        </p:spPr>
        <p:txBody>
          <a:bodyPr wrap="square" rtlCol="0">
            <a:spAutoFit/>
          </a:bodyPr>
          <a:lstStyle/>
          <a:p>
            <a:r>
              <a:rPr lang="sv-SE" sz="1200" b="1" dirty="0">
                <a:solidFill>
                  <a:schemeClr val="bg1"/>
                </a:solidFill>
                <a:latin typeface="Arial" panose="020B0604020202020204" pitchFamily="34" charset="0"/>
                <a:cs typeface="Arial" panose="020B0604020202020204" pitchFamily="34" charset="0"/>
              </a:rPr>
              <a:t>Lägg till en bild i bladet:</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Klicka på symbolen –välj foto – infoga.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Ibland behöver man beskära fotot så att det fyller ut ytan. Ha fotot markerat – klicka på ”bildformat” – beskär – testa med ”anpassa” och ”fyll”.</a:t>
            </a:r>
          </a:p>
        </p:txBody>
      </p:sp>
    </p:spTree>
    <p:extLst>
      <p:ext uri="{BB962C8B-B14F-4D97-AF65-F5344CB8AC3E}">
        <p14:creationId xmlns:p14="http://schemas.microsoft.com/office/powerpoint/2010/main" val="25378783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Avsnitts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2140535"/>
            <a:ext cx="5712278" cy="2387600"/>
          </a:xfrm>
        </p:spPr>
        <p:txBody>
          <a:bodyPr anchor="t" anchorCtr="0"/>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1442076"/>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avsnitt</a:t>
            </a:r>
          </a:p>
        </p:txBody>
      </p:sp>
    </p:spTree>
    <p:extLst>
      <p:ext uri="{BB962C8B-B14F-4D97-AF65-F5344CB8AC3E}">
        <p14:creationId xmlns:p14="http://schemas.microsoft.com/office/powerpoint/2010/main" val="13294532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1"/>
        </a:solidFill>
        <a:effectLst/>
      </p:bgPr>
    </p:bg>
    <p:spTree>
      <p:nvGrpSpPr>
        <p:cNvPr id="1" name=""/>
        <p:cNvGrpSpPr/>
        <p:nvPr/>
      </p:nvGrpSpPr>
      <p:grpSpPr>
        <a:xfrm>
          <a:off x="0" y="0"/>
          <a:ext cx="0" cy="0"/>
          <a:chOff x="0" y="0"/>
          <a:chExt cx="0" cy="0"/>
        </a:xfrm>
      </p:grpSpPr>
      <p:sp>
        <p:nvSpPr>
          <p:cNvPr id="15" name="Freeform 9">
            <a:extLst>
              <a:ext uri="{FF2B5EF4-FFF2-40B4-BE49-F238E27FC236}">
                <a16:creationId xmlns:a16="http://schemas.microsoft.com/office/drawing/2014/main" id="{1709AE4F-DE07-4194-9808-48C512EAA1A1}"/>
              </a:ext>
            </a:extLst>
          </p:cNvPr>
          <p:cNvSpPr>
            <a:spLocks noEditPoints="1"/>
          </p:cNvSpPr>
          <p:nvPr userDrawn="1"/>
        </p:nvSpPr>
        <p:spPr bwMode="auto">
          <a:xfrm>
            <a:off x="723900" y="823913"/>
            <a:ext cx="2038350" cy="1652587"/>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305051" y="1693862"/>
            <a:ext cx="8153400" cy="4113213"/>
          </a:xfrm>
        </p:spPr>
        <p:txBody>
          <a:bodyPr anchor="t" anchorCtr="0"/>
          <a:lstStyle>
            <a:lvl1pPr algn="l">
              <a:lnSpc>
                <a:spcPts val="6800"/>
              </a:lnSpc>
              <a:defRPr sz="5400">
                <a:solidFill>
                  <a:schemeClr val="tx2"/>
                </a:solidFill>
                <a:latin typeface="Brandon Grotesque Bold" panose="020B0803020203060202" pitchFamily="34" charset="0"/>
              </a:defRPr>
            </a:lvl1pPr>
          </a:lstStyle>
          <a:p>
            <a:r>
              <a:rPr lang="sv-SE" dirty="0"/>
              <a:t>citat</a:t>
            </a:r>
          </a:p>
        </p:txBody>
      </p:sp>
    </p:spTree>
    <p:extLst>
      <p:ext uri="{BB962C8B-B14F-4D97-AF65-F5344CB8AC3E}">
        <p14:creationId xmlns:p14="http://schemas.microsoft.com/office/powerpoint/2010/main" val="3170964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nehåll &amp; stora siffror">
    <p:bg>
      <p:bgPr>
        <a:solidFill>
          <a:schemeClr val="bg1"/>
        </a:solidFill>
        <a:effectLst/>
      </p:bgPr>
    </p:bg>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19954"/>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6"/>
            <a:ext cx="5058583"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14" name="Platshållare för text 13">
            <a:extLst>
              <a:ext uri="{FF2B5EF4-FFF2-40B4-BE49-F238E27FC236}">
                <a16:creationId xmlns:a16="http://schemas.microsoft.com/office/drawing/2014/main" id="{22B9DBBF-BB63-4AEC-AC1D-C803A4C8C637}"/>
              </a:ext>
            </a:extLst>
          </p:cNvPr>
          <p:cNvSpPr>
            <a:spLocks noGrp="1"/>
          </p:cNvSpPr>
          <p:nvPr>
            <p:ph type="body" sz="quarter" idx="11" hasCustomPrompt="1"/>
          </p:nvPr>
        </p:nvSpPr>
        <p:spPr>
          <a:xfrm>
            <a:off x="6181725" y="1395663"/>
            <a:ext cx="5381080" cy="4411579"/>
          </a:xfrm>
        </p:spPr>
        <p:txBody>
          <a:bodyPr wrap="none">
            <a:normAutofit/>
          </a:bodyPr>
          <a:lstStyle>
            <a:lvl1pPr marL="0" indent="0" algn="ctr">
              <a:lnSpc>
                <a:spcPts val="25000"/>
              </a:lnSpc>
              <a:spcBef>
                <a:spcPts val="0"/>
              </a:spcBef>
              <a:buNone/>
              <a:defRPr sz="22000">
                <a:solidFill>
                  <a:schemeClr val="accent4"/>
                </a:solidFill>
                <a:latin typeface="Brandon Grotesque Black" panose="020B0A03020203060202" pitchFamily="34" charset="0"/>
              </a:defRPr>
            </a:lvl1pPr>
          </a:lstStyle>
          <a:p>
            <a:pPr lvl="0"/>
            <a:r>
              <a:rPr lang="sv-SE" dirty="0"/>
              <a:t>XX%</a:t>
            </a:r>
          </a:p>
        </p:txBody>
      </p:sp>
    </p:spTree>
    <p:extLst>
      <p:ext uri="{BB962C8B-B14F-4D97-AF65-F5344CB8AC3E}">
        <p14:creationId xmlns:p14="http://schemas.microsoft.com/office/powerpoint/2010/main" val="22831668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ndast 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23441227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9058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vslutningsbi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FE26AE9-4F06-BE8B-CA94-01B9E86FDC5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62E9DD8D-881E-40DC-BF61-D608435DC8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0065" y="1427607"/>
            <a:ext cx="3531870" cy="4002786"/>
          </a:xfrm>
          <a:prstGeom prst="rect">
            <a:avLst/>
          </a:prstGeom>
        </p:spPr>
      </p:pic>
    </p:spTree>
    <p:extLst>
      <p:ext uri="{BB962C8B-B14F-4D97-AF65-F5344CB8AC3E}">
        <p14:creationId xmlns:p14="http://schemas.microsoft.com/office/powerpoint/2010/main" val="26548414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Frihandsfigur: Form 9">
            <a:extLst>
              <a:ext uri="{FF2B5EF4-FFF2-40B4-BE49-F238E27FC236}">
                <a16:creationId xmlns:a16="http://schemas.microsoft.com/office/drawing/2014/main" id="{29BFB0D4-1555-409D-A9C5-CBBC12A8B985}"/>
              </a:ext>
              <a:ext uri="{C183D7F6-B498-43B3-948B-1728B52AA6E4}">
                <adec:decorative xmlns:adec="http://schemas.microsoft.com/office/drawing/2017/decorative" val="1"/>
              </a:ext>
            </a:extLst>
          </p:cNvPr>
          <p:cNvSpPr/>
          <p:nvPr userDrawn="1"/>
        </p:nvSpPr>
        <p:spPr>
          <a:xfrm>
            <a:off x="6372406" y="0"/>
            <a:ext cx="5819595" cy="2685228"/>
          </a:xfrm>
          <a:custGeom>
            <a:avLst/>
            <a:gdLst>
              <a:gd name="connsiteX0" fmla="*/ 0 w 5819595"/>
              <a:gd name="connsiteY0" fmla="*/ 0 h 2685228"/>
              <a:gd name="connsiteX1" fmla="*/ 5819595 w 5819595"/>
              <a:gd name="connsiteY1" fmla="*/ 0 h 2685228"/>
              <a:gd name="connsiteX2" fmla="*/ 5819595 w 5819595"/>
              <a:gd name="connsiteY2" fmla="*/ 2685228 h 2685228"/>
              <a:gd name="connsiteX3" fmla="*/ 3496045 w 5819595"/>
              <a:gd name="connsiteY3" fmla="*/ 2685228 h 2685228"/>
              <a:gd name="connsiteX4" fmla="*/ 35886 w 5819595"/>
              <a:gd name="connsiteY4" fmla="*/ 139566 h 2685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9595" h="2685228">
                <a:moveTo>
                  <a:pt x="0" y="0"/>
                </a:moveTo>
                <a:lnTo>
                  <a:pt x="5819595" y="0"/>
                </a:lnTo>
                <a:lnTo>
                  <a:pt x="5819595" y="2685228"/>
                </a:lnTo>
                <a:lnTo>
                  <a:pt x="3496045" y="2685228"/>
                </a:lnTo>
                <a:cubicBezTo>
                  <a:pt x="1870272" y="2685228"/>
                  <a:pt x="494605" y="1614394"/>
                  <a:pt x="35886" y="139566"/>
                </a:cubicBez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3" name="Rektangel: diagonala rundade hörn 12">
            <a:extLst>
              <a:ext uri="{FF2B5EF4-FFF2-40B4-BE49-F238E27FC236}">
                <a16:creationId xmlns:a16="http://schemas.microsoft.com/office/drawing/2014/main" id="{085BFCB0-8CC1-4A75-93AC-792B15E36532}"/>
              </a:ext>
              <a:ext uri="{C183D7F6-B498-43B3-948B-1728B52AA6E4}">
                <adec:decorative xmlns:adec="http://schemas.microsoft.com/office/drawing/2017/decorative" val="1"/>
              </a:ext>
            </a:extLst>
          </p:cNvPr>
          <p:cNvSpPr/>
          <p:nvPr userDrawn="1"/>
        </p:nvSpPr>
        <p:spPr>
          <a:xfrm>
            <a:off x="10057165" y="1806822"/>
            <a:ext cx="2435585" cy="2524985"/>
          </a:xfrm>
          <a:prstGeom prst="round2DiagRect">
            <a:avLst>
              <a:gd name="adj1" fmla="val 0"/>
              <a:gd name="adj2" fmla="val 38747"/>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1169988"/>
            <a:ext cx="5712278" cy="2387600"/>
          </a:xfrm>
        </p:spPr>
        <p:txBody>
          <a:bodyPr anchor="b"/>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3687763"/>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spTree>
    <p:extLst>
      <p:ext uri="{BB962C8B-B14F-4D97-AF65-F5344CB8AC3E}">
        <p14:creationId xmlns:p14="http://schemas.microsoft.com/office/powerpoint/2010/main" val="36806903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el med foto">
    <p:spTree>
      <p:nvGrpSpPr>
        <p:cNvPr id="1" name=""/>
        <p:cNvGrpSpPr/>
        <p:nvPr/>
      </p:nvGrpSpPr>
      <p:grpSpPr>
        <a:xfrm>
          <a:off x="0" y="0"/>
          <a:ext cx="0" cy="0"/>
          <a:chOff x="0" y="0"/>
          <a:chExt cx="0" cy="0"/>
        </a:xfrm>
      </p:grpSpPr>
      <p:sp>
        <p:nvSpPr>
          <p:cNvPr id="7" name="Platshållare för bild 5">
            <a:extLst>
              <a:ext uri="{FF2B5EF4-FFF2-40B4-BE49-F238E27FC236}">
                <a16:creationId xmlns:a16="http://schemas.microsoft.com/office/drawing/2014/main" id="{4F06FA1F-3619-4153-ADE7-3A35D8A53324}"/>
              </a:ext>
            </a:extLst>
          </p:cNvPr>
          <p:cNvSpPr>
            <a:spLocks noGrp="1"/>
          </p:cNvSpPr>
          <p:nvPr>
            <p:ph type="pic" sz="quarter" idx="11"/>
          </p:nvPr>
        </p:nvSpPr>
        <p:spPr>
          <a:xfrm>
            <a:off x="-1" y="0"/>
            <a:ext cx="12220575" cy="6867525"/>
          </a:xfrm>
          <a:solidFill>
            <a:schemeClr val="accent6">
              <a:lumMod val="60000"/>
              <a:lumOff val="40000"/>
            </a:schemeClr>
          </a:solidFill>
        </p:spPr>
        <p:txBody>
          <a:bodyPr lIns="252000" tIns="144000" rIns="72000">
            <a:normAutofit/>
          </a:bodyPr>
          <a:lstStyle>
            <a:lvl1pPr marL="0" indent="0">
              <a:buNone/>
              <a:defRPr sz="16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166294" y="-177398"/>
            <a:ext cx="11989327" cy="5968558"/>
          </a:xfrm>
          <a:custGeom>
            <a:avLst/>
            <a:gdLst>
              <a:gd name="connsiteX0" fmla="*/ 0 w 16844794"/>
              <a:gd name="connsiteY0" fmla="*/ 4860710 h 10491496"/>
              <a:gd name="connsiteX1" fmla="*/ 4860710 w 16844794"/>
              <a:gd name="connsiteY1" fmla="*/ 0 h 10491496"/>
              <a:gd name="connsiteX2" fmla="*/ 11984084 w 16844794"/>
              <a:gd name="connsiteY2" fmla="*/ 0 h 10491496"/>
              <a:gd name="connsiteX3" fmla="*/ 16844794 w 16844794"/>
              <a:gd name="connsiteY3" fmla="*/ 4860710 h 10491496"/>
              <a:gd name="connsiteX4" fmla="*/ 16844794 w 16844794"/>
              <a:gd name="connsiteY4" fmla="*/ 5630786 h 10491496"/>
              <a:gd name="connsiteX5" fmla="*/ 11984084 w 16844794"/>
              <a:gd name="connsiteY5" fmla="*/ 10491496 h 10491496"/>
              <a:gd name="connsiteX6" fmla="*/ 4860710 w 16844794"/>
              <a:gd name="connsiteY6" fmla="*/ 10491496 h 10491496"/>
              <a:gd name="connsiteX7" fmla="*/ 0 w 16844794"/>
              <a:gd name="connsiteY7" fmla="*/ 5630786 h 10491496"/>
              <a:gd name="connsiteX8" fmla="*/ 0 w 16844794"/>
              <a:gd name="connsiteY8" fmla="*/ 4860710 h 10491496"/>
              <a:gd name="connsiteX0" fmla="*/ 4780547 w 16844794"/>
              <a:gd name="connsiteY0" fmla="*/ 4636120 h 10491496"/>
              <a:gd name="connsiteX1" fmla="*/ 4860710 w 16844794"/>
              <a:gd name="connsiteY1" fmla="*/ 0 h 10491496"/>
              <a:gd name="connsiteX2" fmla="*/ 11984084 w 16844794"/>
              <a:gd name="connsiteY2" fmla="*/ 0 h 10491496"/>
              <a:gd name="connsiteX3" fmla="*/ 16844794 w 16844794"/>
              <a:gd name="connsiteY3" fmla="*/ 4860710 h 10491496"/>
              <a:gd name="connsiteX4" fmla="*/ 16844794 w 16844794"/>
              <a:gd name="connsiteY4" fmla="*/ 5630786 h 10491496"/>
              <a:gd name="connsiteX5" fmla="*/ 11984084 w 16844794"/>
              <a:gd name="connsiteY5" fmla="*/ 10491496 h 10491496"/>
              <a:gd name="connsiteX6" fmla="*/ 4860710 w 16844794"/>
              <a:gd name="connsiteY6" fmla="*/ 10491496 h 10491496"/>
              <a:gd name="connsiteX7" fmla="*/ 0 w 16844794"/>
              <a:gd name="connsiteY7" fmla="*/ 5630786 h 10491496"/>
              <a:gd name="connsiteX8" fmla="*/ 4780547 w 16844794"/>
              <a:gd name="connsiteY8" fmla="*/ 4636120 h 10491496"/>
              <a:gd name="connsiteX0" fmla="*/ 1138410 w 13202657"/>
              <a:gd name="connsiteY0" fmla="*/ 4636120 h 10491496"/>
              <a:gd name="connsiteX1" fmla="*/ 1218573 w 13202657"/>
              <a:gd name="connsiteY1" fmla="*/ 0 h 10491496"/>
              <a:gd name="connsiteX2" fmla="*/ 8341947 w 13202657"/>
              <a:gd name="connsiteY2" fmla="*/ 0 h 10491496"/>
              <a:gd name="connsiteX3" fmla="*/ 13202657 w 13202657"/>
              <a:gd name="connsiteY3" fmla="*/ 4860710 h 10491496"/>
              <a:gd name="connsiteX4" fmla="*/ 13202657 w 13202657"/>
              <a:gd name="connsiteY4" fmla="*/ 5630786 h 10491496"/>
              <a:gd name="connsiteX5" fmla="*/ 8341947 w 13202657"/>
              <a:gd name="connsiteY5" fmla="*/ 10491496 h 10491496"/>
              <a:gd name="connsiteX6" fmla="*/ 1218573 w 13202657"/>
              <a:gd name="connsiteY6" fmla="*/ 10491496 h 10491496"/>
              <a:gd name="connsiteX7" fmla="*/ 1122368 w 13202657"/>
              <a:gd name="connsiteY7" fmla="*/ 5614744 h 10491496"/>
              <a:gd name="connsiteX8" fmla="*/ 1138410 w 13202657"/>
              <a:gd name="connsiteY8" fmla="*/ 4636120 h 10491496"/>
              <a:gd name="connsiteX0" fmla="*/ 1142113 w 13206360"/>
              <a:gd name="connsiteY0" fmla="*/ 4636120 h 10491496"/>
              <a:gd name="connsiteX1" fmla="*/ 1222276 w 13206360"/>
              <a:gd name="connsiteY1" fmla="*/ 0 h 10491496"/>
              <a:gd name="connsiteX2" fmla="*/ 8345650 w 13206360"/>
              <a:gd name="connsiteY2" fmla="*/ 0 h 10491496"/>
              <a:gd name="connsiteX3" fmla="*/ 13206360 w 13206360"/>
              <a:gd name="connsiteY3" fmla="*/ 4860710 h 10491496"/>
              <a:gd name="connsiteX4" fmla="*/ 13206360 w 13206360"/>
              <a:gd name="connsiteY4" fmla="*/ 5630786 h 10491496"/>
              <a:gd name="connsiteX5" fmla="*/ 8345650 w 13206360"/>
              <a:gd name="connsiteY5" fmla="*/ 10491496 h 10491496"/>
              <a:gd name="connsiteX6" fmla="*/ 1222276 w 13206360"/>
              <a:gd name="connsiteY6" fmla="*/ 10491496 h 10491496"/>
              <a:gd name="connsiteX7" fmla="*/ 1126071 w 13206360"/>
              <a:gd name="connsiteY7" fmla="*/ 5614744 h 10491496"/>
              <a:gd name="connsiteX8" fmla="*/ 1142113 w 13206360"/>
              <a:gd name="connsiteY8" fmla="*/ 4636120 h 10491496"/>
              <a:gd name="connsiteX0" fmla="*/ 1134090 w 13198337"/>
              <a:gd name="connsiteY0" fmla="*/ 4636120 h 10491496"/>
              <a:gd name="connsiteX1" fmla="*/ 1214253 w 13198337"/>
              <a:gd name="connsiteY1" fmla="*/ 0 h 10491496"/>
              <a:gd name="connsiteX2" fmla="*/ 8337627 w 13198337"/>
              <a:gd name="connsiteY2" fmla="*/ 0 h 10491496"/>
              <a:gd name="connsiteX3" fmla="*/ 13198337 w 13198337"/>
              <a:gd name="connsiteY3" fmla="*/ 4860710 h 10491496"/>
              <a:gd name="connsiteX4" fmla="*/ 13198337 w 13198337"/>
              <a:gd name="connsiteY4" fmla="*/ 5630786 h 10491496"/>
              <a:gd name="connsiteX5" fmla="*/ 8337627 w 13198337"/>
              <a:gd name="connsiteY5" fmla="*/ 10491496 h 10491496"/>
              <a:gd name="connsiteX6" fmla="*/ 1214253 w 13198337"/>
              <a:gd name="connsiteY6" fmla="*/ 10491496 h 10491496"/>
              <a:gd name="connsiteX7" fmla="*/ 1118048 w 13198337"/>
              <a:gd name="connsiteY7" fmla="*/ 5614744 h 10491496"/>
              <a:gd name="connsiteX8" fmla="*/ 1134090 w 13198337"/>
              <a:gd name="connsiteY8" fmla="*/ 4636120 h 10491496"/>
              <a:gd name="connsiteX0" fmla="*/ 1134090 w 13198337"/>
              <a:gd name="connsiteY0" fmla="*/ 4636120 h 10491496"/>
              <a:gd name="connsiteX1" fmla="*/ 1214253 w 13198337"/>
              <a:gd name="connsiteY1" fmla="*/ 0 h 10491496"/>
              <a:gd name="connsiteX2" fmla="*/ 8337627 w 13198337"/>
              <a:gd name="connsiteY2" fmla="*/ 0 h 10491496"/>
              <a:gd name="connsiteX3" fmla="*/ 13198337 w 13198337"/>
              <a:gd name="connsiteY3" fmla="*/ 4860710 h 10491496"/>
              <a:gd name="connsiteX4" fmla="*/ 13198337 w 13198337"/>
              <a:gd name="connsiteY4" fmla="*/ 5630786 h 10491496"/>
              <a:gd name="connsiteX5" fmla="*/ 8337627 w 13198337"/>
              <a:gd name="connsiteY5" fmla="*/ 10491496 h 10491496"/>
              <a:gd name="connsiteX6" fmla="*/ 1214253 w 13198337"/>
              <a:gd name="connsiteY6" fmla="*/ 10491496 h 10491496"/>
              <a:gd name="connsiteX7" fmla="*/ 1198259 w 13198337"/>
              <a:gd name="connsiteY7" fmla="*/ 5614744 h 10491496"/>
              <a:gd name="connsiteX8" fmla="*/ 1134090 w 13198337"/>
              <a:gd name="connsiteY8" fmla="*/ 4636120 h 10491496"/>
              <a:gd name="connsiteX0" fmla="*/ 1169436 w 13185557"/>
              <a:gd name="connsiteY0" fmla="*/ 4668205 h 10491496"/>
              <a:gd name="connsiteX1" fmla="*/ 1201473 w 13185557"/>
              <a:gd name="connsiteY1" fmla="*/ 0 h 10491496"/>
              <a:gd name="connsiteX2" fmla="*/ 8324847 w 13185557"/>
              <a:gd name="connsiteY2" fmla="*/ 0 h 10491496"/>
              <a:gd name="connsiteX3" fmla="*/ 13185557 w 13185557"/>
              <a:gd name="connsiteY3" fmla="*/ 4860710 h 10491496"/>
              <a:gd name="connsiteX4" fmla="*/ 13185557 w 13185557"/>
              <a:gd name="connsiteY4" fmla="*/ 5630786 h 10491496"/>
              <a:gd name="connsiteX5" fmla="*/ 8324847 w 13185557"/>
              <a:gd name="connsiteY5" fmla="*/ 10491496 h 10491496"/>
              <a:gd name="connsiteX6" fmla="*/ 1201473 w 13185557"/>
              <a:gd name="connsiteY6" fmla="*/ 10491496 h 10491496"/>
              <a:gd name="connsiteX7" fmla="*/ 1185479 w 13185557"/>
              <a:gd name="connsiteY7" fmla="*/ 5614744 h 10491496"/>
              <a:gd name="connsiteX8" fmla="*/ 1169436 w 13185557"/>
              <a:gd name="connsiteY8" fmla="*/ 4668205 h 10491496"/>
              <a:gd name="connsiteX0" fmla="*/ 284 w 12016405"/>
              <a:gd name="connsiteY0" fmla="*/ 4668205 h 10491496"/>
              <a:gd name="connsiteX1" fmla="*/ 32321 w 12016405"/>
              <a:gd name="connsiteY1" fmla="*/ 0 h 10491496"/>
              <a:gd name="connsiteX2" fmla="*/ 7155695 w 12016405"/>
              <a:gd name="connsiteY2" fmla="*/ 0 h 10491496"/>
              <a:gd name="connsiteX3" fmla="*/ 12016405 w 12016405"/>
              <a:gd name="connsiteY3" fmla="*/ 4860710 h 10491496"/>
              <a:gd name="connsiteX4" fmla="*/ 12016405 w 12016405"/>
              <a:gd name="connsiteY4" fmla="*/ 5630786 h 10491496"/>
              <a:gd name="connsiteX5" fmla="*/ 7155695 w 12016405"/>
              <a:gd name="connsiteY5" fmla="*/ 10491496 h 10491496"/>
              <a:gd name="connsiteX6" fmla="*/ 32321 w 12016405"/>
              <a:gd name="connsiteY6" fmla="*/ 10491496 h 10491496"/>
              <a:gd name="connsiteX7" fmla="*/ 16327 w 12016405"/>
              <a:gd name="connsiteY7" fmla="*/ 5614744 h 10491496"/>
              <a:gd name="connsiteX8" fmla="*/ 284 w 12016405"/>
              <a:gd name="connsiteY8" fmla="*/ 4668205 h 10491496"/>
              <a:gd name="connsiteX0" fmla="*/ 0 w 12016121"/>
              <a:gd name="connsiteY0" fmla="*/ 4668205 h 10491496"/>
              <a:gd name="connsiteX1" fmla="*/ 32037 w 12016121"/>
              <a:gd name="connsiteY1" fmla="*/ 0 h 10491496"/>
              <a:gd name="connsiteX2" fmla="*/ 7155411 w 12016121"/>
              <a:gd name="connsiteY2" fmla="*/ 0 h 10491496"/>
              <a:gd name="connsiteX3" fmla="*/ 12016121 w 12016121"/>
              <a:gd name="connsiteY3" fmla="*/ 4860710 h 10491496"/>
              <a:gd name="connsiteX4" fmla="*/ 12016121 w 12016121"/>
              <a:gd name="connsiteY4" fmla="*/ 5630786 h 10491496"/>
              <a:gd name="connsiteX5" fmla="*/ 7155411 w 12016121"/>
              <a:gd name="connsiteY5" fmla="*/ 10491496 h 10491496"/>
              <a:gd name="connsiteX6" fmla="*/ 32037 w 12016121"/>
              <a:gd name="connsiteY6" fmla="*/ 10491496 h 10491496"/>
              <a:gd name="connsiteX7" fmla="*/ 16043 w 12016121"/>
              <a:gd name="connsiteY7" fmla="*/ 5614744 h 10491496"/>
              <a:gd name="connsiteX8" fmla="*/ 0 w 12016121"/>
              <a:gd name="connsiteY8" fmla="*/ 4668205 h 10491496"/>
              <a:gd name="connsiteX0" fmla="*/ 19695 w 12003732"/>
              <a:gd name="connsiteY0" fmla="*/ 4668205 h 10491496"/>
              <a:gd name="connsiteX1" fmla="*/ 19648 w 12003732"/>
              <a:gd name="connsiteY1" fmla="*/ 0 h 10491496"/>
              <a:gd name="connsiteX2" fmla="*/ 7143022 w 12003732"/>
              <a:gd name="connsiteY2" fmla="*/ 0 h 10491496"/>
              <a:gd name="connsiteX3" fmla="*/ 12003732 w 12003732"/>
              <a:gd name="connsiteY3" fmla="*/ 4860710 h 10491496"/>
              <a:gd name="connsiteX4" fmla="*/ 12003732 w 12003732"/>
              <a:gd name="connsiteY4" fmla="*/ 5630786 h 10491496"/>
              <a:gd name="connsiteX5" fmla="*/ 7143022 w 12003732"/>
              <a:gd name="connsiteY5" fmla="*/ 10491496 h 10491496"/>
              <a:gd name="connsiteX6" fmla="*/ 19648 w 12003732"/>
              <a:gd name="connsiteY6" fmla="*/ 10491496 h 10491496"/>
              <a:gd name="connsiteX7" fmla="*/ 3654 w 12003732"/>
              <a:gd name="connsiteY7" fmla="*/ 5614744 h 10491496"/>
              <a:gd name="connsiteX8" fmla="*/ 19695 w 12003732"/>
              <a:gd name="connsiteY8" fmla="*/ 4668205 h 10491496"/>
              <a:gd name="connsiteX0" fmla="*/ 5290 w 11989327"/>
              <a:gd name="connsiteY0" fmla="*/ 4668205 h 10491496"/>
              <a:gd name="connsiteX1" fmla="*/ 5243 w 11989327"/>
              <a:gd name="connsiteY1" fmla="*/ 0 h 10491496"/>
              <a:gd name="connsiteX2" fmla="*/ 7128617 w 11989327"/>
              <a:gd name="connsiteY2" fmla="*/ 0 h 10491496"/>
              <a:gd name="connsiteX3" fmla="*/ 11989327 w 11989327"/>
              <a:gd name="connsiteY3" fmla="*/ 4860710 h 10491496"/>
              <a:gd name="connsiteX4" fmla="*/ 11989327 w 11989327"/>
              <a:gd name="connsiteY4" fmla="*/ 5630786 h 10491496"/>
              <a:gd name="connsiteX5" fmla="*/ 7128617 w 11989327"/>
              <a:gd name="connsiteY5" fmla="*/ 10491496 h 10491496"/>
              <a:gd name="connsiteX6" fmla="*/ 5243 w 11989327"/>
              <a:gd name="connsiteY6" fmla="*/ 10491496 h 10491496"/>
              <a:gd name="connsiteX7" fmla="*/ 5291 w 11989327"/>
              <a:gd name="connsiteY7" fmla="*/ 5630786 h 10491496"/>
              <a:gd name="connsiteX8" fmla="*/ 5290 w 11989327"/>
              <a:gd name="connsiteY8" fmla="*/ 4668205 h 10491496"/>
              <a:gd name="connsiteX0" fmla="*/ 5290 w 11989327"/>
              <a:gd name="connsiteY0" fmla="*/ 4668205 h 10491496"/>
              <a:gd name="connsiteX1" fmla="*/ 5243 w 11989327"/>
              <a:gd name="connsiteY1" fmla="*/ 4555958 h 10491496"/>
              <a:gd name="connsiteX2" fmla="*/ 7128617 w 11989327"/>
              <a:gd name="connsiteY2" fmla="*/ 0 h 10491496"/>
              <a:gd name="connsiteX3" fmla="*/ 11989327 w 11989327"/>
              <a:gd name="connsiteY3" fmla="*/ 4860710 h 10491496"/>
              <a:gd name="connsiteX4" fmla="*/ 11989327 w 11989327"/>
              <a:gd name="connsiteY4" fmla="*/ 5630786 h 10491496"/>
              <a:gd name="connsiteX5" fmla="*/ 7128617 w 11989327"/>
              <a:gd name="connsiteY5" fmla="*/ 10491496 h 10491496"/>
              <a:gd name="connsiteX6" fmla="*/ 5243 w 11989327"/>
              <a:gd name="connsiteY6" fmla="*/ 10491496 h 10491496"/>
              <a:gd name="connsiteX7" fmla="*/ 5291 w 11989327"/>
              <a:gd name="connsiteY7" fmla="*/ 5630786 h 10491496"/>
              <a:gd name="connsiteX8" fmla="*/ 5290 w 11989327"/>
              <a:gd name="connsiteY8" fmla="*/ 4668205 h 10491496"/>
              <a:gd name="connsiteX0" fmla="*/ 5290 w 11989327"/>
              <a:gd name="connsiteY0" fmla="*/ 1089855 h 6913146"/>
              <a:gd name="connsiteX1" fmla="*/ 5243 w 11989327"/>
              <a:gd name="connsiteY1" fmla="*/ 977608 h 6913146"/>
              <a:gd name="connsiteX2" fmla="*/ 7818427 w 11989327"/>
              <a:gd name="connsiteY2" fmla="*/ 961566 h 6913146"/>
              <a:gd name="connsiteX3" fmla="*/ 11989327 w 11989327"/>
              <a:gd name="connsiteY3" fmla="*/ 1282360 h 6913146"/>
              <a:gd name="connsiteX4" fmla="*/ 11989327 w 11989327"/>
              <a:gd name="connsiteY4" fmla="*/ 2052436 h 6913146"/>
              <a:gd name="connsiteX5" fmla="*/ 7128617 w 11989327"/>
              <a:gd name="connsiteY5" fmla="*/ 6913146 h 6913146"/>
              <a:gd name="connsiteX6" fmla="*/ 5243 w 11989327"/>
              <a:gd name="connsiteY6" fmla="*/ 6913146 h 6913146"/>
              <a:gd name="connsiteX7" fmla="*/ 5291 w 11989327"/>
              <a:gd name="connsiteY7" fmla="*/ 2052436 h 6913146"/>
              <a:gd name="connsiteX8" fmla="*/ 5290 w 11989327"/>
              <a:gd name="connsiteY8" fmla="*/ 1089855 h 6913146"/>
              <a:gd name="connsiteX0" fmla="*/ 5290 w 11989327"/>
              <a:gd name="connsiteY0" fmla="*/ 1333331 h 7156622"/>
              <a:gd name="connsiteX1" fmla="*/ 5243 w 11989327"/>
              <a:gd name="connsiteY1" fmla="*/ 1221084 h 7156622"/>
              <a:gd name="connsiteX2" fmla="*/ 7818427 w 11989327"/>
              <a:gd name="connsiteY2" fmla="*/ 1205042 h 7156622"/>
              <a:gd name="connsiteX3" fmla="*/ 11989327 w 11989327"/>
              <a:gd name="connsiteY3" fmla="*/ 1188952 h 7156622"/>
              <a:gd name="connsiteX4" fmla="*/ 11989327 w 11989327"/>
              <a:gd name="connsiteY4" fmla="*/ 2295912 h 7156622"/>
              <a:gd name="connsiteX5" fmla="*/ 7128617 w 11989327"/>
              <a:gd name="connsiteY5" fmla="*/ 7156622 h 7156622"/>
              <a:gd name="connsiteX6" fmla="*/ 5243 w 11989327"/>
              <a:gd name="connsiteY6" fmla="*/ 7156622 h 7156622"/>
              <a:gd name="connsiteX7" fmla="*/ 5291 w 11989327"/>
              <a:gd name="connsiteY7" fmla="*/ 2295912 h 7156622"/>
              <a:gd name="connsiteX8" fmla="*/ 5290 w 11989327"/>
              <a:gd name="connsiteY8" fmla="*/ 1333331 h 7156622"/>
              <a:gd name="connsiteX0" fmla="*/ 5290 w 11989327"/>
              <a:gd name="connsiteY0" fmla="*/ 657151 h 6480442"/>
              <a:gd name="connsiteX1" fmla="*/ 5243 w 11989327"/>
              <a:gd name="connsiteY1" fmla="*/ 544904 h 6480442"/>
              <a:gd name="connsiteX2" fmla="*/ 7818427 w 11989327"/>
              <a:gd name="connsiteY2" fmla="*/ 528862 h 6480442"/>
              <a:gd name="connsiteX3" fmla="*/ 11989327 w 11989327"/>
              <a:gd name="connsiteY3" fmla="*/ 512772 h 6480442"/>
              <a:gd name="connsiteX4" fmla="*/ 11989327 w 11989327"/>
              <a:gd name="connsiteY4" fmla="*/ 1619732 h 6480442"/>
              <a:gd name="connsiteX5" fmla="*/ 7128617 w 11989327"/>
              <a:gd name="connsiteY5" fmla="*/ 6480442 h 6480442"/>
              <a:gd name="connsiteX6" fmla="*/ 5243 w 11989327"/>
              <a:gd name="connsiteY6" fmla="*/ 6480442 h 6480442"/>
              <a:gd name="connsiteX7" fmla="*/ 5291 w 11989327"/>
              <a:gd name="connsiteY7" fmla="*/ 1619732 h 6480442"/>
              <a:gd name="connsiteX8" fmla="*/ 5290 w 11989327"/>
              <a:gd name="connsiteY8" fmla="*/ 657151 h 6480442"/>
              <a:gd name="connsiteX0" fmla="*/ 5290 w 11989327"/>
              <a:gd name="connsiteY0" fmla="*/ 679201 h 6245818"/>
              <a:gd name="connsiteX1" fmla="*/ 5243 w 11989327"/>
              <a:gd name="connsiteY1" fmla="*/ 310280 h 6245818"/>
              <a:gd name="connsiteX2" fmla="*/ 7818427 w 11989327"/>
              <a:gd name="connsiteY2" fmla="*/ 294238 h 6245818"/>
              <a:gd name="connsiteX3" fmla="*/ 11989327 w 11989327"/>
              <a:gd name="connsiteY3" fmla="*/ 278148 h 6245818"/>
              <a:gd name="connsiteX4" fmla="*/ 11989327 w 11989327"/>
              <a:gd name="connsiteY4" fmla="*/ 1385108 h 6245818"/>
              <a:gd name="connsiteX5" fmla="*/ 7128617 w 11989327"/>
              <a:gd name="connsiteY5" fmla="*/ 6245818 h 6245818"/>
              <a:gd name="connsiteX6" fmla="*/ 5243 w 11989327"/>
              <a:gd name="connsiteY6" fmla="*/ 6245818 h 6245818"/>
              <a:gd name="connsiteX7" fmla="*/ 5291 w 11989327"/>
              <a:gd name="connsiteY7" fmla="*/ 1385108 h 6245818"/>
              <a:gd name="connsiteX8" fmla="*/ 5290 w 11989327"/>
              <a:gd name="connsiteY8" fmla="*/ 679201 h 6245818"/>
              <a:gd name="connsiteX0" fmla="*/ 5290 w 11989327"/>
              <a:gd name="connsiteY0" fmla="*/ 401941 h 5968558"/>
              <a:gd name="connsiteX1" fmla="*/ 5243 w 11989327"/>
              <a:gd name="connsiteY1" fmla="*/ 33020 h 5968558"/>
              <a:gd name="connsiteX2" fmla="*/ 7818427 w 11989327"/>
              <a:gd name="connsiteY2" fmla="*/ 16978 h 5968558"/>
              <a:gd name="connsiteX3" fmla="*/ 11989327 w 11989327"/>
              <a:gd name="connsiteY3" fmla="*/ 888 h 5968558"/>
              <a:gd name="connsiteX4" fmla="*/ 11989327 w 11989327"/>
              <a:gd name="connsiteY4" fmla="*/ 1107848 h 5968558"/>
              <a:gd name="connsiteX5" fmla="*/ 7128617 w 11989327"/>
              <a:gd name="connsiteY5" fmla="*/ 5968558 h 5968558"/>
              <a:gd name="connsiteX6" fmla="*/ 5243 w 11989327"/>
              <a:gd name="connsiteY6" fmla="*/ 5968558 h 5968558"/>
              <a:gd name="connsiteX7" fmla="*/ 5291 w 11989327"/>
              <a:gd name="connsiteY7" fmla="*/ 1107848 h 5968558"/>
              <a:gd name="connsiteX8" fmla="*/ 5290 w 11989327"/>
              <a:gd name="connsiteY8" fmla="*/ 401941 h 596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9327" h="5968558">
                <a:moveTo>
                  <a:pt x="5290" y="401941"/>
                </a:moveTo>
                <a:cubicBezTo>
                  <a:pt x="5290" y="11466"/>
                  <a:pt x="-221" y="4139799"/>
                  <a:pt x="5243" y="33020"/>
                </a:cubicBezTo>
                <a:lnTo>
                  <a:pt x="7818427" y="16978"/>
                </a:lnTo>
                <a:cubicBezTo>
                  <a:pt x="10502923" y="16978"/>
                  <a:pt x="9085706" y="-4577"/>
                  <a:pt x="11989327" y="888"/>
                </a:cubicBezTo>
                <a:lnTo>
                  <a:pt x="11989327" y="1107848"/>
                </a:lnTo>
                <a:cubicBezTo>
                  <a:pt x="11989327" y="3792344"/>
                  <a:pt x="9813113" y="5968558"/>
                  <a:pt x="7128617" y="5968558"/>
                </a:cubicBezTo>
                <a:lnTo>
                  <a:pt x="5243" y="5968558"/>
                </a:lnTo>
                <a:cubicBezTo>
                  <a:pt x="15821" y="3465989"/>
                  <a:pt x="-10751" y="2220218"/>
                  <a:pt x="5291" y="1107848"/>
                </a:cubicBezTo>
                <a:cubicBezTo>
                  <a:pt x="5291" y="851156"/>
                  <a:pt x="5290" y="658633"/>
                  <a:pt x="5290" y="401941"/>
                </a:cubicBezTo>
                <a:close/>
              </a:path>
            </a:pathLst>
          </a:custGeom>
          <a:solidFill>
            <a:schemeClr val="accent1">
              <a:alpha val="56000"/>
            </a:schemeClr>
          </a:solidFill>
        </p:spPr>
        <p:txBody>
          <a:bodyPr lIns="1080000" bIns="2556000" anchor="b"/>
          <a:lstStyle>
            <a:lvl1pPr algn="l">
              <a:defRPr sz="6200">
                <a:solidFill>
                  <a:schemeClr val="tx2"/>
                </a:solidFill>
              </a:defRPr>
            </a:lvl1pPr>
          </a:lstStyle>
          <a:p>
            <a:r>
              <a:rPr lang="sv-SE" dirty="0"/>
              <a:t>titelrubrik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2" y="3230562"/>
            <a:ext cx="4827670" cy="1341437"/>
          </a:xfrm>
        </p:spPr>
        <p:txBody>
          <a:bodyPr/>
          <a:lstStyle>
            <a:lvl1pPr marL="0" indent="0" algn="l">
              <a:buNone/>
              <a:defRPr sz="2700" cap="all" baseline="0">
                <a:solidFill>
                  <a:schemeClr val="tx2"/>
                </a:solidFill>
                <a:latin typeface="Brandon Grotesque Bold" panose="020B08030202030602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pic>
        <p:nvPicPr>
          <p:cNvPr id="9" name="Bildobjekt 8">
            <a:extLst>
              <a:ext uri="{FF2B5EF4-FFF2-40B4-BE49-F238E27FC236}">
                <a16:creationId xmlns:a16="http://schemas.microsoft.com/office/drawing/2014/main" id="{082C8CDB-841E-4451-8F93-CF077CC5F5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14" name="textruta 13">
            <a:extLst>
              <a:ext uri="{FF2B5EF4-FFF2-40B4-BE49-F238E27FC236}">
                <a16:creationId xmlns:a16="http://schemas.microsoft.com/office/drawing/2014/main" id="{68B9AFF0-69E0-4755-9B97-82BE6ACD3F9C}"/>
              </a:ext>
            </a:extLst>
          </p:cNvPr>
          <p:cNvSpPr txBox="1"/>
          <p:nvPr userDrawn="1"/>
        </p:nvSpPr>
        <p:spPr>
          <a:xfrm>
            <a:off x="9448799" y="-1463689"/>
            <a:ext cx="2768010" cy="1384995"/>
          </a:xfrm>
          <a:prstGeom prst="rect">
            <a:avLst/>
          </a:prstGeom>
          <a:solidFill>
            <a:schemeClr val="tx2"/>
          </a:solidFill>
        </p:spPr>
        <p:txBody>
          <a:bodyPr wrap="square" rtlCol="0">
            <a:spAutoFit/>
          </a:bodyPr>
          <a:lstStyle/>
          <a:p>
            <a:r>
              <a:rPr lang="sv-SE" sz="1200" b="1" dirty="0">
                <a:solidFill>
                  <a:schemeClr val="bg1"/>
                </a:solidFill>
                <a:latin typeface="+mn-lt"/>
              </a:rPr>
              <a:t>Infoga foto:</a:t>
            </a:r>
            <a:br>
              <a:rPr lang="sv-SE" sz="1200" dirty="0">
                <a:solidFill>
                  <a:schemeClr val="bg1"/>
                </a:solidFill>
                <a:latin typeface="+mn-lt"/>
              </a:rPr>
            </a:br>
            <a:r>
              <a:rPr lang="sv-SE" sz="1200" dirty="0">
                <a:solidFill>
                  <a:schemeClr val="bg1"/>
                </a:solidFill>
                <a:latin typeface="+mn-lt"/>
              </a:rPr>
              <a:t>Markera den grå ytan – högerklicka på musen och placera längst fram –  klicka på symbolen mitt på sliden &amp; infoga önskat foto. Placera sen fotot</a:t>
            </a:r>
            <a:br>
              <a:rPr lang="sv-SE" sz="1200" dirty="0">
                <a:solidFill>
                  <a:schemeClr val="bg1"/>
                </a:solidFill>
                <a:latin typeface="+mn-lt"/>
              </a:rPr>
            </a:br>
            <a:r>
              <a:rPr lang="sv-SE" sz="1200" dirty="0">
                <a:solidFill>
                  <a:schemeClr val="bg1"/>
                </a:solidFill>
                <a:latin typeface="+mn-lt"/>
              </a:rPr>
              <a:t>längst bak så att text, tonad platta </a:t>
            </a:r>
            <a:br>
              <a:rPr lang="sv-SE" sz="1200" dirty="0">
                <a:solidFill>
                  <a:schemeClr val="bg1"/>
                </a:solidFill>
                <a:latin typeface="+mn-lt"/>
              </a:rPr>
            </a:br>
            <a:r>
              <a:rPr lang="sv-SE" sz="1200" dirty="0">
                <a:solidFill>
                  <a:schemeClr val="bg1"/>
                </a:solidFill>
                <a:latin typeface="+mn-lt"/>
              </a:rPr>
              <a:t>och logo placeras överst.</a:t>
            </a:r>
          </a:p>
        </p:txBody>
      </p:sp>
    </p:spTree>
    <p:extLst>
      <p:ext uri="{BB962C8B-B14F-4D97-AF65-F5344CB8AC3E}">
        <p14:creationId xmlns:p14="http://schemas.microsoft.com/office/powerpoint/2010/main" val="4580623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Rubrik &amp; innehåll">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0" y="1719263"/>
            <a:ext cx="967038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809"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3673317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till höger">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6127D97-63F8-3A7B-5F3F-5D6D43033A61}"/>
              </a:ext>
            </a:extLst>
          </p:cNvPr>
          <p:cNvSpPr>
            <a:spLocks noGrp="1"/>
          </p:cNvSpPr>
          <p:nvPr>
            <p:ph type="title"/>
          </p:nvPr>
        </p:nvSpPr>
        <p:spPr>
          <a:xfrm>
            <a:off x="633528" y="517522"/>
            <a:ext cx="4359387" cy="1325563"/>
          </a:xfrm>
        </p:spPr>
        <p:txBody>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C3E1FC7A-8A4C-9CEE-4D55-68EAF67290D3}"/>
              </a:ext>
            </a:extLst>
          </p:cNvPr>
          <p:cNvSpPr>
            <a:spLocks noGrp="1"/>
          </p:cNvSpPr>
          <p:nvPr>
            <p:ph type="body" sz="quarter" idx="20"/>
          </p:nvPr>
        </p:nvSpPr>
        <p:spPr>
          <a:xfrm>
            <a:off x="633528" y="2025650"/>
            <a:ext cx="4359387"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5239657" y="-1220312"/>
            <a:ext cx="7097483" cy="7097483"/>
          </a:xfrm>
          <a:prstGeom prst="teardrop">
            <a:avLst/>
          </a:prstGeom>
          <a:noFill/>
        </p:spPr>
        <p:txBody>
          <a:bodyPr anchor="b"/>
          <a:lstStyle>
            <a:lvl1pPr algn="l">
              <a:defRPr/>
            </a:lvl1pPr>
          </a:lstStyle>
          <a:p>
            <a:r>
              <a:rPr lang="sv-SE"/>
              <a:t>Klicka på ikonen för att lägga till en bild</a:t>
            </a:r>
            <a:endParaRPr lang="sv-SE" dirty="0"/>
          </a:p>
        </p:txBody>
      </p:sp>
      <p:sp>
        <p:nvSpPr>
          <p:cNvPr id="4" name="Platshållare för bildnummer 3">
            <a:extLst>
              <a:ext uri="{FF2B5EF4-FFF2-40B4-BE49-F238E27FC236}">
                <a16:creationId xmlns:a16="http://schemas.microsoft.com/office/drawing/2014/main" id="{668A851D-3666-6F01-53F4-C83FDF177253}"/>
              </a:ext>
            </a:extLst>
          </p:cNvPr>
          <p:cNvSpPr>
            <a:spLocks noGrp="1"/>
          </p:cNvSpPr>
          <p:nvPr>
            <p:ph type="sldNum" sz="quarter" idx="19"/>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AC963393-39D9-C156-678C-1AFBB0705A12}"/>
              </a:ext>
            </a:extLst>
          </p:cNvPr>
          <p:cNvSpPr>
            <a:spLocks noGrp="1"/>
          </p:cNvSpPr>
          <p:nvPr>
            <p:ph type="dt" sz="half" idx="17"/>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2934F78E-EE75-DC7A-D191-6F3503630954}"/>
              </a:ext>
            </a:extLst>
          </p:cNvPr>
          <p:cNvSpPr>
            <a:spLocks noGrp="1"/>
          </p:cNvSpPr>
          <p:nvPr>
            <p:ph type="ftr" sz="quarter" idx="18"/>
          </p:nvPr>
        </p:nvSpPr>
        <p:spPr/>
        <p:txBody>
          <a:bodyPr/>
          <a:lstStyle/>
          <a:p>
            <a:endParaRPr lang="sv-SE" dirty="0"/>
          </a:p>
        </p:txBody>
      </p:sp>
    </p:spTree>
    <p:extLst>
      <p:ext uri="{BB962C8B-B14F-4D97-AF65-F5344CB8AC3E}">
        <p14:creationId xmlns:p14="http://schemas.microsoft.com/office/powerpoint/2010/main" val="22154697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Rubrik &amp; 2 spalter">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1"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3788"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435224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ild till vänster">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E5368555-1434-4513-B4A0-A0D3F34EC883}"/>
              </a:ext>
            </a:extLst>
          </p:cNvPr>
          <p:cNvSpPr>
            <a:spLocks noGrp="1"/>
          </p:cNvSpPr>
          <p:nvPr>
            <p:ph type="pic" sz="quarter" idx="11"/>
          </p:nvPr>
        </p:nvSpPr>
        <p:spPr>
          <a:xfrm>
            <a:off x="0" y="0"/>
            <a:ext cx="6096000" cy="6882063"/>
          </a:xfrm>
          <a:solidFill>
            <a:schemeClr val="accent6">
              <a:lumMod val="60000"/>
              <a:lumOff val="40000"/>
            </a:schemeClr>
          </a:solidFill>
        </p:spPr>
        <p:txBody>
          <a:bodyPr lIns="252000" tIns="144000" rIns="72000">
            <a:normAutofit/>
          </a:bodyPr>
          <a:lstStyle>
            <a:lvl1pPr marL="0" indent="0">
              <a:buNone/>
              <a:defRPr sz="1600"/>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5727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572794" y="239181"/>
            <a:ext cx="5058583" cy="1325563"/>
          </a:xfrm>
        </p:spPr>
        <p:txBody>
          <a:bodyPr/>
          <a:lstStyle>
            <a:lvl1pPr>
              <a:defRPr>
                <a:solidFill>
                  <a:schemeClr val="tx2"/>
                </a:solidFill>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41023721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ild till höger">
    <p:spTree>
      <p:nvGrpSpPr>
        <p:cNvPr id="1" name=""/>
        <p:cNvGrpSpPr/>
        <p:nvPr/>
      </p:nvGrpSpPr>
      <p:grpSpPr>
        <a:xfrm>
          <a:off x="0" y="0"/>
          <a:ext cx="0" cy="0"/>
          <a:chOff x="0" y="0"/>
          <a:chExt cx="0" cy="0"/>
        </a:xfrm>
      </p:grpSpPr>
      <p:sp>
        <p:nvSpPr>
          <p:cNvPr id="8" name="Rektangel: diagonala rundade hörn 4">
            <a:extLst>
              <a:ext uri="{FF2B5EF4-FFF2-40B4-BE49-F238E27FC236}">
                <a16:creationId xmlns:a16="http://schemas.microsoft.com/office/drawing/2014/main" id="{E7008C88-C1C1-4F6D-8A76-1E0E454A1DE5}"/>
              </a:ext>
            </a:extLst>
          </p:cNvPr>
          <p:cNvSpPr/>
          <p:nvPr userDrawn="1"/>
        </p:nvSpPr>
        <p:spPr>
          <a:xfrm>
            <a:off x="9271347" y="445079"/>
            <a:ext cx="2954242" cy="6461772"/>
          </a:xfrm>
          <a:custGeom>
            <a:avLst/>
            <a:gdLst>
              <a:gd name="connsiteX0" fmla="*/ 0 w 7476308"/>
              <a:gd name="connsiteY0" fmla="*/ 0 h 7597733"/>
              <a:gd name="connsiteX1" fmla="*/ 3970966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78147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4670477 w 7476308"/>
              <a:gd name="connsiteY4" fmla="*/ 4428648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175325 w 7476308"/>
              <a:gd name="connsiteY4" fmla="*/ 732967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5384103 w 7476308"/>
              <a:gd name="connsiteY4" fmla="*/ 616475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603170"/>
              <a:gd name="connsiteX1" fmla="*/ 2897099 w 7476308"/>
              <a:gd name="connsiteY1" fmla="*/ 0 h 7603170"/>
              <a:gd name="connsiteX2" fmla="*/ 7476308 w 7476308"/>
              <a:gd name="connsiteY2" fmla="*/ 3505342 h 7603170"/>
              <a:gd name="connsiteX3" fmla="*/ 7476308 w 7476308"/>
              <a:gd name="connsiteY3" fmla="*/ 7597733 h 7603170"/>
              <a:gd name="connsiteX4" fmla="*/ 4670477 w 7476308"/>
              <a:gd name="connsiteY4" fmla="*/ 4428648 h 7603170"/>
              <a:gd name="connsiteX5" fmla="*/ 3730810 w 7476308"/>
              <a:gd name="connsiteY5" fmla="*/ 6633229 h 7603170"/>
              <a:gd name="connsiteX6" fmla="*/ 937363 w 7476308"/>
              <a:gd name="connsiteY6" fmla="*/ 6502958 h 7603170"/>
              <a:gd name="connsiteX7" fmla="*/ 0 w 7476308"/>
              <a:gd name="connsiteY7" fmla="*/ 4092391 h 7603170"/>
              <a:gd name="connsiteX8" fmla="*/ 0 w 7476308"/>
              <a:gd name="connsiteY8" fmla="*/ 0 h 7603170"/>
              <a:gd name="connsiteX9" fmla="*/ 0 w 7476308"/>
              <a:gd name="connsiteY9" fmla="*/ 0 h 7603170"/>
              <a:gd name="connsiteX0" fmla="*/ 0 w 7476308"/>
              <a:gd name="connsiteY0" fmla="*/ 0 h 6633229"/>
              <a:gd name="connsiteX1" fmla="*/ 2897099 w 7476308"/>
              <a:gd name="connsiteY1" fmla="*/ 0 h 6633229"/>
              <a:gd name="connsiteX2" fmla="*/ 7476308 w 7476308"/>
              <a:gd name="connsiteY2" fmla="*/ 3505342 h 6633229"/>
              <a:gd name="connsiteX3" fmla="*/ 4670477 w 7476308"/>
              <a:gd name="connsiteY3" fmla="*/ 4428648 h 6633229"/>
              <a:gd name="connsiteX4" fmla="*/ 3730810 w 7476308"/>
              <a:gd name="connsiteY4" fmla="*/ 6633229 h 6633229"/>
              <a:gd name="connsiteX5" fmla="*/ 937363 w 7476308"/>
              <a:gd name="connsiteY5" fmla="*/ 6502958 h 6633229"/>
              <a:gd name="connsiteX6" fmla="*/ 0 w 7476308"/>
              <a:gd name="connsiteY6" fmla="*/ 4092391 h 6633229"/>
              <a:gd name="connsiteX7" fmla="*/ 0 w 7476308"/>
              <a:gd name="connsiteY7" fmla="*/ 0 h 6633229"/>
              <a:gd name="connsiteX8" fmla="*/ 0 w 7476308"/>
              <a:gd name="connsiteY8" fmla="*/ 0 h 6633229"/>
              <a:gd name="connsiteX0" fmla="*/ 0 w 4670477"/>
              <a:gd name="connsiteY0" fmla="*/ 0 h 6633229"/>
              <a:gd name="connsiteX1" fmla="*/ 2897099 w 4670477"/>
              <a:gd name="connsiteY1" fmla="*/ 0 h 6633229"/>
              <a:gd name="connsiteX2" fmla="*/ 4670477 w 4670477"/>
              <a:gd name="connsiteY2" fmla="*/ 4428648 h 6633229"/>
              <a:gd name="connsiteX3" fmla="*/ 3730810 w 4670477"/>
              <a:gd name="connsiteY3" fmla="*/ 6633229 h 6633229"/>
              <a:gd name="connsiteX4" fmla="*/ 937363 w 4670477"/>
              <a:gd name="connsiteY4" fmla="*/ 6502958 h 6633229"/>
              <a:gd name="connsiteX5" fmla="*/ 0 w 4670477"/>
              <a:gd name="connsiteY5" fmla="*/ 4092391 h 6633229"/>
              <a:gd name="connsiteX6" fmla="*/ 0 w 4670477"/>
              <a:gd name="connsiteY6" fmla="*/ 0 h 6633229"/>
              <a:gd name="connsiteX7" fmla="*/ 0 w 4670477"/>
              <a:gd name="connsiteY7" fmla="*/ 0 h 6633229"/>
              <a:gd name="connsiteX0" fmla="*/ 0 w 3829368"/>
              <a:gd name="connsiteY0" fmla="*/ 0 h 6633229"/>
              <a:gd name="connsiteX1" fmla="*/ 2897099 w 3829368"/>
              <a:gd name="connsiteY1" fmla="*/ 0 h 6633229"/>
              <a:gd name="connsiteX2" fmla="*/ 3730810 w 3829368"/>
              <a:gd name="connsiteY2" fmla="*/ 6633229 h 6633229"/>
              <a:gd name="connsiteX3" fmla="*/ 937363 w 3829368"/>
              <a:gd name="connsiteY3" fmla="*/ 6502958 h 6633229"/>
              <a:gd name="connsiteX4" fmla="*/ 0 w 3829368"/>
              <a:gd name="connsiteY4" fmla="*/ 4092391 h 6633229"/>
              <a:gd name="connsiteX5" fmla="*/ 0 w 3829368"/>
              <a:gd name="connsiteY5" fmla="*/ 0 h 6633229"/>
              <a:gd name="connsiteX6" fmla="*/ 0 w 3829368"/>
              <a:gd name="connsiteY6" fmla="*/ 0 h 6633229"/>
              <a:gd name="connsiteX0" fmla="*/ 0 w 3789095"/>
              <a:gd name="connsiteY0" fmla="*/ 0 h 6633229"/>
              <a:gd name="connsiteX1" fmla="*/ 2897099 w 3789095"/>
              <a:gd name="connsiteY1" fmla="*/ 0 h 6633229"/>
              <a:gd name="connsiteX2" fmla="*/ 3730810 w 3789095"/>
              <a:gd name="connsiteY2" fmla="*/ 6633229 h 6633229"/>
              <a:gd name="connsiteX3" fmla="*/ 937363 w 3789095"/>
              <a:gd name="connsiteY3" fmla="*/ 6502958 h 6633229"/>
              <a:gd name="connsiteX4" fmla="*/ 0 w 3789095"/>
              <a:gd name="connsiteY4" fmla="*/ 4092391 h 6633229"/>
              <a:gd name="connsiteX5" fmla="*/ 0 w 3789095"/>
              <a:gd name="connsiteY5" fmla="*/ 0 h 6633229"/>
              <a:gd name="connsiteX6" fmla="*/ 0 w 3789095"/>
              <a:gd name="connsiteY6" fmla="*/ 0 h 6633229"/>
              <a:gd name="connsiteX0" fmla="*/ 0 w 3730810"/>
              <a:gd name="connsiteY0" fmla="*/ 0 h 6633229"/>
              <a:gd name="connsiteX1" fmla="*/ 2897099 w 3730810"/>
              <a:gd name="connsiteY1" fmla="*/ 0 h 6633229"/>
              <a:gd name="connsiteX2" fmla="*/ 3730810 w 3730810"/>
              <a:gd name="connsiteY2" fmla="*/ 6633229 h 6633229"/>
              <a:gd name="connsiteX3" fmla="*/ 937363 w 3730810"/>
              <a:gd name="connsiteY3" fmla="*/ 6502958 h 6633229"/>
              <a:gd name="connsiteX4" fmla="*/ 0 w 3730810"/>
              <a:gd name="connsiteY4" fmla="*/ 4092391 h 6633229"/>
              <a:gd name="connsiteX5" fmla="*/ 0 w 3730810"/>
              <a:gd name="connsiteY5" fmla="*/ 0 h 6633229"/>
              <a:gd name="connsiteX6" fmla="*/ 0 w 3730810"/>
              <a:gd name="connsiteY6" fmla="*/ 0 h 6633229"/>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4"/>
              <a:gd name="connsiteY0" fmla="*/ 0 h 6457865"/>
              <a:gd name="connsiteX1" fmla="*/ 2909625 w 2954214"/>
              <a:gd name="connsiteY1" fmla="*/ 0 h 6457865"/>
              <a:gd name="connsiteX2" fmla="*/ 2954197 w 2954214"/>
              <a:gd name="connsiteY2" fmla="*/ 6457865 h 6457865"/>
              <a:gd name="connsiteX3" fmla="*/ 887259 w 2954214"/>
              <a:gd name="connsiteY3" fmla="*/ 6440328 h 6457865"/>
              <a:gd name="connsiteX4" fmla="*/ 0 w 2954214"/>
              <a:gd name="connsiteY4" fmla="*/ 4092391 h 6457865"/>
              <a:gd name="connsiteX5" fmla="*/ 0 w 2954214"/>
              <a:gd name="connsiteY5" fmla="*/ 0 h 6457865"/>
              <a:gd name="connsiteX6" fmla="*/ 0 w 2954214"/>
              <a:gd name="connsiteY6" fmla="*/ 0 h 6457865"/>
              <a:gd name="connsiteX0" fmla="*/ 0 w 2954242"/>
              <a:gd name="connsiteY0" fmla="*/ 3907 h 6461772"/>
              <a:gd name="connsiteX1" fmla="*/ 2933071 w 2954242"/>
              <a:gd name="connsiteY1" fmla="*/ 0 h 6461772"/>
              <a:gd name="connsiteX2" fmla="*/ 2954197 w 2954242"/>
              <a:gd name="connsiteY2" fmla="*/ 6461772 h 6461772"/>
              <a:gd name="connsiteX3" fmla="*/ 887259 w 2954242"/>
              <a:gd name="connsiteY3" fmla="*/ 6444235 h 6461772"/>
              <a:gd name="connsiteX4" fmla="*/ 0 w 2954242"/>
              <a:gd name="connsiteY4" fmla="*/ 4096298 h 6461772"/>
              <a:gd name="connsiteX5" fmla="*/ 0 w 2954242"/>
              <a:gd name="connsiteY5" fmla="*/ 3907 h 6461772"/>
              <a:gd name="connsiteX6" fmla="*/ 0 w 2954242"/>
              <a:gd name="connsiteY6" fmla="*/ 3907 h 6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242" h="6461772">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3">
            <a:extLst>
              <a:ext uri="{FF2B5EF4-FFF2-40B4-BE49-F238E27FC236}">
                <a16:creationId xmlns:a16="http://schemas.microsoft.com/office/drawing/2014/main" id="{BF308462-1899-4B44-85C4-E857B1EAA405}"/>
              </a:ext>
              <a:ext uri="{C183D7F6-B498-43B3-948B-1728B52AA6E4}">
                <adec:decorative xmlns:adec="http://schemas.microsoft.com/office/drawing/2017/decorative" val="1"/>
              </a:ext>
            </a:extLst>
          </p:cNvPr>
          <p:cNvSpPr>
            <a:spLocks noGrp="1"/>
          </p:cNvSpPr>
          <p:nvPr>
            <p:ph type="pic" sz="quarter" idx="11"/>
          </p:nvPr>
        </p:nvSpPr>
        <p:spPr>
          <a:xfrm rot="549817">
            <a:off x="6792696" y="790836"/>
            <a:ext cx="4279113" cy="4568015"/>
          </a:xfrm>
          <a:prstGeom prst="round2DiagRect">
            <a:avLst>
              <a:gd name="adj1" fmla="val 43413"/>
              <a:gd name="adj2" fmla="val 0"/>
            </a:avLst>
          </a:prstGeom>
          <a:solidFill>
            <a:schemeClr val="accent2">
              <a:alpha val="84000"/>
            </a:schemeClr>
          </a:solidFill>
        </p:spPr>
        <p:txBody>
          <a:bodyPr>
            <a:normAutofit/>
          </a:bodyPr>
          <a:lstStyle>
            <a:lvl1pPr marL="0" indent="0">
              <a:buNone/>
              <a:defRPr sz="1600">
                <a:solidFill>
                  <a:schemeClr val="bg1"/>
                </a:solidFill>
              </a:defRPr>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25574"/>
            <a:ext cx="5058583" cy="1325563"/>
          </a:xfrm>
        </p:spPr>
        <p:txBody>
          <a:bodyPr/>
          <a:lstStyle>
            <a:lvl1pPr>
              <a:defRPr>
                <a:solidFill>
                  <a:schemeClr val="tx2"/>
                </a:solidFill>
              </a:defRPr>
            </a:lvl1pPr>
          </a:lstStyle>
          <a:p>
            <a:r>
              <a:rPr lang="sv-SE" dirty="0"/>
              <a:t>Rubrik</a:t>
            </a:r>
            <a:br>
              <a:rPr lang="sv-SE" dirty="0"/>
            </a:br>
            <a:r>
              <a:rPr lang="sv-SE" dirty="0"/>
              <a:t>2 rader</a:t>
            </a:r>
          </a:p>
        </p:txBody>
      </p:sp>
      <p:pic>
        <p:nvPicPr>
          <p:cNvPr id="7" name="Bildobjekt 6">
            <a:extLst>
              <a:ext uri="{FF2B5EF4-FFF2-40B4-BE49-F238E27FC236}">
                <a16:creationId xmlns:a16="http://schemas.microsoft.com/office/drawing/2014/main" id="{D035530D-EC0A-4A8F-AB0F-982880DFDF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9" name="textruta 8">
            <a:extLst>
              <a:ext uri="{FF2B5EF4-FFF2-40B4-BE49-F238E27FC236}">
                <a16:creationId xmlns:a16="http://schemas.microsoft.com/office/drawing/2014/main" id="{82E62618-C8F3-498A-A987-94B31979706D}"/>
              </a:ext>
            </a:extLst>
          </p:cNvPr>
          <p:cNvSpPr txBox="1"/>
          <p:nvPr userDrawn="1"/>
        </p:nvSpPr>
        <p:spPr>
          <a:xfrm>
            <a:off x="9328298" y="-1309051"/>
            <a:ext cx="2819400" cy="1200329"/>
          </a:xfrm>
          <a:prstGeom prst="rect">
            <a:avLst/>
          </a:prstGeom>
          <a:solidFill>
            <a:schemeClr val="tx2"/>
          </a:solidFill>
        </p:spPr>
        <p:txBody>
          <a:bodyPr wrap="square" rtlCol="0">
            <a:spAutoFit/>
          </a:bodyPr>
          <a:lstStyle/>
          <a:p>
            <a:r>
              <a:rPr lang="sv-SE" sz="1200" b="1" dirty="0">
                <a:solidFill>
                  <a:schemeClr val="bg1"/>
                </a:solidFill>
                <a:latin typeface="Arial" panose="020B0604020202020204" pitchFamily="34" charset="0"/>
                <a:cs typeface="Arial" panose="020B0604020202020204" pitchFamily="34" charset="0"/>
              </a:rPr>
              <a:t>Lägg till en bild i bladet:</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Klicka på symbolen –välj foto – infoga.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Ibland behöver man beskära fotot så att det fyller ut ytan. Ha fotot markerat – klicka på ”bildformat” – beskär – testa med ”anpassa” och ”fyll”.</a:t>
            </a:r>
          </a:p>
        </p:txBody>
      </p:sp>
    </p:spTree>
    <p:extLst>
      <p:ext uri="{BB962C8B-B14F-4D97-AF65-F5344CB8AC3E}">
        <p14:creationId xmlns:p14="http://schemas.microsoft.com/office/powerpoint/2010/main" val="16872702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2140535"/>
            <a:ext cx="5712278" cy="2387600"/>
          </a:xfrm>
        </p:spPr>
        <p:txBody>
          <a:bodyPr anchor="t" anchorCtr="0"/>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1442076"/>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avsnitt</a:t>
            </a:r>
          </a:p>
        </p:txBody>
      </p:sp>
    </p:spTree>
    <p:extLst>
      <p:ext uri="{BB962C8B-B14F-4D97-AF65-F5344CB8AC3E}">
        <p14:creationId xmlns:p14="http://schemas.microsoft.com/office/powerpoint/2010/main" val="35525450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sp>
        <p:nvSpPr>
          <p:cNvPr id="15" name="Freeform 9">
            <a:extLst>
              <a:ext uri="{FF2B5EF4-FFF2-40B4-BE49-F238E27FC236}">
                <a16:creationId xmlns:a16="http://schemas.microsoft.com/office/drawing/2014/main" id="{1709AE4F-DE07-4194-9808-48C512EAA1A1}"/>
              </a:ext>
            </a:extLst>
          </p:cNvPr>
          <p:cNvSpPr>
            <a:spLocks noEditPoints="1"/>
          </p:cNvSpPr>
          <p:nvPr userDrawn="1"/>
        </p:nvSpPr>
        <p:spPr bwMode="auto">
          <a:xfrm>
            <a:off x="723900" y="823913"/>
            <a:ext cx="2038350" cy="1652587"/>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305051" y="1693862"/>
            <a:ext cx="8153400" cy="4113213"/>
          </a:xfrm>
        </p:spPr>
        <p:txBody>
          <a:bodyPr anchor="t" anchorCtr="0"/>
          <a:lstStyle>
            <a:lvl1pPr algn="l">
              <a:lnSpc>
                <a:spcPts val="6800"/>
              </a:lnSpc>
              <a:defRPr sz="5400">
                <a:solidFill>
                  <a:schemeClr val="tx2"/>
                </a:solidFill>
                <a:latin typeface="Brandon Grotesque Bold" panose="020B0803020203060202" pitchFamily="34" charset="0"/>
              </a:defRPr>
            </a:lvl1pPr>
          </a:lstStyle>
          <a:p>
            <a:r>
              <a:rPr lang="sv-SE" dirty="0"/>
              <a:t>citat</a:t>
            </a:r>
          </a:p>
        </p:txBody>
      </p:sp>
    </p:spTree>
    <p:extLst>
      <p:ext uri="{BB962C8B-B14F-4D97-AF65-F5344CB8AC3E}">
        <p14:creationId xmlns:p14="http://schemas.microsoft.com/office/powerpoint/2010/main" val="21901186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Innehåll &amp; stora siffror">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19954"/>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6"/>
            <a:ext cx="5058583"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14" name="Platshållare för text 13">
            <a:extLst>
              <a:ext uri="{FF2B5EF4-FFF2-40B4-BE49-F238E27FC236}">
                <a16:creationId xmlns:a16="http://schemas.microsoft.com/office/drawing/2014/main" id="{22B9DBBF-BB63-4AEC-AC1D-C803A4C8C637}"/>
              </a:ext>
            </a:extLst>
          </p:cNvPr>
          <p:cNvSpPr>
            <a:spLocks noGrp="1"/>
          </p:cNvSpPr>
          <p:nvPr>
            <p:ph type="body" sz="quarter" idx="11" hasCustomPrompt="1"/>
          </p:nvPr>
        </p:nvSpPr>
        <p:spPr>
          <a:xfrm>
            <a:off x="6181725" y="1395663"/>
            <a:ext cx="5381080" cy="4411579"/>
          </a:xfrm>
        </p:spPr>
        <p:txBody>
          <a:bodyPr wrap="none">
            <a:normAutofit/>
          </a:bodyPr>
          <a:lstStyle>
            <a:lvl1pPr marL="0" indent="0" algn="ctr">
              <a:lnSpc>
                <a:spcPts val="25000"/>
              </a:lnSpc>
              <a:spcBef>
                <a:spcPts val="0"/>
              </a:spcBef>
              <a:buNone/>
              <a:defRPr sz="22000">
                <a:solidFill>
                  <a:schemeClr val="accent2"/>
                </a:solidFill>
                <a:latin typeface="Brandon Grotesque Black" panose="020B0A03020203060202" pitchFamily="34" charset="0"/>
              </a:defRPr>
            </a:lvl1pPr>
          </a:lstStyle>
          <a:p>
            <a:pPr lvl="0"/>
            <a:r>
              <a:rPr lang="sv-SE" dirty="0"/>
              <a:t>XX%</a:t>
            </a:r>
          </a:p>
        </p:txBody>
      </p:sp>
    </p:spTree>
    <p:extLst>
      <p:ext uri="{BB962C8B-B14F-4D97-AF65-F5344CB8AC3E}">
        <p14:creationId xmlns:p14="http://schemas.microsoft.com/office/powerpoint/2010/main" val="38190332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5377428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714C67F-4F66-4075-8B48-4C7BCD8611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21861766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Avslutningsbi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62E9DD8D-881E-40DC-BF61-D608435DC8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0065" y="1427607"/>
            <a:ext cx="3531870" cy="4002786"/>
          </a:xfrm>
          <a:prstGeom prst="rect">
            <a:avLst/>
          </a:prstGeom>
        </p:spPr>
      </p:pic>
    </p:spTree>
    <p:extLst>
      <p:ext uri="{BB962C8B-B14F-4D97-AF65-F5344CB8AC3E}">
        <p14:creationId xmlns:p14="http://schemas.microsoft.com/office/powerpoint/2010/main" val="6469838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cSld name="Rubrik och innehåll">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2F185F80-1A7B-498F-8387-1B29107FCB51}"/>
              </a:ext>
            </a:extLst>
          </p:cNvPr>
          <p:cNvSpPr txBox="1"/>
          <p:nvPr userDrawn="1"/>
        </p:nvSpPr>
        <p:spPr>
          <a:xfrm>
            <a:off x="-48683" y="4725145"/>
            <a:ext cx="369332" cy="2005191"/>
          </a:xfrm>
          <a:prstGeom prst="rect">
            <a:avLst/>
          </a:prstGeom>
          <a:noFill/>
          <a:ln>
            <a:noFill/>
          </a:ln>
        </p:spPr>
        <p:txBody>
          <a:bodyPr vert="vert270">
            <a:spAutoFit/>
          </a:bodyPr>
          <a:lstStyle/>
          <a:p>
            <a:pPr eaLnBrk="1" hangingPunct="1">
              <a:defRPr/>
            </a:pPr>
            <a:r>
              <a:rPr lang="sv-SE" sz="1200" dirty="0">
                <a:solidFill>
                  <a:srgbClr val="3891A7">
                    <a:lumMod val="20000"/>
                    <a:lumOff val="80000"/>
                  </a:srgbClr>
                </a:solidFill>
                <a:latin typeface="Calibri" pitchFamily="34" charset="0"/>
                <a:cs typeface="Calibri" pitchFamily="34" charset="0"/>
              </a:rPr>
              <a:t>www.rattighetsfokus.se</a:t>
            </a:r>
          </a:p>
        </p:txBody>
      </p:sp>
      <p:sp>
        <p:nvSpPr>
          <p:cNvPr id="2" name="Rubrik 1"/>
          <p:cNvSpPr>
            <a:spLocks noGrp="1"/>
          </p:cNvSpPr>
          <p:nvPr>
            <p:ph type="title"/>
          </p:nvPr>
        </p:nvSpPr>
        <p:spPr/>
        <p:txBody>
          <a:bodyPr/>
          <a:lstStyle/>
          <a:p>
            <a:r>
              <a:rPr lang="sv-SE"/>
              <a:t>Klicka här för att ändra format</a:t>
            </a:r>
            <a:endParaRPr lang="en-US"/>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datum 23">
            <a:extLst>
              <a:ext uri="{FF2B5EF4-FFF2-40B4-BE49-F238E27FC236}">
                <a16:creationId xmlns:a16="http://schemas.microsoft.com/office/drawing/2014/main" id="{81406D1E-37FA-40EE-8823-31C2861FD4F2}"/>
              </a:ext>
            </a:extLst>
          </p:cNvPr>
          <p:cNvSpPr>
            <a:spLocks noGrp="1"/>
          </p:cNvSpPr>
          <p:nvPr>
            <p:ph type="dt" sz="half" idx="10"/>
          </p:nvPr>
        </p:nvSpPr>
        <p:spPr/>
        <p:txBody>
          <a:bodyPr/>
          <a:lstStyle>
            <a:lvl1pPr>
              <a:defRPr/>
            </a:lvl1pPr>
          </a:lstStyle>
          <a:p>
            <a:pPr>
              <a:defRPr/>
            </a:pPr>
            <a:fld id="{5B176AFC-55B3-4AFD-B427-2169A87E2E1B}" type="datetime1">
              <a:rPr lang="sv-SE"/>
              <a:pPr>
                <a:defRPr/>
              </a:pPr>
              <a:t>2026-06-26</a:t>
            </a:fld>
            <a:endParaRPr lang="sv-SE"/>
          </a:p>
        </p:txBody>
      </p:sp>
      <p:sp>
        <p:nvSpPr>
          <p:cNvPr id="6" name="Platshållare för sidfot 9">
            <a:extLst>
              <a:ext uri="{FF2B5EF4-FFF2-40B4-BE49-F238E27FC236}">
                <a16:creationId xmlns:a16="http://schemas.microsoft.com/office/drawing/2014/main" id="{972AAA64-97B4-4138-99C3-15F99E7E784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21">
            <a:extLst>
              <a:ext uri="{FF2B5EF4-FFF2-40B4-BE49-F238E27FC236}">
                <a16:creationId xmlns:a16="http://schemas.microsoft.com/office/drawing/2014/main" id="{7AE03CC4-4A40-4FA8-8AE2-7F5C4C497E98}"/>
              </a:ext>
            </a:extLst>
          </p:cNvPr>
          <p:cNvSpPr>
            <a:spLocks noGrp="1"/>
          </p:cNvSpPr>
          <p:nvPr>
            <p:ph type="sldNum" sz="quarter" idx="12"/>
          </p:nvPr>
        </p:nvSpPr>
        <p:spPr/>
        <p:txBody>
          <a:bodyPr/>
          <a:lstStyle>
            <a:lvl1pPr>
              <a:defRPr/>
            </a:lvl1pPr>
          </a:lstStyle>
          <a:p>
            <a:pPr>
              <a:defRPr/>
            </a:pPr>
            <a:fld id="{A5EE153B-801C-4B81-9684-3074D7AA4310}" type="slidenum">
              <a:rPr lang="sv-SE" altLang="sv-SE"/>
              <a:pPr>
                <a:defRPr/>
              </a:pPr>
              <a:t>‹#›</a:t>
            </a:fld>
            <a:endParaRPr lang="sv-SE" altLang="sv-SE"/>
          </a:p>
        </p:txBody>
      </p:sp>
    </p:spTree>
    <p:extLst>
      <p:ext uri="{BB962C8B-B14F-4D97-AF65-F5344CB8AC3E}">
        <p14:creationId xmlns:p14="http://schemas.microsoft.com/office/powerpoint/2010/main" val="222090910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till höger_2">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rgbClr val="B4D9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B0888258-5F69-4461-1EF5-61C228B86497}"/>
              </a:ext>
            </a:extLst>
          </p:cNvPr>
          <p:cNvSpPr>
            <a:spLocks noGrp="1"/>
          </p:cNvSpPr>
          <p:nvPr>
            <p:ph type="title"/>
          </p:nvPr>
        </p:nvSpPr>
        <p:spPr>
          <a:xfrm>
            <a:off x="633529" y="517522"/>
            <a:ext cx="5052898" cy="1325563"/>
          </a:xfrm>
        </p:spPr>
        <p:txBody>
          <a:bodyPr/>
          <a:lstStyle/>
          <a:p>
            <a:r>
              <a:rPr lang="sv-SE"/>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r>
              <a:rPr lang="sv-SE"/>
              <a:t>Klicka på ikonen för att lägga till en bild</a:t>
            </a:r>
          </a:p>
        </p:txBody>
      </p:sp>
      <p:sp>
        <p:nvSpPr>
          <p:cNvPr id="4" name="Platshållare för bildnummer 3">
            <a:extLst>
              <a:ext uri="{FF2B5EF4-FFF2-40B4-BE49-F238E27FC236}">
                <a16:creationId xmlns:a16="http://schemas.microsoft.com/office/drawing/2014/main" id="{B0DBF6F4-F46B-57B9-1ADA-AE5CB852743B}"/>
              </a:ext>
            </a:extLst>
          </p:cNvPr>
          <p:cNvSpPr>
            <a:spLocks noGrp="1"/>
          </p:cNvSpPr>
          <p:nvPr>
            <p:ph type="sldNum" sz="quarter" idx="23"/>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897553C7-B092-A71C-7D19-1B5907A545BF}"/>
              </a:ext>
            </a:extLst>
          </p:cNvPr>
          <p:cNvSpPr>
            <a:spLocks noGrp="1"/>
          </p:cNvSpPr>
          <p:nvPr>
            <p:ph type="dt" sz="half" idx="21"/>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B3F539D1-6402-4870-44EE-DD03D1F3C59E}"/>
              </a:ext>
            </a:extLst>
          </p:cNvPr>
          <p:cNvSpPr>
            <a:spLocks noGrp="1"/>
          </p:cNvSpPr>
          <p:nvPr>
            <p:ph type="ftr" sz="quarter" idx="22"/>
          </p:nvPr>
        </p:nvSpPr>
        <p:spPr/>
        <p:txBody>
          <a:bodyPr/>
          <a:lstStyle/>
          <a:p>
            <a:endParaRPr lang="sv-SE" dirty="0"/>
          </a:p>
        </p:txBody>
      </p:sp>
      <p:pic>
        <p:nvPicPr>
          <p:cNvPr id="5" name="Bildobjekt 4" descr="Region Kronobergs logotyp">
            <a:extLst>
              <a:ext uri="{FF2B5EF4-FFF2-40B4-BE49-F238E27FC236}">
                <a16:creationId xmlns:a16="http://schemas.microsoft.com/office/drawing/2014/main" id="{3891D30F-5414-1D96-E793-81F0CA69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0998857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Avsnitt_Ljusrosa">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9FEE0A1-26C1-26E2-C5AF-EB1D578C4F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ubrik 2">
            <a:extLst>
              <a:ext uri="{FF2B5EF4-FFF2-40B4-BE49-F238E27FC236}">
                <a16:creationId xmlns:a16="http://schemas.microsoft.com/office/drawing/2014/main" id="{E3B3AC9B-F98B-219F-7B9A-68D22D4EF51A}"/>
              </a:ext>
            </a:extLst>
          </p:cNvPr>
          <p:cNvSpPr>
            <a:spLocks noGrp="1"/>
          </p:cNvSpPr>
          <p:nvPr>
            <p:ph type="title"/>
          </p:nvPr>
        </p:nvSpPr>
        <p:spPr>
          <a:xfrm>
            <a:off x="1927849" y="1954923"/>
            <a:ext cx="8336301" cy="2086671"/>
          </a:xfrm>
        </p:spPr>
        <p:txBody>
          <a:bodyPr anchor="ctr">
            <a:noAutofit/>
          </a:bodyPr>
          <a:lstStyle>
            <a:lvl1pPr algn="ctr">
              <a:defRPr sz="5400">
                <a:solidFill>
                  <a:srgbClr val="700545"/>
                </a:solidFill>
              </a:defRPr>
            </a:lvl1pPr>
          </a:lstStyle>
          <a:p>
            <a:r>
              <a:rPr lang="sv-SE"/>
              <a:t>Klicka här för att ändra mall för rubrikformat</a:t>
            </a:r>
            <a:endParaRPr lang="sv-SE" dirty="0"/>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 name="Platshållare för bildnummer 10">
            <a:extLst>
              <a:ext uri="{FF2B5EF4-FFF2-40B4-BE49-F238E27FC236}">
                <a16:creationId xmlns:a16="http://schemas.microsoft.com/office/drawing/2014/main" id="{18F64C69-6E07-53BF-8045-C5BF6FA11554}"/>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9" name="Platshållare för datum 8">
            <a:extLst>
              <a:ext uri="{FF2B5EF4-FFF2-40B4-BE49-F238E27FC236}">
                <a16:creationId xmlns:a16="http://schemas.microsoft.com/office/drawing/2014/main" id="{AAD33853-A4D2-FAAA-520E-7FF69E0FDCE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10" name="Platshållare för sidfot 9">
            <a:extLst>
              <a:ext uri="{FF2B5EF4-FFF2-40B4-BE49-F238E27FC236}">
                <a16:creationId xmlns:a16="http://schemas.microsoft.com/office/drawing/2014/main" id="{5710E6E5-1249-0368-3103-E7D3820AF02B}"/>
              </a:ext>
            </a:extLst>
          </p:cNvPr>
          <p:cNvSpPr>
            <a:spLocks noGrp="1"/>
          </p:cNvSpPr>
          <p:nvPr>
            <p:ph type="ftr" sz="quarter" idx="11"/>
          </p:nvPr>
        </p:nvSpPr>
        <p:spPr/>
        <p:txBody>
          <a:bodyPr/>
          <a:lstStyle/>
          <a:p>
            <a:endParaRPr lang="sv-SE" dirty="0"/>
          </a:p>
        </p:txBody>
      </p:sp>
      <p:pic>
        <p:nvPicPr>
          <p:cNvPr id="12" name="Bildobjekt 11" descr="Region Kronobergs logotyp">
            <a:extLst>
              <a:ext uri="{FF2B5EF4-FFF2-40B4-BE49-F238E27FC236}">
                <a16:creationId xmlns:a16="http://schemas.microsoft.com/office/drawing/2014/main" id="{B7B0F68E-6AB6-8240-C24A-270BB8047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41888162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EF5F77-25E2-48E9-9047-04006B3AB9A7}"/>
              </a:ext>
            </a:extLst>
          </p:cNvPr>
          <p:cNvSpPr>
            <a:spLocks noGrp="1"/>
          </p:cNvSpPr>
          <p:nvPr>
            <p:ph type="ctrTitle" hasCustomPrompt="1"/>
          </p:nvPr>
        </p:nvSpPr>
        <p:spPr>
          <a:xfrm>
            <a:off x="1524000" y="994481"/>
            <a:ext cx="9144000" cy="1199772"/>
          </a:xfrm>
        </p:spPr>
        <p:txBody>
          <a:bodyPr anchor="b">
            <a:noAutofit/>
          </a:bodyPr>
          <a:lstStyle>
            <a:lvl1pPr algn="ctr">
              <a:defRPr sz="4500" cap="none" baseline="0"/>
            </a:lvl1pPr>
          </a:lstStyle>
          <a:p>
            <a:r>
              <a:rPr lang="sv-SE" dirty="0"/>
              <a:t>Rubrik</a:t>
            </a:r>
          </a:p>
        </p:txBody>
      </p:sp>
      <p:sp>
        <p:nvSpPr>
          <p:cNvPr id="3" name="Underrubrik 2">
            <a:extLst>
              <a:ext uri="{FF2B5EF4-FFF2-40B4-BE49-F238E27FC236}">
                <a16:creationId xmlns:a16="http://schemas.microsoft.com/office/drawing/2014/main" id="{7A170C41-8C28-4F86-BBD0-0061F8B4FB63}"/>
              </a:ext>
            </a:extLst>
          </p:cNvPr>
          <p:cNvSpPr>
            <a:spLocks noGrp="1"/>
          </p:cNvSpPr>
          <p:nvPr>
            <p:ph type="subTitle" idx="1" hasCustomPrompt="1"/>
          </p:nvPr>
        </p:nvSpPr>
        <p:spPr>
          <a:xfrm>
            <a:off x="1523999" y="2310562"/>
            <a:ext cx="9144000" cy="450111"/>
          </a:xfrm>
        </p:spPr>
        <p:txBody>
          <a:bodyPr>
            <a:normAutofit/>
          </a:bodyPr>
          <a:lstStyle>
            <a:lvl1pPr marL="0" indent="0" algn="ctr">
              <a:buNone/>
              <a:defRPr sz="2200" b="1" i="0" baseline="0">
                <a:solidFill>
                  <a:srgbClr val="F3980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F1EF5E4B-C4B4-446E-993A-31B887952346}"/>
              </a:ext>
            </a:extLst>
          </p:cNvPr>
          <p:cNvSpPr>
            <a:spLocks noGrp="1"/>
          </p:cNvSpPr>
          <p:nvPr>
            <p:ph type="dt" sz="half" idx="10"/>
          </p:nvPr>
        </p:nvSpPr>
        <p:spPr/>
        <p:txBody>
          <a:bodyPr/>
          <a:lstStyle/>
          <a:p>
            <a:fld id="{B8CE1845-D26C-4B76-89FE-EDE3F1F9AD34}" type="datetimeFigureOut">
              <a:rPr lang="sv-SE" smtClean="0"/>
              <a:t>2026-06-26</a:t>
            </a:fld>
            <a:endParaRPr lang="sv-SE"/>
          </a:p>
        </p:txBody>
      </p:sp>
      <p:pic>
        <p:nvPicPr>
          <p:cNvPr id="11" name="Bildobjekt 10">
            <a:extLst>
              <a:ext uri="{FF2B5EF4-FFF2-40B4-BE49-F238E27FC236}">
                <a16:creationId xmlns:a16="http://schemas.microsoft.com/office/drawing/2014/main" id="{C0E7D863-A4B8-4620-BF59-3436481341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883" r="11573" b="1934"/>
          <a:stretch/>
        </p:blipFill>
        <p:spPr>
          <a:xfrm>
            <a:off x="4904949" y="3098478"/>
            <a:ext cx="2382099" cy="3051882"/>
          </a:xfrm>
          <a:prstGeom prst="rect">
            <a:avLst/>
          </a:prstGeom>
        </p:spPr>
      </p:pic>
    </p:spTree>
    <p:extLst>
      <p:ext uri="{BB962C8B-B14F-4D97-AF65-F5344CB8AC3E}">
        <p14:creationId xmlns:p14="http://schemas.microsoft.com/office/powerpoint/2010/main" val="867852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EF5F77-25E2-48E9-9047-04006B3AB9A7}"/>
              </a:ext>
            </a:extLst>
          </p:cNvPr>
          <p:cNvSpPr>
            <a:spLocks noGrp="1"/>
          </p:cNvSpPr>
          <p:nvPr>
            <p:ph type="ctrTitle" hasCustomPrompt="1"/>
          </p:nvPr>
        </p:nvSpPr>
        <p:spPr>
          <a:xfrm>
            <a:off x="1524000" y="994481"/>
            <a:ext cx="9144000" cy="1199772"/>
          </a:xfrm>
        </p:spPr>
        <p:txBody>
          <a:bodyPr anchor="b">
            <a:noAutofit/>
          </a:bodyPr>
          <a:lstStyle>
            <a:lvl1pPr algn="ctr">
              <a:defRPr sz="4500" cap="none" baseline="0"/>
            </a:lvl1pPr>
          </a:lstStyle>
          <a:p>
            <a:r>
              <a:rPr lang="sv-SE" dirty="0"/>
              <a:t>Rubrik</a:t>
            </a:r>
          </a:p>
        </p:txBody>
      </p:sp>
      <p:sp>
        <p:nvSpPr>
          <p:cNvPr id="3" name="Underrubrik 2">
            <a:extLst>
              <a:ext uri="{FF2B5EF4-FFF2-40B4-BE49-F238E27FC236}">
                <a16:creationId xmlns:a16="http://schemas.microsoft.com/office/drawing/2014/main" id="{7A170C41-8C28-4F86-BBD0-0061F8B4FB63}"/>
              </a:ext>
            </a:extLst>
          </p:cNvPr>
          <p:cNvSpPr>
            <a:spLocks noGrp="1"/>
          </p:cNvSpPr>
          <p:nvPr>
            <p:ph type="subTitle" idx="1" hasCustomPrompt="1"/>
          </p:nvPr>
        </p:nvSpPr>
        <p:spPr>
          <a:xfrm>
            <a:off x="1523999" y="2310562"/>
            <a:ext cx="9144000" cy="450111"/>
          </a:xfrm>
        </p:spPr>
        <p:txBody>
          <a:bodyPr>
            <a:normAutofit/>
          </a:bodyPr>
          <a:lstStyle>
            <a:lvl1pPr marL="0" indent="0" algn="ctr">
              <a:buNone/>
              <a:defRPr sz="2200" b="1" i="0" baseline="0">
                <a:solidFill>
                  <a:srgbClr val="F3980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F1EF5E4B-C4B4-446E-993A-31B887952346}"/>
              </a:ext>
            </a:extLst>
          </p:cNvPr>
          <p:cNvSpPr>
            <a:spLocks noGrp="1"/>
          </p:cNvSpPr>
          <p:nvPr>
            <p:ph type="dt" sz="half" idx="10"/>
          </p:nvPr>
        </p:nvSpPr>
        <p:spPr/>
        <p:txBody>
          <a:bodyPr/>
          <a:lstStyle/>
          <a:p>
            <a:fld id="{B8CE1845-D26C-4B76-89FE-EDE3F1F9AD34}" type="datetimeFigureOut">
              <a:rPr lang="sv-SE" smtClean="0"/>
              <a:t>2026-06-26</a:t>
            </a:fld>
            <a:endParaRPr lang="sv-SE"/>
          </a:p>
        </p:txBody>
      </p:sp>
      <p:grpSp>
        <p:nvGrpSpPr>
          <p:cNvPr id="5" name="Grupp 4">
            <a:extLst>
              <a:ext uri="{FF2B5EF4-FFF2-40B4-BE49-F238E27FC236}">
                <a16:creationId xmlns:a16="http://schemas.microsoft.com/office/drawing/2014/main" id="{34E492D1-90AC-4F04-89CF-97F2E54EC6CC}"/>
              </a:ext>
            </a:extLst>
          </p:cNvPr>
          <p:cNvGrpSpPr/>
          <p:nvPr userDrawn="1"/>
        </p:nvGrpSpPr>
        <p:grpSpPr>
          <a:xfrm>
            <a:off x="4816006" y="3297737"/>
            <a:ext cx="2559987" cy="2521549"/>
            <a:chOff x="4865009" y="3243998"/>
            <a:chExt cx="2559987" cy="2521549"/>
          </a:xfrm>
        </p:grpSpPr>
        <p:sp>
          <p:nvSpPr>
            <p:cNvPr id="6" name="Ellips 5">
              <a:extLst>
                <a:ext uri="{FF2B5EF4-FFF2-40B4-BE49-F238E27FC236}">
                  <a16:creationId xmlns:a16="http://schemas.microsoft.com/office/drawing/2014/main" id="{38F1DC17-4C33-4733-9DC4-BFF08DDF7BD0}"/>
                </a:ext>
              </a:extLst>
            </p:cNvPr>
            <p:cNvSpPr/>
            <p:nvPr userDrawn="1"/>
          </p:nvSpPr>
          <p:spPr>
            <a:xfrm>
              <a:off x="4865009" y="3243998"/>
              <a:ext cx="1615218" cy="1615218"/>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6B6986A5-1503-4BAD-82A5-28160B8E6615}"/>
                </a:ext>
              </a:extLst>
            </p:cNvPr>
            <p:cNvSpPr/>
            <p:nvPr userDrawn="1"/>
          </p:nvSpPr>
          <p:spPr>
            <a:xfrm>
              <a:off x="5809778" y="4150329"/>
              <a:ext cx="1615218" cy="1615218"/>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652514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9" name="Ellips 8">
            <a:extLst>
              <a:ext uri="{FF2B5EF4-FFF2-40B4-BE49-F238E27FC236}">
                <a16:creationId xmlns:a16="http://schemas.microsoft.com/office/drawing/2014/main" id="{575280FE-F70E-45CF-A5EC-910E077DDF39}"/>
              </a:ext>
            </a:extLst>
          </p:cNvPr>
          <p:cNvSpPr/>
          <p:nvPr userDrawn="1"/>
        </p:nvSpPr>
        <p:spPr>
          <a:xfrm>
            <a:off x="10625729" y="-738550"/>
            <a:ext cx="1615218" cy="1615218"/>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A61D584-159F-48DB-A02B-FD1E61CC505C}"/>
              </a:ext>
            </a:extLst>
          </p:cNvPr>
          <p:cNvSpPr/>
          <p:nvPr userDrawn="1"/>
        </p:nvSpPr>
        <p:spPr>
          <a:xfrm>
            <a:off x="11384391" y="303388"/>
            <a:ext cx="1615218" cy="1615218"/>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D5D6B65D-B818-4B01-9368-4024066B9643}"/>
              </a:ext>
            </a:extLst>
          </p:cNvPr>
          <p:cNvSpPr>
            <a:spLocks noGrp="1"/>
          </p:cNvSpPr>
          <p:nvPr>
            <p:ph type="title" hasCustomPrompt="1"/>
          </p:nvPr>
        </p:nvSpPr>
        <p:spPr/>
        <p:txBody>
          <a:bodyPr>
            <a:normAutofit/>
          </a:bodyPr>
          <a:lstStyle>
            <a:lvl1pPr>
              <a:defRPr sz="3800" baseline="0"/>
            </a:lvl1pPr>
          </a:lstStyle>
          <a:p>
            <a:r>
              <a:rPr lang="sv-SE" dirty="0"/>
              <a:t>Rubrik</a:t>
            </a:r>
            <a:br>
              <a:rPr lang="sv-SE" dirty="0"/>
            </a:br>
            <a:r>
              <a:rPr lang="sv-SE" dirty="0"/>
              <a:t>2 rader</a:t>
            </a:r>
          </a:p>
        </p:txBody>
      </p:sp>
      <p:sp>
        <p:nvSpPr>
          <p:cNvPr id="3" name="Platshållare för innehåll 2">
            <a:extLst>
              <a:ext uri="{FF2B5EF4-FFF2-40B4-BE49-F238E27FC236}">
                <a16:creationId xmlns:a16="http://schemas.microsoft.com/office/drawing/2014/main" id="{B3ABFD6D-11A6-41D4-A2AB-81E01E8FFDFB}"/>
              </a:ext>
            </a:extLst>
          </p:cNvPr>
          <p:cNvSpPr>
            <a:spLocks noGrp="1"/>
          </p:cNvSpPr>
          <p:nvPr>
            <p:ph idx="1" hasCustomPrompt="1"/>
          </p:nvPr>
        </p:nvSpPr>
        <p:spPr/>
        <p:txBody>
          <a:bodyPr>
            <a:normAutofit/>
          </a:bodyPr>
          <a:lstStyle>
            <a:lvl1pPr>
              <a:defRPr sz="2100" baseline="0"/>
            </a:lvl1pPr>
          </a:lstStyle>
          <a:p>
            <a:pPr lvl="0"/>
            <a:r>
              <a:rPr lang="sv-SE" dirty="0"/>
              <a:t>Skriv text här</a:t>
            </a:r>
          </a:p>
        </p:txBody>
      </p:sp>
      <p:sp>
        <p:nvSpPr>
          <p:cNvPr id="4" name="Platshållare för datum 3">
            <a:extLst>
              <a:ext uri="{FF2B5EF4-FFF2-40B4-BE49-F238E27FC236}">
                <a16:creationId xmlns:a16="http://schemas.microsoft.com/office/drawing/2014/main" id="{843DC9EE-4410-46C9-ACD4-CC9E16BAFB80}"/>
              </a:ext>
            </a:extLst>
          </p:cNvPr>
          <p:cNvSpPr>
            <a:spLocks noGrp="1"/>
          </p:cNvSpPr>
          <p:nvPr>
            <p:ph type="dt" sz="half" idx="10"/>
          </p:nvPr>
        </p:nvSpPr>
        <p:spPr/>
        <p:txBody>
          <a:bodyPr/>
          <a:lstStyle/>
          <a:p>
            <a:fld id="{B8CE1845-D26C-4B76-89FE-EDE3F1F9AD34}" type="datetimeFigureOut">
              <a:rPr lang="sv-SE" smtClean="0"/>
              <a:t>2026-06-26</a:t>
            </a:fld>
            <a:endParaRPr lang="sv-SE"/>
          </a:p>
        </p:txBody>
      </p:sp>
    </p:spTree>
    <p:extLst>
      <p:ext uri="{BB962C8B-B14F-4D97-AF65-F5344CB8AC3E}">
        <p14:creationId xmlns:p14="http://schemas.microsoft.com/office/powerpoint/2010/main" val="4107941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11" name="Ellips 10">
            <a:extLst>
              <a:ext uri="{FF2B5EF4-FFF2-40B4-BE49-F238E27FC236}">
                <a16:creationId xmlns:a16="http://schemas.microsoft.com/office/drawing/2014/main" id="{7C41A687-F670-4980-8ED9-2635A967C7DF}"/>
              </a:ext>
            </a:extLst>
          </p:cNvPr>
          <p:cNvSpPr/>
          <p:nvPr userDrawn="1"/>
        </p:nvSpPr>
        <p:spPr>
          <a:xfrm>
            <a:off x="-838203" y="5121275"/>
            <a:ext cx="2743199" cy="2743199"/>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9E512CDD-AA20-4C63-B3BB-0B8EB16D15A1}"/>
              </a:ext>
            </a:extLst>
          </p:cNvPr>
          <p:cNvSpPr/>
          <p:nvPr userDrawn="1"/>
        </p:nvSpPr>
        <p:spPr>
          <a:xfrm>
            <a:off x="10296803" y="-596948"/>
            <a:ext cx="2555970" cy="2555970"/>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A3C5A6D0-FAA3-4D7B-8B75-89F417FC34A4}"/>
              </a:ext>
            </a:extLst>
          </p:cNvPr>
          <p:cNvSpPr>
            <a:spLocks noGrp="1"/>
          </p:cNvSpPr>
          <p:nvPr>
            <p:ph type="title" hasCustomPrompt="1"/>
          </p:nvPr>
        </p:nvSpPr>
        <p:spPr/>
        <p:txBody>
          <a:bodyPr>
            <a:normAutofit/>
          </a:bodyPr>
          <a:lstStyle>
            <a:lvl1pPr>
              <a:defRPr sz="3800" baseline="0"/>
            </a:lvl1pPr>
          </a:lstStyle>
          <a:p>
            <a:r>
              <a:rPr lang="sv-SE" dirty="0"/>
              <a:t>Rubrik</a:t>
            </a:r>
            <a:br>
              <a:rPr lang="sv-SE" dirty="0"/>
            </a:br>
            <a:r>
              <a:rPr lang="sv-SE" dirty="0"/>
              <a:t>2 rader</a:t>
            </a:r>
          </a:p>
        </p:txBody>
      </p:sp>
      <p:sp>
        <p:nvSpPr>
          <p:cNvPr id="3" name="Platshållare för innehåll 2">
            <a:extLst>
              <a:ext uri="{FF2B5EF4-FFF2-40B4-BE49-F238E27FC236}">
                <a16:creationId xmlns:a16="http://schemas.microsoft.com/office/drawing/2014/main" id="{A812BB58-7948-4705-B4A6-30C7F48153FC}"/>
              </a:ext>
            </a:extLst>
          </p:cNvPr>
          <p:cNvSpPr>
            <a:spLocks noGrp="1"/>
          </p:cNvSpPr>
          <p:nvPr>
            <p:ph sz="half" idx="1" hasCustomPrompt="1"/>
          </p:nvPr>
        </p:nvSpPr>
        <p:spPr>
          <a:xfrm>
            <a:off x="838200" y="1825625"/>
            <a:ext cx="5181600" cy="4351338"/>
          </a:xfrm>
        </p:spPr>
        <p:txBody>
          <a:bodyPr>
            <a:normAutofit/>
          </a:bodyPr>
          <a:lstStyle>
            <a:lvl1pPr>
              <a:defRPr sz="2100" baseline="0"/>
            </a:lvl1pPr>
          </a:lstStyle>
          <a:p>
            <a:pPr lvl="0"/>
            <a:r>
              <a:rPr lang="sv-SE" dirty="0"/>
              <a:t>Skriv text här</a:t>
            </a:r>
          </a:p>
        </p:txBody>
      </p:sp>
      <p:sp>
        <p:nvSpPr>
          <p:cNvPr id="4" name="Platshållare för innehåll 3">
            <a:extLst>
              <a:ext uri="{FF2B5EF4-FFF2-40B4-BE49-F238E27FC236}">
                <a16:creationId xmlns:a16="http://schemas.microsoft.com/office/drawing/2014/main" id="{8BE73F7A-61B3-4C65-8693-42B60880FA03}"/>
              </a:ext>
            </a:extLst>
          </p:cNvPr>
          <p:cNvSpPr>
            <a:spLocks noGrp="1"/>
          </p:cNvSpPr>
          <p:nvPr>
            <p:ph sz="half" idx="2" hasCustomPrompt="1"/>
          </p:nvPr>
        </p:nvSpPr>
        <p:spPr>
          <a:xfrm>
            <a:off x="6172200" y="1825625"/>
            <a:ext cx="5181600" cy="4351338"/>
          </a:xfrm>
        </p:spPr>
        <p:txBody>
          <a:bodyPr>
            <a:normAutofit/>
          </a:bodyPr>
          <a:lstStyle>
            <a:lvl1pPr>
              <a:defRPr sz="2100" baseline="0"/>
            </a:lvl1pPr>
          </a:lstStyle>
          <a:p>
            <a:pPr lvl="0"/>
            <a:r>
              <a:rPr lang="sv-SE" dirty="0"/>
              <a:t>Skriv text här</a:t>
            </a:r>
          </a:p>
        </p:txBody>
      </p:sp>
      <p:sp>
        <p:nvSpPr>
          <p:cNvPr id="5" name="Platshållare för datum 4">
            <a:extLst>
              <a:ext uri="{FF2B5EF4-FFF2-40B4-BE49-F238E27FC236}">
                <a16:creationId xmlns:a16="http://schemas.microsoft.com/office/drawing/2014/main" id="{B2D48DE4-1C0E-41FF-B52E-8514565B1D76}"/>
              </a:ext>
            </a:extLst>
          </p:cNvPr>
          <p:cNvSpPr>
            <a:spLocks noGrp="1"/>
          </p:cNvSpPr>
          <p:nvPr>
            <p:ph type="dt" sz="half" idx="10"/>
          </p:nvPr>
        </p:nvSpPr>
        <p:spPr/>
        <p:txBody>
          <a:bodyPr/>
          <a:lstStyle/>
          <a:p>
            <a:fld id="{B8CE1845-D26C-4B76-89FE-EDE3F1F9AD34}" type="datetimeFigureOut">
              <a:rPr lang="sv-SE" smtClean="0"/>
              <a:t>2026-06-26</a:t>
            </a:fld>
            <a:endParaRPr lang="sv-SE" dirty="0"/>
          </a:p>
        </p:txBody>
      </p:sp>
    </p:spTree>
    <p:extLst>
      <p:ext uri="{BB962C8B-B14F-4D97-AF65-F5344CB8AC3E}">
        <p14:creationId xmlns:p14="http://schemas.microsoft.com/office/powerpoint/2010/main" val="1727458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8" name="Ellips 7">
            <a:extLst>
              <a:ext uri="{FF2B5EF4-FFF2-40B4-BE49-F238E27FC236}">
                <a16:creationId xmlns:a16="http://schemas.microsoft.com/office/drawing/2014/main" id="{8BC597C8-864D-4BF2-9C8F-291E1081B30E}"/>
              </a:ext>
            </a:extLst>
          </p:cNvPr>
          <p:cNvSpPr/>
          <p:nvPr userDrawn="1"/>
        </p:nvSpPr>
        <p:spPr>
          <a:xfrm>
            <a:off x="10713351" y="-1103675"/>
            <a:ext cx="1615218" cy="1615218"/>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07CC8CAD-15D6-4B26-86F1-2D7CC321300A}"/>
              </a:ext>
            </a:extLst>
          </p:cNvPr>
          <p:cNvSpPr/>
          <p:nvPr userDrawn="1"/>
        </p:nvSpPr>
        <p:spPr>
          <a:xfrm>
            <a:off x="11520960" y="0"/>
            <a:ext cx="1615218" cy="1615218"/>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E27F3CD-9D01-4648-A533-A02CC674EBB9}"/>
              </a:ext>
            </a:extLst>
          </p:cNvPr>
          <p:cNvSpPr/>
          <p:nvPr userDrawn="1"/>
        </p:nvSpPr>
        <p:spPr>
          <a:xfrm>
            <a:off x="-921426" y="5284387"/>
            <a:ext cx="1615218" cy="1615218"/>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1B6DAB2F-25B8-486F-AA0D-EA0C43AC0F88}"/>
              </a:ext>
            </a:extLst>
          </p:cNvPr>
          <p:cNvSpPr/>
          <p:nvPr userDrawn="1"/>
        </p:nvSpPr>
        <p:spPr>
          <a:xfrm>
            <a:off x="-113817" y="6368267"/>
            <a:ext cx="1615218" cy="1615218"/>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A1E9E10-B796-4585-B22D-8A5F1D8ADB81}"/>
              </a:ext>
            </a:extLst>
          </p:cNvPr>
          <p:cNvSpPr>
            <a:spLocks noGrp="1"/>
          </p:cNvSpPr>
          <p:nvPr>
            <p:ph type="title" hasCustomPrompt="1"/>
          </p:nvPr>
        </p:nvSpPr>
        <p:spPr/>
        <p:txBody>
          <a:bodyPr>
            <a:normAutofit/>
          </a:bodyPr>
          <a:lstStyle>
            <a:lvl1pPr>
              <a:defRPr sz="3800" baseline="0"/>
            </a:lvl1pPr>
          </a:lstStyle>
          <a:p>
            <a:r>
              <a:rPr lang="sv-SE" dirty="0"/>
              <a:t>Rubrik</a:t>
            </a:r>
            <a:br>
              <a:rPr lang="sv-SE" dirty="0"/>
            </a:br>
            <a:r>
              <a:rPr lang="sv-SE" dirty="0"/>
              <a:t>2 rader</a:t>
            </a:r>
          </a:p>
        </p:txBody>
      </p:sp>
      <p:sp>
        <p:nvSpPr>
          <p:cNvPr id="3" name="Platshållare för datum 2">
            <a:extLst>
              <a:ext uri="{FF2B5EF4-FFF2-40B4-BE49-F238E27FC236}">
                <a16:creationId xmlns:a16="http://schemas.microsoft.com/office/drawing/2014/main" id="{2787453A-84CC-4ED2-9F1B-001AFB68AD59}"/>
              </a:ext>
            </a:extLst>
          </p:cNvPr>
          <p:cNvSpPr>
            <a:spLocks noGrp="1"/>
          </p:cNvSpPr>
          <p:nvPr>
            <p:ph type="dt" sz="half" idx="10"/>
          </p:nvPr>
        </p:nvSpPr>
        <p:spPr/>
        <p:txBody>
          <a:bodyPr/>
          <a:lstStyle/>
          <a:p>
            <a:fld id="{B8CE1845-D26C-4B76-89FE-EDE3F1F9AD34}" type="datetimeFigureOut">
              <a:rPr lang="sv-SE" smtClean="0"/>
              <a:t>2026-06-26</a:t>
            </a:fld>
            <a:endParaRPr lang="sv-SE"/>
          </a:p>
        </p:txBody>
      </p:sp>
      <p:sp>
        <p:nvSpPr>
          <p:cNvPr id="6" name="Platshållare för text 5">
            <a:extLst>
              <a:ext uri="{FF2B5EF4-FFF2-40B4-BE49-F238E27FC236}">
                <a16:creationId xmlns:a16="http://schemas.microsoft.com/office/drawing/2014/main" id="{D33CFF16-9D18-4C07-9C38-3D1A341531CC}"/>
              </a:ext>
            </a:extLst>
          </p:cNvPr>
          <p:cNvSpPr>
            <a:spLocks noGrp="1"/>
          </p:cNvSpPr>
          <p:nvPr>
            <p:ph type="body" sz="quarter" idx="11" hasCustomPrompt="1"/>
          </p:nvPr>
        </p:nvSpPr>
        <p:spPr>
          <a:xfrm>
            <a:off x="838200" y="1776413"/>
            <a:ext cx="10515600" cy="4311650"/>
          </a:xfrm>
        </p:spPr>
        <p:txBody>
          <a:bodyPr>
            <a:normAutofit/>
          </a:bodyPr>
          <a:lstStyle>
            <a:lvl1pPr>
              <a:defRPr sz="2100" baseline="0"/>
            </a:lvl1pPr>
          </a:lstStyle>
          <a:p>
            <a:pPr lvl="0"/>
            <a:r>
              <a:rPr lang="sv-SE" dirty="0"/>
              <a:t>Skriv text här</a:t>
            </a:r>
          </a:p>
        </p:txBody>
      </p:sp>
    </p:spTree>
    <p:extLst>
      <p:ext uri="{BB962C8B-B14F-4D97-AF65-F5344CB8AC3E}">
        <p14:creationId xmlns:p14="http://schemas.microsoft.com/office/powerpoint/2010/main" val="25500214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874E60-BDC6-48FD-800F-386E53C3710F}"/>
              </a:ext>
            </a:extLst>
          </p:cNvPr>
          <p:cNvSpPr>
            <a:spLocks noGrp="1"/>
          </p:cNvSpPr>
          <p:nvPr>
            <p:ph type="title" hasCustomPrompt="1"/>
          </p:nvPr>
        </p:nvSpPr>
        <p:spPr/>
        <p:txBody>
          <a:bodyPr>
            <a:normAutofit/>
          </a:bodyPr>
          <a:lstStyle>
            <a:lvl1pPr>
              <a:defRPr sz="3800" baseline="0"/>
            </a:lvl1pPr>
          </a:lstStyle>
          <a:p>
            <a:r>
              <a:rPr lang="sv-SE" dirty="0"/>
              <a:t>Rubrik </a:t>
            </a:r>
            <a:br>
              <a:rPr lang="sv-SE" dirty="0"/>
            </a:br>
            <a:r>
              <a:rPr lang="sv-SE" dirty="0"/>
              <a:t>2 rader</a:t>
            </a:r>
          </a:p>
        </p:txBody>
      </p:sp>
      <p:sp>
        <p:nvSpPr>
          <p:cNvPr id="3" name="Platshållare för datum 2">
            <a:extLst>
              <a:ext uri="{FF2B5EF4-FFF2-40B4-BE49-F238E27FC236}">
                <a16:creationId xmlns:a16="http://schemas.microsoft.com/office/drawing/2014/main" id="{734D1EF3-EA25-476A-8348-D6A2F9C79E23}"/>
              </a:ext>
            </a:extLst>
          </p:cNvPr>
          <p:cNvSpPr>
            <a:spLocks noGrp="1"/>
          </p:cNvSpPr>
          <p:nvPr>
            <p:ph type="dt" sz="half" idx="10"/>
          </p:nvPr>
        </p:nvSpPr>
        <p:spPr/>
        <p:txBody>
          <a:bodyPr/>
          <a:lstStyle/>
          <a:p>
            <a:fld id="{B8CE1845-D26C-4B76-89FE-EDE3F1F9AD34}" type="datetimeFigureOut">
              <a:rPr lang="sv-SE" smtClean="0"/>
              <a:t>2026-06-26</a:t>
            </a:fld>
            <a:endParaRPr lang="sv-SE"/>
          </a:p>
        </p:txBody>
      </p:sp>
      <p:sp>
        <p:nvSpPr>
          <p:cNvPr id="5" name="Platshållare för bild 4">
            <a:extLst>
              <a:ext uri="{FF2B5EF4-FFF2-40B4-BE49-F238E27FC236}">
                <a16:creationId xmlns:a16="http://schemas.microsoft.com/office/drawing/2014/main" id="{6A912808-6E1F-4F9C-A0B7-69C2C0C12C48}"/>
              </a:ext>
            </a:extLst>
          </p:cNvPr>
          <p:cNvSpPr>
            <a:spLocks noGrp="1"/>
          </p:cNvSpPr>
          <p:nvPr>
            <p:ph type="pic" sz="quarter" idx="11" hasCustomPrompt="1"/>
          </p:nvPr>
        </p:nvSpPr>
        <p:spPr>
          <a:xfrm>
            <a:off x="1781083" y="1958589"/>
            <a:ext cx="4367347" cy="4129860"/>
          </a:xfrm>
          <a:prstGeom prst="ellipse">
            <a:avLst/>
          </a:prstGeom>
          <a:solidFill>
            <a:srgbClr val="F39800">
              <a:alpha val="80000"/>
            </a:srgbClr>
          </a:solidFill>
        </p:spPr>
        <p:txBody>
          <a:bodyPr/>
          <a:lstStyle>
            <a:lvl1pPr marL="0" indent="0">
              <a:buNone/>
              <a:defRPr/>
            </a:lvl1pPr>
          </a:lstStyle>
          <a:p>
            <a:r>
              <a:rPr lang="sv-SE" dirty="0"/>
              <a:t>Klicka på ikonen för att lägga till bild</a:t>
            </a:r>
          </a:p>
        </p:txBody>
      </p:sp>
      <p:sp>
        <p:nvSpPr>
          <p:cNvPr id="10" name="Platshållare för bild 4">
            <a:extLst>
              <a:ext uri="{FF2B5EF4-FFF2-40B4-BE49-F238E27FC236}">
                <a16:creationId xmlns:a16="http://schemas.microsoft.com/office/drawing/2014/main" id="{A9F79668-C0F1-42B2-B6A5-FEB7DC073EE8}"/>
              </a:ext>
            </a:extLst>
          </p:cNvPr>
          <p:cNvSpPr>
            <a:spLocks noGrp="1"/>
          </p:cNvSpPr>
          <p:nvPr>
            <p:ph type="pic" sz="quarter" idx="12" hasCustomPrompt="1"/>
          </p:nvPr>
        </p:nvSpPr>
        <p:spPr>
          <a:xfrm>
            <a:off x="5880465" y="1958588"/>
            <a:ext cx="4367348" cy="4129861"/>
          </a:xfrm>
          <a:prstGeom prst="ellipse">
            <a:avLst/>
          </a:prstGeom>
          <a:solidFill>
            <a:srgbClr val="A05599">
              <a:alpha val="80000"/>
            </a:srgb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lägga till bild</a:t>
            </a:r>
          </a:p>
          <a:p>
            <a:endParaRPr lang="sv-SE" dirty="0"/>
          </a:p>
        </p:txBody>
      </p:sp>
    </p:spTree>
    <p:extLst>
      <p:ext uri="{BB962C8B-B14F-4D97-AF65-F5344CB8AC3E}">
        <p14:creationId xmlns:p14="http://schemas.microsoft.com/office/powerpoint/2010/main" val="35133930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
        <p:nvSpPr>
          <p:cNvPr id="8" name="Ellips 7">
            <a:extLst>
              <a:ext uri="{FF2B5EF4-FFF2-40B4-BE49-F238E27FC236}">
                <a16:creationId xmlns:a16="http://schemas.microsoft.com/office/drawing/2014/main" id="{32F97478-E99B-4D89-B813-7688CE69D355}"/>
              </a:ext>
            </a:extLst>
          </p:cNvPr>
          <p:cNvSpPr/>
          <p:nvPr userDrawn="1"/>
        </p:nvSpPr>
        <p:spPr>
          <a:xfrm>
            <a:off x="1004487" y="3231432"/>
            <a:ext cx="1068271" cy="952336"/>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FCA62C14-5710-47F1-8FB7-9E49B7EC00FA}"/>
              </a:ext>
            </a:extLst>
          </p:cNvPr>
          <p:cNvSpPr/>
          <p:nvPr userDrawn="1"/>
        </p:nvSpPr>
        <p:spPr>
          <a:xfrm>
            <a:off x="2247814" y="4640105"/>
            <a:ext cx="1068272" cy="952336"/>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5B199C3E-FC04-4A5A-BD30-E864FEDDA1BC}"/>
              </a:ext>
            </a:extLst>
          </p:cNvPr>
          <p:cNvSpPr/>
          <p:nvPr userDrawn="1"/>
        </p:nvSpPr>
        <p:spPr>
          <a:xfrm>
            <a:off x="1624771" y="4473435"/>
            <a:ext cx="836820" cy="746003"/>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F44D02E7-DD96-443A-BC10-935A7A05395A}"/>
              </a:ext>
            </a:extLst>
          </p:cNvPr>
          <p:cNvSpPr/>
          <p:nvPr userDrawn="1"/>
        </p:nvSpPr>
        <p:spPr>
          <a:xfrm>
            <a:off x="1509045" y="3894101"/>
            <a:ext cx="836821" cy="746004"/>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07DA2E21-1556-4D78-910D-BB05C56D6B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94328" y="2448538"/>
            <a:ext cx="6203344" cy="1960923"/>
          </a:xfrm>
          <a:prstGeom prst="rect">
            <a:avLst/>
          </a:prstGeom>
        </p:spPr>
      </p:pic>
      <p:sp>
        <p:nvSpPr>
          <p:cNvPr id="7" name="Rubrik 6">
            <a:extLst>
              <a:ext uri="{FF2B5EF4-FFF2-40B4-BE49-F238E27FC236}">
                <a16:creationId xmlns:a16="http://schemas.microsoft.com/office/drawing/2014/main" id="{AED4FCFF-6063-492B-9774-571A19C0A260}"/>
              </a:ext>
            </a:extLst>
          </p:cNvPr>
          <p:cNvSpPr>
            <a:spLocks noGrp="1"/>
          </p:cNvSpPr>
          <p:nvPr>
            <p:ph type="title" hasCustomPrompt="1"/>
          </p:nvPr>
        </p:nvSpPr>
        <p:spPr>
          <a:xfrm>
            <a:off x="3185948" y="1350468"/>
            <a:ext cx="5820103" cy="489205"/>
          </a:xfrm>
        </p:spPr>
        <p:txBody>
          <a:bodyPr>
            <a:normAutofit/>
          </a:bodyPr>
          <a:lstStyle>
            <a:lvl1pPr>
              <a:defRPr sz="2000" cap="none" baseline="0"/>
            </a:lvl1pPr>
          </a:lstStyle>
          <a:p>
            <a:r>
              <a:rPr lang="sv-SE" dirty="0"/>
              <a:t>I arbetet med Kronobarnsmodellen samverkar:</a:t>
            </a:r>
          </a:p>
        </p:txBody>
      </p:sp>
    </p:spTree>
    <p:extLst>
      <p:ext uri="{BB962C8B-B14F-4D97-AF65-F5344CB8AC3E}">
        <p14:creationId xmlns:p14="http://schemas.microsoft.com/office/powerpoint/2010/main" val="6891916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el">
    <p:bg>
      <p:bgPr>
        <a:solidFill>
          <a:schemeClr val="accent1"/>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A5AE3830-5278-7E19-E7AC-5058B5CB9D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60266" t="6614" b="4210"/>
          <a:stretch/>
        </p:blipFill>
        <p:spPr>
          <a:xfrm>
            <a:off x="-1" y="0"/>
            <a:ext cx="6474059" cy="6857999"/>
          </a:xfrm>
          <a:prstGeom prst="rect">
            <a:avLst/>
          </a:prstGeom>
        </p:spPr>
      </p:pic>
      <p:sp>
        <p:nvSpPr>
          <p:cNvPr id="4" name="Rubrik 3">
            <a:extLst>
              <a:ext uri="{FF2B5EF4-FFF2-40B4-BE49-F238E27FC236}">
                <a16:creationId xmlns:a16="http://schemas.microsoft.com/office/drawing/2014/main" id="{9C1512DA-9E40-CF35-AC79-7F617696BB8B}"/>
              </a:ext>
            </a:extLst>
          </p:cNvPr>
          <p:cNvSpPr>
            <a:spLocks noGrp="1"/>
          </p:cNvSpPr>
          <p:nvPr>
            <p:ph type="title" hasCustomPrompt="1"/>
          </p:nvPr>
        </p:nvSpPr>
        <p:spPr>
          <a:xfrm>
            <a:off x="6546796" y="864105"/>
            <a:ext cx="4774267" cy="3535156"/>
          </a:xfrm>
        </p:spPr>
        <p:txBody>
          <a:bodyPr anchor="t">
            <a:normAutofit/>
          </a:bodyPr>
          <a:lstStyle>
            <a:lvl1pPr algn="r">
              <a:defRPr sz="6000" b="1" i="0">
                <a:solidFill>
                  <a:schemeClr val="tx1"/>
                </a:solidFill>
                <a:latin typeface="+mj-lt"/>
                <a:ea typeface="Open Sans Extrabold" panose="020B0906030804020204" pitchFamily="34" charset="0"/>
                <a:cs typeface="Open Sans Extrabold" panose="020B0906030804020204" pitchFamily="34" charset="0"/>
              </a:defRPr>
            </a:lvl1pPr>
          </a:lstStyle>
          <a:p>
            <a:r>
              <a:rPr lang="sv-SE" dirty="0"/>
              <a:t>Titel</a:t>
            </a:r>
          </a:p>
        </p:txBody>
      </p:sp>
      <p:sp>
        <p:nvSpPr>
          <p:cNvPr id="9" name="Underrubrik 2">
            <a:extLst>
              <a:ext uri="{FF2B5EF4-FFF2-40B4-BE49-F238E27FC236}">
                <a16:creationId xmlns:a16="http://schemas.microsoft.com/office/drawing/2014/main" id="{DC44104B-48FE-3858-DE21-17C04BBBC2C6}"/>
              </a:ext>
            </a:extLst>
          </p:cNvPr>
          <p:cNvSpPr>
            <a:spLocks noGrp="1"/>
          </p:cNvSpPr>
          <p:nvPr>
            <p:ph type="subTitle" idx="1" hasCustomPrompt="1"/>
          </p:nvPr>
        </p:nvSpPr>
        <p:spPr>
          <a:xfrm>
            <a:off x="6988630" y="5373407"/>
            <a:ext cx="4332434" cy="623887"/>
          </a:xfrm>
        </p:spPr>
        <p:txBody>
          <a:bodyPr anchor="ctr">
            <a:normAutofit/>
          </a:bodyPr>
          <a:lstStyle>
            <a:lvl1pPr marL="0" indent="0" algn="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spTree>
    <p:extLst>
      <p:ext uri="{BB962C8B-B14F-4D97-AF65-F5344CB8AC3E}">
        <p14:creationId xmlns:p14="http://schemas.microsoft.com/office/powerpoint/2010/main" val="36726846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ubrik &amp; innehåll">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BC9B2779-0085-DC05-206F-6C55BAFBF795}"/>
              </a:ext>
            </a:extLst>
          </p:cNvPr>
          <p:cNvSpPr>
            <a:spLocks noGrp="1"/>
          </p:cNvSpPr>
          <p:nvPr>
            <p:ph type="title"/>
          </p:nvPr>
        </p:nvSpPr>
        <p:spPr/>
        <p:txBody>
          <a:bodyPr/>
          <a:lstStyle/>
          <a:p>
            <a:r>
              <a:rPr lang="sv-SE"/>
              <a:t>Klicka här för att ändra mall för rubrikformat</a:t>
            </a:r>
            <a:endParaRPr lang="sv-SE" dirty="0"/>
          </a:p>
        </p:txBody>
      </p:sp>
      <p:sp>
        <p:nvSpPr>
          <p:cNvPr id="11" name="Platshållare för innehåll 10">
            <a:extLst>
              <a:ext uri="{FF2B5EF4-FFF2-40B4-BE49-F238E27FC236}">
                <a16:creationId xmlns:a16="http://schemas.microsoft.com/office/drawing/2014/main" id="{A51BC271-153A-FD43-22C0-256512427AB1}"/>
              </a:ext>
            </a:extLst>
          </p:cNvPr>
          <p:cNvSpPr>
            <a:spLocks noGrp="1"/>
          </p:cNvSpPr>
          <p:nvPr>
            <p:ph sz="quarter" idx="15"/>
          </p:nvPr>
        </p:nvSpPr>
        <p:spPr>
          <a:xfrm>
            <a:off x="633076" y="2024789"/>
            <a:ext cx="833630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a:extLst>
              <a:ext uri="{FF2B5EF4-FFF2-40B4-BE49-F238E27FC236}">
                <a16:creationId xmlns:a16="http://schemas.microsoft.com/office/drawing/2014/main" id="{4D35334A-EDDD-1F87-D106-441E8C38C561}"/>
              </a:ext>
            </a:extLst>
          </p:cNvPr>
          <p:cNvSpPr>
            <a:spLocks noGrp="1"/>
          </p:cNvSpPr>
          <p:nvPr>
            <p:ph type="sldNum" sz="quarter" idx="14"/>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F8B84731-E19F-BD2C-F6B3-22EABE26FBC9}"/>
              </a:ext>
            </a:extLst>
          </p:cNvPr>
          <p:cNvSpPr>
            <a:spLocks noGrp="1"/>
          </p:cNvSpPr>
          <p:nvPr>
            <p:ph type="dt" sz="half" idx="12"/>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1EAB6E72-BA71-4497-2A7C-AF8043010F42}"/>
              </a:ext>
            </a:extLst>
          </p:cNvPr>
          <p:cNvSpPr>
            <a:spLocks noGrp="1"/>
          </p:cNvSpPr>
          <p:nvPr>
            <p:ph type="ftr" sz="quarter" idx="13"/>
          </p:nvPr>
        </p:nvSpPr>
        <p:spPr/>
        <p:txBody>
          <a:bodyPr/>
          <a:lstStyle/>
          <a:p>
            <a:endParaRPr lang="sv-SE" dirty="0"/>
          </a:p>
        </p:txBody>
      </p:sp>
    </p:spTree>
    <p:extLst>
      <p:ext uri="{BB962C8B-B14F-4D97-AF65-F5344CB8AC3E}">
        <p14:creationId xmlns:p14="http://schemas.microsoft.com/office/powerpoint/2010/main" val="3785292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theme" Target="../theme/theme2.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1.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4.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6" Type="http://schemas.openxmlformats.org/officeDocument/2006/relationships/image" Target="../media/image1.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5.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9" Type="http://schemas.openxmlformats.org/officeDocument/2006/relationships/image" Target="../media/image1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theme" Target="../theme/theme7.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theme" Target="../theme/theme8.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image" Target="../media/image1.png"/><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theme" Target="../theme/theme9.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Platshållare för rubrik 10">
            <a:extLst>
              <a:ext uri="{FF2B5EF4-FFF2-40B4-BE49-F238E27FC236}">
                <a16:creationId xmlns:a16="http://schemas.microsoft.com/office/drawing/2014/main" id="{E2F4B709-8EFF-28BF-199E-C0BC81A855AC}"/>
              </a:ext>
            </a:extLst>
          </p:cNvPr>
          <p:cNvSpPr>
            <a:spLocks noGrp="1"/>
          </p:cNvSpPr>
          <p:nvPr>
            <p:ph type="title"/>
          </p:nvPr>
        </p:nvSpPr>
        <p:spPr>
          <a:xfrm>
            <a:off x="633528" y="517522"/>
            <a:ext cx="8336301"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2025496"/>
            <a:ext cx="8336301"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2" name="Bildobjekt 1" descr="Region Kronobergs logotyp">
            <a:extLst>
              <a:ext uri="{FF2B5EF4-FFF2-40B4-BE49-F238E27FC236}">
                <a16:creationId xmlns:a16="http://schemas.microsoft.com/office/drawing/2014/main" id="{2BE57839-76ED-6B82-DAF4-52F5CB5FBFFB}"/>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379078289"/>
      </p:ext>
    </p:extLst>
  </p:cSld>
  <p:clrMap bg1="lt1" tx1="dk1" bg2="lt2" tx2="dk2" accent1="accent1" accent2="accent2" accent3="accent3" accent4="accent4" accent5="accent5" accent6="accent6" hlink="hlink" folHlink="folHlink"/>
  <p:sldLayoutIdLst>
    <p:sldLayoutId id="2147483741" r:id="rId1"/>
    <p:sldLayoutId id="2147483743" r:id="rId2"/>
    <p:sldLayoutId id="2147483744" r:id="rId3"/>
    <p:sldLayoutId id="2147483745" r:id="rId4"/>
    <p:sldLayoutId id="2147483748" r:id="rId5"/>
    <p:sldLayoutId id="2147483746" r:id="rId6"/>
    <p:sldLayoutId id="2147483747" r:id="rId7"/>
    <p:sldLayoutId id="2147483749" r:id="rId8"/>
    <p:sldLayoutId id="2147483773" r:id="rId9"/>
    <p:sldLayoutId id="2147483752" r:id="rId10"/>
    <p:sldLayoutId id="2147483774" r:id="rId11"/>
    <p:sldLayoutId id="2147483751" r:id="rId12"/>
    <p:sldLayoutId id="2147483753" r:id="rId13"/>
    <p:sldLayoutId id="2147483754" r:id="rId14"/>
    <p:sldLayoutId id="2147483755" r:id="rId15"/>
    <p:sldLayoutId id="2147483768" r:id="rId16"/>
    <p:sldLayoutId id="2147483757" r:id="rId17"/>
    <p:sldLayoutId id="2147483769" r:id="rId18"/>
    <p:sldLayoutId id="2147483761" r:id="rId19"/>
    <p:sldLayoutId id="2147483771" r:id="rId20"/>
    <p:sldLayoutId id="2147483770" r:id="rId21"/>
    <p:sldLayoutId id="2147483764" r:id="rId22"/>
    <p:sldLayoutId id="2147483765" r:id="rId23"/>
    <p:sldLayoutId id="2147483766" r:id="rId24"/>
    <p:sldLayoutId id="2147483767" r:id="rId25"/>
    <p:sldLayoutId id="2147483802" r:id="rId26"/>
    <p:sldLayoutId id="2147483803" r:id="rId27"/>
  </p:sldLayoutIdLst>
  <p:txStyles>
    <p:titleStyle>
      <a:lvl1pPr algn="l" defTabSz="914400" rtl="0" eaLnBrk="1" latinLnBrk="0" hangingPunct="1">
        <a:lnSpc>
          <a:spcPct val="125000"/>
        </a:lnSpc>
        <a:spcBef>
          <a:spcPct val="0"/>
        </a:spcBef>
        <a:buNone/>
        <a:defRPr lang="sv-SE" sz="3600" b="1" i="0" kern="1200" cap="none" spc="0" baseline="0" dirty="0">
          <a:solidFill>
            <a:schemeClr val="accent1"/>
          </a:solidFill>
          <a:latin typeface="+mj-lt"/>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93713" indent="-249238" algn="l" defTabSz="914400" rtl="0" eaLnBrk="1" latinLnBrk="0" hangingPunct="1">
        <a:lnSpc>
          <a:spcPct val="150000"/>
        </a:lnSpc>
        <a:spcBef>
          <a:spcPts val="500"/>
        </a:spcBef>
        <a:buFont typeface="Arial" panose="020B0604020202020204" pitchFamily="34" charset="0"/>
        <a:buChar char="•"/>
        <a:defRPr sz="19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58825" indent="-247650" algn="l" defTabSz="914400" rtl="0" eaLnBrk="1" latinLnBrk="0" hangingPunct="1">
        <a:lnSpc>
          <a:spcPct val="150000"/>
        </a:lnSpc>
        <a:spcBef>
          <a:spcPts val="500"/>
        </a:spcBef>
        <a:buFont typeface="Arial" panose="020B0604020202020204" pitchFamily="34" charset="0"/>
        <a:buChar char="•"/>
        <a:tabLst/>
        <a:defRPr sz="17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09650" indent="-247650" algn="l" defTabSz="914400" rtl="0" eaLnBrk="1" latinLnBrk="0" hangingPunct="1">
        <a:lnSpc>
          <a:spcPct val="150000"/>
        </a:lnSpc>
        <a:spcBef>
          <a:spcPts val="500"/>
        </a:spcBef>
        <a:buFont typeface="Arial" panose="020B0604020202020204" pitchFamily="34" charset="0"/>
        <a:buChar char="•"/>
        <a:defRPr sz="15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90638" indent="-260350" algn="l" defTabSz="914400" rtl="0" eaLnBrk="1" latinLnBrk="0" hangingPunct="1">
        <a:lnSpc>
          <a:spcPct val="150000"/>
        </a:lnSpc>
        <a:spcBef>
          <a:spcPts val="500"/>
        </a:spcBef>
        <a:buFont typeface="Arial" panose="020B0604020202020204" pitchFamily="34" charset="0"/>
        <a:buChar char="•"/>
        <a:defRPr sz="13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userDrawn="1">
          <p15:clr>
            <a:srgbClr val="F26B43"/>
          </p15:clr>
        </p15:guide>
        <p15:guide id="2" orient="horz" pos="1277" userDrawn="1">
          <p15:clr>
            <a:srgbClr val="F26B43"/>
          </p15:clr>
        </p15:guide>
        <p15:guide id="3" orient="horz" pos="365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Platshållare för rubrik 10">
            <a:extLst>
              <a:ext uri="{FF2B5EF4-FFF2-40B4-BE49-F238E27FC236}">
                <a16:creationId xmlns:a16="http://schemas.microsoft.com/office/drawing/2014/main" id="{E2F4B709-8EFF-28BF-199E-C0BC81A855AC}"/>
              </a:ext>
            </a:extLst>
          </p:cNvPr>
          <p:cNvSpPr>
            <a:spLocks noGrp="1"/>
          </p:cNvSpPr>
          <p:nvPr>
            <p:ph type="title"/>
          </p:nvPr>
        </p:nvSpPr>
        <p:spPr>
          <a:xfrm>
            <a:off x="633528" y="517522"/>
            <a:ext cx="8336301"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2025496"/>
            <a:ext cx="8336301"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7" name="Bildobjekt 6" descr="Region Kronobergs logotyp">
            <a:extLst>
              <a:ext uri="{FF2B5EF4-FFF2-40B4-BE49-F238E27FC236}">
                <a16:creationId xmlns:a16="http://schemas.microsoft.com/office/drawing/2014/main" id="{AF44FD0E-75BD-2148-0264-73CEB5A7A759}"/>
              </a:ext>
            </a:extLst>
          </p:cNvPr>
          <p:cNvPicPr>
            <a:picLocks noChangeAspect="1"/>
          </p:cNvPicPr>
          <p:nvPr userDrawn="1"/>
        </p:nvPicPr>
        <p:blipFill rotWithShape="1">
          <a:blip r:embed="rId27">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2229409216"/>
      </p:ext>
    </p:extLst>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Lst>
  <p:txStyles>
    <p:titleStyle>
      <a:lvl1pPr algn="l" defTabSz="914400" rtl="0" eaLnBrk="1" latinLnBrk="0" hangingPunct="1">
        <a:lnSpc>
          <a:spcPct val="125000"/>
        </a:lnSpc>
        <a:spcBef>
          <a:spcPct val="0"/>
        </a:spcBef>
        <a:buNone/>
        <a:defRPr sz="3600" b="1" i="0" kern="1200" cap="none" spc="0" baseline="0">
          <a:solidFill>
            <a:schemeClr val="tx1"/>
          </a:solidFill>
          <a:latin typeface="+mj-lt"/>
          <a:ea typeface="Open Sans Bold" panose="020B0806030504020204" pitchFamily="34" charset="0"/>
          <a:cs typeface="Open Sans Bold" panose="020B08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100" b="0" i="0" kern="1200">
          <a:solidFill>
            <a:schemeClr val="tx1"/>
          </a:solidFill>
          <a:latin typeface="+mn-lt"/>
          <a:ea typeface="Open Sans" panose="020B0606030504020204" pitchFamily="34" charset="0"/>
          <a:cs typeface="Open Sans" panose="020B0606030504020204" pitchFamily="34" charset="0"/>
        </a:defRPr>
      </a:lvl1pPr>
      <a:lvl2pPr marL="493713" indent="-249238" algn="l" defTabSz="914400" rtl="0" eaLnBrk="1" latinLnBrk="0" hangingPunct="1">
        <a:lnSpc>
          <a:spcPct val="150000"/>
        </a:lnSpc>
        <a:spcBef>
          <a:spcPts val="500"/>
        </a:spcBef>
        <a:buFont typeface="Arial" panose="020B0604020202020204" pitchFamily="34" charset="0"/>
        <a:buChar char="•"/>
        <a:defRPr sz="1900" b="0" i="0" kern="1200">
          <a:solidFill>
            <a:schemeClr val="tx1"/>
          </a:solidFill>
          <a:latin typeface="+mn-lt"/>
          <a:ea typeface="Open Sans" panose="020B0606030504020204" pitchFamily="34" charset="0"/>
          <a:cs typeface="Open Sans" panose="020B0606030504020204" pitchFamily="34" charset="0"/>
        </a:defRPr>
      </a:lvl2pPr>
      <a:lvl3pPr marL="758825" indent="-247650" algn="l" defTabSz="914400" rtl="0" eaLnBrk="1" latinLnBrk="0" hangingPunct="1">
        <a:lnSpc>
          <a:spcPct val="150000"/>
        </a:lnSpc>
        <a:spcBef>
          <a:spcPts val="500"/>
        </a:spcBef>
        <a:buFont typeface="Arial" panose="020B0604020202020204" pitchFamily="34" charset="0"/>
        <a:buChar char="•"/>
        <a:tabLst/>
        <a:defRPr sz="1700" b="0" i="0" kern="1200">
          <a:solidFill>
            <a:schemeClr val="tx1"/>
          </a:solidFill>
          <a:latin typeface="+mn-lt"/>
          <a:ea typeface="Open Sans" panose="020B0606030504020204" pitchFamily="34" charset="0"/>
          <a:cs typeface="Open Sans" panose="020B0606030504020204" pitchFamily="34" charset="0"/>
        </a:defRPr>
      </a:lvl3pPr>
      <a:lvl4pPr marL="1009650" indent="-247650" algn="l" defTabSz="914400" rtl="0" eaLnBrk="1" latinLnBrk="0" hangingPunct="1">
        <a:lnSpc>
          <a:spcPct val="150000"/>
        </a:lnSpc>
        <a:spcBef>
          <a:spcPts val="500"/>
        </a:spcBef>
        <a:buFont typeface="Arial" panose="020B0604020202020204" pitchFamily="34" charset="0"/>
        <a:buChar char="•"/>
        <a:defRPr sz="1500" b="0" i="0" kern="1200">
          <a:solidFill>
            <a:schemeClr val="tx1"/>
          </a:solidFill>
          <a:latin typeface="+mn-lt"/>
          <a:ea typeface="Open Sans" panose="020B0606030504020204" pitchFamily="34" charset="0"/>
          <a:cs typeface="Open Sans" panose="020B0606030504020204" pitchFamily="34" charset="0"/>
        </a:defRPr>
      </a:lvl4pPr>
      <a:lvl5pPr marL="1290638" indent="-260350" algn="l" defTabSz="914400" rtl="0" eaLnBrk="1" latinLnBrk="0" hangingPunct="1">
        <a:lnSpc>
          <a:spcPct val="150000"/>
        </a:lnSpc>
        <a:spcBef>
          <a:spcPts val="500"/>
        </a:spcBef>
        <a:buFont typeface="Arial" panose="020B0604020202020204" pitchFamily="34" charset="0"/>
        <a:buChar char="•"/>
        <a:defRPr sz="1300" b="0" i="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6DB6828-10AF-47B4-BF5D-275A16139E22}"/>
              </a:ext>
            </a:extLst>
          </p:cNvPr>
          <p:cNvSpPr>
            <a:spLocks noGrp="1"/>
          </p:cNvSpPr>
          <p:nvPr>
            <p:ph type="title"/>
          </p:nvPr>
        </p:nvSpPr>
        <p:spPr>
          <a:xfrm>
            <a:off x="629194" y="237664"/>
            <a:ext cx="5961600" cy="1325563"/>
          </a:xfrm>
          <a:prstGeom prst="rect">
            <a:avLst/>
          </a:prstGeom>
        </p:spPr>
        <p:txBody>
          <a:bodyPr vert="horz" lIns="91440" tIns="45720" rIns="91440" bIns="45720" rtlCol="0" anchor="b" anchorCtr="0">
            <a:noAutofit/>
          </a:bodyPr>
          <a:lstStyle/>
          <a:p>
            <a:r>
              <a:rPr lang="sv-SE" dirty="0"/>
              <a:t>Rubrik</a:t>
            </a:r>
            <a:br>
              <a:rPr lang="sv-SE" dirty="0"/>
            </a:br>
            <a:r>
              <a:rPr lang="sv-SE" dirty="0"/>
              <a:t>2 rader</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1727424"/>
            <a:ext cx="5980612"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a:solidFill>
                  <a:schemeClr val="tx1"/>
                </a:solidFill>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pic>
        <p:nvPicPr>
          <p:cNvPr id="7" name="Bildobjekt 6">
            <a:extLst>
              <a:ext uri="{FF2B5EF4-FFF2-40B4-BE49-F238E27FC236}">
                <a16:creationId xmlns:a16="http://schemas.microsoft.com/office/drawing/2014/main" id="{2C7FD6BA-4039-4D8C-818E-3DF94A16FF6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37491770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txStyles>
    <p:titleStyle>
      <a:lvl1pPr algn="l" defTabSz="914400" rtl="0" eaLnBrk="1" latinLnBrk="0" hangingPunct="1">
        <a:lnSpc>
          <a:spcPct val="100000"/>
        </a:lnSpc>
        <a:spcBef>
          <a:spcPct val="0"/>
        </a:spcBef>
        <a:buNone/>
        <a:defRPr sz="3800" kern="1200" cap="all" spc="14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100" kern="1200">
          <a:solidFill>
            <a:schemeClr val="tx1"/>
          </a:solidFill>
          <a:latin typeface="+mn-lt"/>
          <a:ea typeface="+mn-ea"/>
          <a:cs typeface="+mn-cs"/>
        </a:defRPr>
      </a:lvl1pPr>
      <a:lvl2pPr marL="493713" indent="-249238" algn="l" defTabSz="914400" rtl="0" eaLnBrk="1" latinLnBrk="0" hangingPunct="1">
        <a:lnSpc>
          <a:spcPct val="100000"/>
        </a:lnSpc>
        <a:spcBef>
          <a:spcPts val="500"/>
        </a:spcBef>
        <a:buFont typeface="Arial" panose="020B0604020202020204" pitchFamily="34" charset="0"/>
        <a:buChar char="•"/>
        <a:defRPr sz="1900" kern="1200">
          <a:solidFill>
            <a:schemeClr val="tx1"/>
          </a:solidFill>
          <a:latin typeface="+mn-lt"/>
          <a:ea typeface="+mn-ea"/>
          <a:cs typeface="+mn-cs"/>
        </a:defRPr>
      </a:lvl2pPr>
      <a:lvl3pPr marL="758825" indent="-247650" algn="l" defTabSz="914400" rtl="0" eaLnBrk="1" latinLnBrk="0" hangingPunct="1">
        <a:lnSpc>
          <a:spcPct val="100000"/>
        </a:lnSpc>
        <a:spcBef>
          <a:spcPts val="500"/>
        </a:spcBef>
        <a:buFont typeface="Arial" panose="020B0604020202020204" pitchFamily="34" charset="0"/>
        <a:buChar char="•"/>
        <a:tabLst/>
        <a:defRPr sz="1700" kern="1200">
          <a:solidFill>
            <a:schemeClr val="tx1"/>
          </a:solidFill>
          <a:latin typeface="+mn-lt"/>
          <a:ea typeface="+mn-ea"/>
          <a:cs typeface="+mn-cs"/>
        </a:defRPr>
      </a:lvl3pPr>
      <a:lvl4pPr marL="1009650" indent="-24765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4pPr>
      <a:lvl5pPr marL="1290638" indent="-260350" algn="l" defTabSz="914400" rtl="0" eaLnBrk="1" latinLnBrk="0" hangingPunct="1">
        <a:lnSpc>
          <a:spcPct val="10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6DB6828-10AF-47B4-BF5D-275A16139E22}"/>
              </a:ext>
            </a:extLst>
          </p:cNvPr>
          <p:cNvSpPr>
            <a:spLocks noGrp="1"/>
          </p:cNvSpPr>
          <p:nvPr>
            <p:ph type="title"/>
          </p:nvPr>
        </p:nvSpPr>
        <p:spPr>
          <a:xfrm>
            <a:off x="629194" y="237664"/>
            <a:ext cx="5961600" cy="1325563"/>
          </a:xfrm>
          <a:prstGeom prst="rect">
            <a:avLst/>
          </a:prstGeom>
        </p:spPr>
        <p:txBody>
          <a:bodyPr vert="horz" lIns="91440" tIns="45720" rIns="91440" bIns="45720" rtlCol="0" anchor="b" anchorCtr="0">
            <a:noAutofit/>
          </a:bodyPr>
          <a:lstStyle/>
          <a:p>
            <a:r>
              <a:rPr lang="sv-SE" dirty="0"/>
              <a:t>Rubrik</a:t>
            </a:r>
            <a:br>
              <a:rPr lang="sv-SE" dirty="0"/>
            </a:br>
            <a:r>
              <a:rPr lang="sv-SE" dirty="0"/>
              <a:t>2 rader</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1727424"/>
            <a:ext cx="5980612"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a:solidFill>
                  <a:schemeClr val="tx1"/>
                </a:solidFill>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84221" y="6426926"/>
            <a:ext cx="509108"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pic>
        <p:nvPicPr>
          <p:cNvPr id="7" name="Bildobjekt 6">
            <a:extLst>
              <a:ext uri="{FF2B5EF4-FFF2-40B4-BE49-F238E27FC236}">
                <a16:creationId xmlns:a16="http://schemas.microsoft.com/office/drawing/2014/main" id="{4C2CBCBC-1CB2-ED3F-A5C1-498B52CB80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179894941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100000"/>
        </a:lnSpc>
        <a:spcBef>
          <a:spcPct val="0"/>
        </a:spcBef>
        <a:buNone/>
        <a:defRPr sz="3800" kern="1200" cap="all" spc="14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100" kern="1200">
          <a:solidFill>
            <a:schemeClr val="tx1"/>
          </a:solidFill>
          <a:latin typeface="+mn-lt"/>
          <a:ea typeface="+mn-ea"/>
          <a:cs typeface="+mn-cs"/>
        </a:defRPr>
      </a:lvl1pPr>
      <a:lvl2pPr marL="493713" indent="-249238" algn="l" defTabSz="914400" rtl="0" eaLnBrk="1" latinLnBrk="0" hangingPunct="1">
        <a:lnSpc>
          <a:spcPct val="100000"/>
        </a:lnSpc>
        <a:spcBef>
          <a:spcPts val="500"/>
        </a:spcBef>
        <a:buFont typeface="Arial" panose="020B0604020202020204" pitchFamily="34" charset="0"/>
        <a:buChar char="•"/>
        <a:defRPr sz="1900" kern="1200">
          <a:solidFill>
            <a:schemeClr val="tx1"/>
          </a:solidFill>
          <a:latin typeface="+mn-lt"/>
          <a:ea typeface="+mn-ea"/>
          <a:cs typeface="+mn-cs"/>
        </a:defRPr>
      </a:lvl2pPr>
      <a:lvl3pPr marL="758825" indent="-247650" algn="l" defTabSz="914400" rtl="0" eaLnBrk="1" latinLnBrk="0" hangingPunct="1">
        <a:lnSpc>
          <a:spcPct val="100000"/>
        </a:lnSpc>
        <a:spcBef>
          <a:spcPts val="500"/>
        </a:spcBef>
        <a:buFont typeface="Arial" panose="020B0604020202020204" pitchFamily="34" charset="0"/>
        <a:buChar char="•"/>
        <a:tabLst/>
        <a:defRPr sz="1700" kern="1200">
          <a:solidFill>
            <a:schemeClr val="tx1"/>
          </a:solidFill>
          <a:latin typeface="+mn-lt"/>
          <a:ea typeface="+mn-ea"/>
          <a:cs typeface="+mn-cs"/>
        </a:defRPr>
      </a:lvl3pPr>
      <a:lvl4pPr marL="1009650" indent="-24765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4pPr>
      <a:lvl5pPr marL="1290638" indent="-260350" algn="l" defTabSz="914400" rtl="0" eaLnBrk="1" latinLnBrk="0" hangingPunct="1">
        <a:lnSpc>
          <a:spcPct val="10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6DB6828-10AF-47B4-BF5D-275A16139E22}"/>
              </a:ext>
            </a:extLst>
          </p:cNvPr>
          <p:cNvSpPr>
            <a:spLocks noGrp="1"/>
          </p:cNvSpPr>
          <p:nvPr>
            <p:ph type="title"/>
          </p:nvPr>
        </p:nvSpPr>
        <p:spPr>
          <a:xfrm>
            <a:off x="629194" y="237664"/>
            <a:ext cx="5961600" cy="1325563"/>
          </a:xfrm>
          <a:prstGeom prst="rect">
            <a:avLst/>
          </a:prstGeom>
        </p:spPr>
        <p:txBody>
          <a:bodyPr vert="horz" lIns="91440" tIns="45720" rIns="91440" bIns="45720" rtlCol="0" anchor="b" anchorCtr="0">
            <a:noAutofit/>
          </a:bodyPr>
          <a:lstStyle/>
          <a:p>
            <a:r>
              <a:rPr lang="sv-SE" dirty="0"/>
              <a:t>Rubrik</a:t>
            </a:r>
            <a:br>
              <a:rPr lang="sv-SE" dirty="0"/>
            </a:br>
            <a:r>
              <a:rPr lang="sv-SE" dirty="0"/>
              <a:t>2 rader</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1727424"/>
            <a:ext cx="5980612"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a:solidFill>
                  <a:schemeClr val="tx1"/>
                </a:solidFill>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pic>
        <p:nvPicPr>
          <p:cNvPr id="7" name="Bildobjekt 6">
            <a:extLst>
              <a:ext uri="{FF2B5EF4-FFF2-40B4-BE49-F238E27FC236}">
                <a16:creationId xmlns:a16="http://schemas.microsoft.com/office/drawing/2014/main" id="{2C7FD6BA-4039-4D8C-818E-3DF94A16FF6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248287098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997" r:id="rId14"/>
  </p:sldLayoutIdLst>
  <p:txStyles>
    <p:titleStyle>
      <a:lvl1pPr algn="l" defTabSz="914400" rtl="0" eaLnBrk="1" latinLnBrk="0" hangingPunct="1">
        <a:lnSpc>
          <a:spcPct val="100000"/>
        </a:lnSpc>
        <a:spcBef>
          <a:spcPct val="0"/>
        </a:spcBef>
        <a:buNone/>
        <a:defRPr sz="3800" kern="1200" cap="all" spc="14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100" kern="1200">
          <a:solidFill>
            <a:schemeClr val="tx1"/>
          </a:solidFill>
          <a:latin typeface="+mn-lt"/>
          <a:ea typeface="+mn-ea"/>
          <a:cs typeface="+mn-cs"/>
        </a:defRPr>
      </a:lvl1pPr>
      <a:lvl2pPr marL="493713" indent="-249238" algn="l" defTabSz="914400" rtl="0" eaLnBrk="1" latinLnBrk="0" hangingPunct="1">
        <a:lnSpc>
          <a:spcPct val="100000"/>
        </a:lnSpc>
        <a:spcBef>
          <a:spcPts val="500"/>
        </a:spcBef>
        <a:buFont typeface="Arial" panose="020B0604020202020204" pitchFamily="34" charset="0"/>
        <a:buChar char="•"/>
        <a:defRPr sz="1900" kern="1200">
          <a:solidFill>
            <a:schemeClr val="tx1"/>
          </a:solidFill>
          <a:latin typeface="+mn-lt"/>
          <a:ea typeface="+mn-ea"/>
          <a:cs typeface="+mn-cs"/>
        </a:defRPr>
      </a:lvl2pPr>
      <a:lvl3pPr marL="758825" indent="-247650" algn="l" defTabSz="914400" rtl="0" eaLnBrk="1" latinLnBrk="0" hangingPunct="1">
        <a:lnSpc>
          <a:spcPct val="100000"/>
        </a:lnSpc>
        <a:spcBef>
          <a:spcPts val="500"/>
        </a:spcBef>
        <a:buFont typeface="Arial" panose="020B0604020202020204" pitchFamily="34" charset="0"/>
        <a:buChar char="•"/>
        <a:tabLst/>
        <a:defRPr sz="1700" kern="1200">
          <a:solidFill>
            <a:schemeClr val="tx1"/>
          </a:solidFill>
          <a:latin typeface="+mn-lt"/>
          <a:ea typeface="+mn-ea"/>
          <a:cs typeface="+mn-cs"/>
        </a:defRPr>
      </a:lvl3pPr>
      <a:lvl4pPr marL="1009650" indent="-24765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4pPr>
      <a:lvl5pPr marL="1290638" indent="-260350" algn="l" defTabSz="914400" rtl="0" eaLnBrk="1" latinLnBrk="0" hangingPunct="1">
        <a:lnSpc>
          <a:spcPct val="10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BDEF5A8-0FC6-4313-AEA6-C68D46CFFC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DBF360D6-F9A7-4212-B86F-1D39E7D203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503E696E-B1C4-40F2-B38E-5BBE37330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E1845-D26C-4B76-89FE-EDE3F1F9AD34}" type="datetimeFigureOut">
              <a:rPr lang="sv-SE" smtClean="0"/>
              <a:t>2026-06-26</a:t>
            </a:fld>
            <a:endParaRPr lang="sv-SE"/>
          </a:p>
        </p:txBody>
      </p:sp>
      <p:pic>
        <p:nvPicPr>
          <p:cNvPr id="11" name="Bildobjekt 10">
            <a:extLst>
              <a:ext uri="{FF2B5EF4-FFF2-40B4-BE49-F238E27FC236}">
                <a16:creationId xmlns:a16="http://schemas.microsoft.com/office/drawing/2014/main" id="{74809BE5-90EC-4279-9070-76129DC3112B}"/>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4912" r="15959"/>
          <a:stretch/>
        </p:blipFill>
        <p:spPr>
          <a:xfrm>
            <a:off x="5455338" y="6307219"/>
            <a:ext cx="1281324" cy="463385"/>
          </a:xfrm>
          <a:prstGeom prst="rect">
            <a:avLst/>
          </a:prstGeom>
        </p:spPr>
      </p:pic>
    </p:spTree>
    <p:extLst>
      <p:ext uri="{BB962C8B-B14F-4D97-AF65-F5344CB8AC3E}">
        <p14:creationId xmlns:p14="http://schemas.microsoft.com/office/powerpoint/2010/main" val="140519484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Lst>
  <p:txStyles>
    <p:titleStyle>
      <a:lvl1pPr algn="l" defTabSz="914400" rtl="0" eaLnBrk="1" latinLnBrk="0" hangingPunct="1">
        <a:lnSpc>
          <a:spcPct val="90000"/>
        </a:lnSpc>
        <a:spcBef>
          <a:spcPct val="0"/>
        </a:spcBef>
        <a:buNone/>
        <a:defRPr sz="4400" b="1" i="0" kern="1200" cap="none" baseline="0">
          <a:solidFill>
            <a:srgbClr val="A055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 name="Platshållare för rubrik 10">
            <a:extLst>
              <a:ext uri="{FF2B5EF4-FFF2-40B4-BE49-F238E27FC236}">
                <a16:creationId xmlns:a16="http://schemas.microsoft.com/office/drawing/2014/main" id="{E2F4B709-8EFF-28BF-199E-C0BC81A855AC}"/>
              </a:ext>
            </a:extLst>
          </p:cNvPr>
          <p:cNvSpPr>
            <a:spLocks noGrp="1"/>
          </p:cNvSpPr>
          <p:nvPr>
            <p:ph type="title"/>
          </p:nvPr>
        </p:nvSpPr>
        <p:spPr>
          <a:xfrm>
            <a:off x="633528" y="517522"/>
            <a:ext cx="8336301"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2025496"/>
            <a:ext cx="8336301"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2" name="Bildobjekt 1" descr="Region Kronobergs logotyp">
            <a:extLst>
              <a:ext uri="{FF2B5EF4-FFF2-40B4-BE49-F238E27FC236}">
                <a16:creationId xmlns:a16="http://schemas.microsoft.com/office/drawing/2014/main" id="{2BE57839-76ED-6B82-DAF4-52F5CB5FBFFB}"/>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435811875"/>
      </p:ext>
    </p:extLst>
  </p:cSld>
  <p:clrMap bg1="dk1" tx1="lt1" bg2="dk2"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3966" r:id="rId22"/>
    <p:sldLayoutId id="2147483967" r:id="rId23"/>
    <p:sldLayoutId id="2147483968" r:id="rId24"/>
    <p:sldLayoutId id="2147483969" r:id="rId25"/>
  </p:sldLayoutIdLst>
  <p:txStyles>
    <p:titleStyle>
      <a:lvl1pPr algn="l" defTabSz="914400" rtl="0" eaLnBrk="1" latinLnBrk="0" hangingPunct="1">
        <a:lnSpc>
          <a:spcPct val="125000"/>
        </a:lnSpc>
        <a:spcBef>
          <a:spcPct val="0"/>
        </a:spcBef>
        <a:buNone/>
        <a:defRPr lang="sv-SE" sz="3600" b="1" i="0" kern="1200" cap="none" spc="0" baseline="0" dirty="0">
          <a:solidFill>
            <a:schemeClr val="accent1"/>
          </a:solidFill>
          <a:latin typeface="+mj-lt"/>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1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93713" indent="-249238" algn="l" defTabSz="914400" rtl="0" eaLnBrk="1" latinLnBrk="0" hangingPunct="1">
        <a:lnSpc>
          <a:spcPct val="150000"/>
        </a:lnSpc>
        <a:spcBef>
          <a:spcPts val="500"/>
        </a:spcBef>
        <a:buFont typeface="Arial" panose="020B0604020202020204" pitchFamily="34" charset="0"/>
        <a:buChar char="•"/>
        <a:defRPr sz="19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758825" indent="-247650" algn="l" defTabSz="914400" rtl="0" eaLnBrk="1" latinLnBrk="0" hangingPunct="1">
        <a:lnSpc>
          <a:spcPct val="150000"/>
        </a:lnSpc>
        <a:spcBef>
          <a:spcPts val="500"/>
        </a:spcBef>
        <a:buFont typeface="Arial" panose="020B0604020202020204" pitchFamily="34" charset="0"/>
        <a:buChar char="•"/>
        <a:tabLst/>
        <a:defRPr sz="17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009650" indent="-247650" algn="l" defTabSz="914400" rtl="0" eaLnBrk="1" latinLnBrk="0" hangingPunct="1">
        <a:lnSpc>
          <a:spcPct val="150000"/>
        </a:lnSpc>
        <a:spcBef>
          <a:spcPts val="500"/>
        </a:spcBef>
        <a:buFont typeface="Arial" panose="020B0604020202020204" pitchFamily="34" charset="0"/>
        <a:buChar char="•"/>
        <a:defRPr sz="15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90638" indent="-260350" algn="l" defTabSz="914400" rtl="0" eaLnBrk="1" latinLnBrk="0" hangingPunct="1">
        <a:lnSpc>
          <a:spcPct val="150000"/>
        </a:lnSpc>
        <a:spcBef>
          <a:spcPts val="500"/>
        </a:spcBef>
        <a:buFont typeface="Arial" panose="020B0604020202020204" pitchFamily="34" charset="0"/>
        <a:buChar char="•"/>
        <a:defRPr sz="13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Platshållare för rubrik 10">
            <a:extLst>
              <a:ext uri="{FF2B5EF4-FFF2-40B4-BE49-F238E27FC236}">
                <a16:creationId xmlns:a16="http://schemas.microsoft.com/office/drawing/2014/main" id="{E2F4B709-8EFF-28BF-199E-C0BC81A855AC}"/>
              </a:ext>
            </a:extLst>
          </p:cNvPr>
          <p:cNvSpPr>
            <a:spLocks noGrp="1"/>
          </p:cNvSpPr>
          <p:nvPr>
            <p:ph type="title"/>
          </p:nvPr>
        </p:nvSpPr>
        <p:spPr>
          <a:xfrm>
            <a:off x="633528" y="517522"/>
            <a:ext cx="8336301"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2025496"/>
            <a:ext cx="8336301"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7" name="Bildobjekt 6" descr="Region Kronobergs logotyp">
            <a:extLst>
              <a:ext uri="{FF2B5EF4-FFF2-40B4-BE49-F238E27FC236}">
                <a16:creationId xmlns:a16="http://schemas.microsoft.com/office/drawing/2014/main" id="{AF44FD0E-75BD-2148-0264-73CEB5A7A759}"/>
              </a:ext>
            </a:extLst>
          </p:cNvPr>
          <p:cNvPicPr>
            <a:picLocks noChangeAspect="1"/>
          </p:cNvPicPr>
          <p:nvPr userDrawn="1"/>
        </p:nvPicPr>
        <p:blipFill rotWithShape="1">
          <a:blip r:embed="rId27">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3924477072"/>
      </p:ext>
    </p:extLst>
  </p:cSld>
  <p:clrMap bg1="dk1" tx1="lt1" bg2="dk2"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 id="2147483995" r:id="rId24"/>
    <p:sldLayoutId id="2147483996" r:id="rId25"/>
  </p:sldLayoutIdLst>
  <p:txStyles>
    <p:titleStyle>
      <a:lvl1pPr algn="l" defTabSz="914400" rtl="0" eaLnBrk="1" latinLnBrk="0" hangingPunct="1">
        <a:lnSpc>
          <a:spcPct val="125000"/>
        </a:lnSpc>
        <a:spcBef>
          <a:spcPct val="0"/>
        </a:spcBef>
        <a:buNone/>
        <a:defRPr sz="3600" b="1" i="0" kern="1200" cap="none" spc="0" baseline="0">
          <a:solidFill>
            <a:schemeClr val="tx1"/>
          </a:solidFill>
          <a:latin typeface="+mj-lt"/>
          <a:ea typeface="Open Sans Bold" panose="020B0806030504020204" pitchFamily="34" charset="0"/>
          <a:cs typeface="Open Sans Bold" panose="020B08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100" b="0" i="0" kern="1200">
          <a:solidFill>
            <a:schemeClr val="tx1"/>
          </a:solidFill>
          <a:latin typeface="+mn-lt"/>
          <a:ea typeface="Open Sans" panose="020B0606030504020204" pitchFamily="34" charset="0"/>
          <a:cs typeface="Open Sans" panose="020B0606030504020204" pitchFamily="34" charset="0"/>
        </a:defRPr>
      </a:lvl1pPr>
      <a:lvl2pPr marL="493713" indent="-249238" algn="l" defTabSz="914400" rtl="0" eaLnBrk="1" latinLnBrk="0" hangingPunct="1">
        <a:lnSpc>
          <a:spcPct val="150000"/>
        </a:lnSpc>
        <a:spcBef>
          <a:spcPts val="500"/>
        </a:spcBef>
        <a:buFont typeface="Arial" panose="020B0604020202020204" pitchFamily="34" charset="0"/>
        <a:buChar char="•"/>
        <a:defRPr sz="1900" b="0" i="0" kern="1200">
          <a:solidFill>
            <a:schemeClr val="tx1"/>
          </a:solidFill>
          <a:latin typeface="+mn-lt"/>
          <a:ea typeface="Open Sans" panose="020B0606030504020204" pitchFamily="34" charset="0"/>
          <a:cs typeface="Open Sans" panose="020B0606030504020204" pitchFamily="34" charset="0"/>
        </a:defRPr>
      </a:lvl2pPr>
      <a:lvl3pPr marL="758825" indent="-247650" algn="l" defTabSz="914400" rtl="0" eaLnBrk="1" latinLnBrk="0" hangingPunct="1">
        <a:lnSpc>
          <a:spcPct val="150000"/>
        </a:lnSpc>
        <a:spcBef>
          <a:spcPts val="500"/>
        </a:spcBef>
        <a:buFont typeface="Arial" panose="020B0604020202020204" pitchFamily="34" charset="0"/>
        <a:buChar char="•"/>
        <a:tabLst/>
        <a:defRPr sz="1700" b="0" i="0" kern="1200">
          <a:solidFill>
            <a:schemeClr val="tx1"/>
          </a:solidFill>
          <a:latin typeface="+mn-lt"/>
          <a:ea typeface="Open Sans" panose="020B0606030504020204" pitchFamily="34" charset="0"/>
          <a:cs typeface="Open Sans" panose="020B0606030504020204" pitchFamily="34" charset="0"/>
        </a:defRPr>
      </a:lvl3pPr>
      <a:lvl4pPr marL="1009650" indent="-247650" algn="l" defTabSz="914400" rtl="0" eaLnBrk="1" latinLnBrk="0" hangingPunct="1">
        <a:lnSpc>
          <a:spcPct val="150000"/>
        </a:lnSpc>
        <a:spcBef>
          <a:spcPts val="500"/>
        </a:spcBef>
        <a:buFont typeface="Arial" panose="020B0604020202020204" pitchFamily="34" charset="0"/>
        <a:buChar char="•"/>
        <a:defRPr sz="1500" b="0" i="0" kern="1200">
          <a:solidFill>
            <a:schemeClr val="tx1"/>
          </a:solidFill>
          <a:latin typeface="+mn-lt"/>
          <a:ea typeface="Open Sans" panose="020B0606030504020204" pitchFamily="34" charset="0"/>
          <a:cs typeface="Open Sans" panose="020B0606030504020204" pitchFamily="34" charset="0"/>
        </a:defRPr>
      </a:lvl4pPr>
      <a:lvl5pPr marL="1290638" indent="-260350" algn="l" defTabSz="914400" rtl="0" eaLnBrk="1" latinLnBrk="0" hangingPunct="1">
        <a:lnSpc>
          <a:spcPct val="150000"/>
        </a:lnSpc>
        <a:spcBef>
          <a:spcPts val="500"/>
        </a:spcBef>
        <a:buFont typeface="Arial" panose="020B0604020202020204" pitchFamily="34" charset="0"/>
        <a:buChar char="•"/>
        <a:defRPr sz="1300" b="0" i="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latshållare för rubrik 10">
            <a:extLst>
              <a:ext uri="{FF2B5EF4-FFF2-40B4-BE49-F238E27FC236}">
                <a16:creationId xmlns:a16="http://schemas.microsoft.com/office/drawing/2014/main" id="{E2F4B709-8EFF-28BF-199E-C0BC81A855AC}"/>
              </a:ext>
            </a:extLst>
          </p:cNvPr>
          <p:cNvSpPr>
            <a:spLocks noGrp="1"/>
          </p:cNvSpPr>
          <p:nvPr>
            <p:ph type="title"/>
          </p:nvPr>
        </p:nvSpPr>
        <p:spPr>
          <a:xfrm>
            <a:off x="633528" y="517522"/>
            <a:ext cx="8336301"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2025496"/>
            <a:ext cx="8336301"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2" name="Bildobjekt 1" descr="Region Kronobergs logotyp">
            <a:extLst>
              <a:ext uri="{FF2B5EF4-FFF2-40B4-BE49-F238E27FC236}">
                <a16:creationId xmlns:a16="http://schemas.microsoft.com/office/drawing/2014/main" id="{2BE57839-76ED-6B82-DAF4-52F5CB5FBFFB}"/>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00759446"/>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 id="2147484015" r:id="rId17"/>
    <p:sldLayoutId id="2147484016" r:id="rId18"/>
    <p:sldLayoutId id="2147484017" r:id="rId19"/>
    <p:sldLayoutId id="2147484018" r:id="rId20"/>
    <p:sldLayoutId id="2147484019" r:id="rId21"/>
    <p:sldLayoutId id="2147484020" r:id="rId22"/>
    <p:sldLayoutId id="2147484021" r:id="rId23"/>
    <p:sldLayoutId id="2147484022" r:id="rId24"/>
    <p:sldLayoutId id="2147484023" r:id="rId25"/>
    <p:sldLayoutId id="2147484024" r:id="rId26"/>
    <p:sldLayoutId id="2147484025" r:id="rId27"/>
  </p:sldLayoutIdLst>
  <p:txStyles>
    <p:titleStyle>
      <a:lvl1pPr algn="l" defTabSz="914400" rtl="0" eaLnBrk="1" latinLnBrk="0" hangingPunct="1">
        <a:lnSpc>
          <a:spcPct val="125000"/>
        </a:lnSpc>
        <a:spcBef>
          <a:spcPct val="0"/>
        </a:spcBef>
        <a:buNone/>
        <a:defRPr lang="sv-SE" sz="3600" b="1" i="0" kern="1200" cap="none" spc="0" baseline="0" dirty="0">
          <a:solidFill>
            <a:schemeClr val="accent1"/>
          </a:solidFill>
          <a:latin typeface="+mj-lt"/>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93713" indent="-249238" algn="l" defTabSz="914400" rtl="0" eaLnBrk="1" latinLnBrk="0" hangingPunct="1">
        <a:lnSpc>
          <a:spcPct val="150000"/>
        </a:lnSpc>
        <a:spcBef>
          <a:spcPts val="500"/>
        </a:spcBef>
        <a:buFont typeface="Arial" panose="020B0604020202020204" pitchFamily="34" charset="0"/>
        <a:buChar char="•"/>
        <a:defRPr sz="19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58825" indent="-247650" algn="l" defTabSz="914400" rtl="0" eaLnBrk="1" latinLnBrk="0" hangingPunct="1">
        <a:lnSpc>
          <a:spcPct val="150000"/>
        </a:lnSpc>
        <a:spcBef>
          <a:spcPts val="500"/>
        </a:spcBef>
        <a:buFont typeface="Arial" panose="020B0604020202020204" pitchFamily="34" charset="0"/>
        <a:buChar char="•"/>
        <a:tabLst/>
        <a:defRPr sz="17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09650" indent="-247650" algn="l" defTabSz="914400" rtl="0" eaLnBrk="1" latinLnBrk="0" hangingPunct="1">
        <a:lnSpc>
          <a:spcPct val="150000"/>
        </a:lnSpc>
        <a:spcBef>
          <a:spcPts val="500"/>
        </a:spcBef>
        <a:buFont typeface="Arial" panose="020B0604020202020204" pitchFamily="34" charset="0"/>
        <a:buChar char="•"/>
        <a:defRPr sz="15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90638" indent="-260350" algn="l" defTabSz="914400" rtl="0" eaLnBrk="1" latinLnBrk="0" hangingPunct="1">
        <a:lnSpc>
          <a:spcPct val="150000"/>
        </a:lnSpc>
        <a:spcBef>
          <a:spcPts val="500"/>
        </a:spcBef>
        <a:buFont typeface="Arial" panose="020B0604020202020204" pitchFamily="34" charset="0"/>
        <a:buChar char="•"/>
        <a:defRPr sz="13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facebook.com/svtedit/videos/1723808454342814/"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DZLWLHdwwEM&amp;pp=ygUOdsOlbGRzc3BpcmFsZW4%3D" TargetMode="Externa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74.xml"/><Relationship Id="rId5" Type="http://schemas.openxmlformats.org/officeDocument/2006/relationships/hyperlink" Target="https://www.regionkronoberg.se/contentassets/13e903ec0d0f48a1bcd1278d609cfeab/fickkort-fraga-om-valdsutsatthet-vuxna-mars-2026.pdf" TargetMode="Externa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hyperlink" Target="https://www.vaxjo.se/sidor/stod-och-omsorg/centrum-mot-vald.html" TargetMode="Externa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regionkronoberg.se/vardgivare/arbetsomraden-processer/manskliga-rattigheter-och-barnets-rattigheter/skydd-mot-valdsutsatthet/vald-i-nara-relationer/" TargetMode="External"/><Relationship Id="rId1" Type="http://schemas.openxmlformats.org/officeDocument/2006/relationships/slideLayout" Target="../slideLayouts/slideLayout27.xml"/><Relationship Id="rId4" Type="http://schemas.openxmlformats.org/officeDocument/2006/relationships/hyperlink" Target="https://www.regionkronoberg.se/vardgivare/arbetsomraden-processer/manskliga-rattigheter-och-barnets-rattigheter/skydd-mot-valdsutsatthe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regionkronoberg.se/vardgivare/arbetsomraden-processer/manskliga-rattigheter-och-barnets-rattigheter/skydd-mot-valdsutsatthet/vald-i-nara-relationer/" TargetMode="Externa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hyperlink" Target="https://www.regionkronoberg.se/vardgivare/arbetsomraden-processer/manskliga-rattigheter-och-barnets-rattigheter/" TargetMode="Externa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k7vGGcMAJYY"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33F8EF9-9683-482E-9D72-B6A618F12A45}"/>
              </a:ext>
            </a:extLst>
          </p:cNvPr>
          <p:cNvSpPr>
            <a:spLocks noGrp="1"/>
          </p:cNvSpPr>
          <p:nvPr>
            <p:ph type="title"/>
          </p:nvPr>
        </p:nvSpPr>
        <p:spPr/>
        <p:txBody>
          <a:bodyPr/>
          <a:lstStyle/>
          <a:p>
            <a:r>
              <a:rPr lang="sv-SE" dirty="0"/>
              <a:t>Våld i nära relationer</a:t>
            </a:r>
          </a:p>
        </p:txBody>
      </p:sp>
    </p:spTree>
    <p:extLst>
      <p:ext uri="{BB962C8B-B14F-4D97-AF65-F5344CB8AC3E}">
        <p14:creationId xmlns:p14="http://schemas.microsoft.com/office/powerpoint/2010/main" val="44307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77AAF3CC-E60E-4338-9ECA-2245F77461C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179" r="3179"/>
          <a:stretch>
            <a:fillRect/>
          </a:stretch>
        </p:blipFill>
        <p:spPr>
          <a:xfrm rot="549817">
            <a:off x="8945932" y="1665875"/>
            <a:ext cx="2744474" cy="2929766"/>
          </a:xfrm>
        </p:spPr>
      </p:pic>
      <p:sp>
        <p:nvSpPr>
          <p:cNvPr id="3" name="Platshållare för text 2">
            <a:extLst>
              <a:ext uri="{FF2B5EF4-FFF2-40B4-BE49-F238E27FC236}">
                <a16:creationId xmlns:a16="http://schemas.microsoft.com/office/drawing/2014/main" id="{7EA7756A-CAEC-462D-8331-152A45E06733}"/>
              </a:ext>
            </a:extLst>
          </p:cNvPr>
          <p:cNvSpPr>
            <a:spLocks noGrp="1"/>
          </p:cNvSpPr>
          <p:nvPr>
            <p:ph type="body" sz="quarter" idx="10"/>
          </p:nvPr>
        </p:nvSpPr>
        <p:spPr>
          <a:xfrm>
            <a:off x="629196" y="1068309"/>
            <a:ext cx="8270360" cy="5564116"/>
          </a:xfrm>
        </p:spPr>
        <p:txBody>
          <a:bodyPr>
            <a:normAutofit fontScale="85000" lnSpcReduction="20000"/>
          </a:bodyPr>
          <a:lstStyle/>
          <a:p>
            <a:pPr marL="0" indent="0">
              <a:buNone/>
            </a:pPr>
            <a:r>
              <a:rPr lang="sv-SE" sz="2400" dirty="0"/>
              <a:t>Den våldsutsatta kan:</a:t>
            </a:r>
          </a:p>
          <a:p>
            <a:pPr lvl="0"/>
            <a:r>
              <a:rPr lang="sv-SE" sz="2400" dirty="0"/>
              <a:t>vara psykiskt nedbruten och orkar inte ta tag i situationen.</a:t>
            </a:r>
          </a:p>
          <a:p>
            <a:pPr lvl="0"/>
            <a:r>
              <a:rPr lang="sv-SE" sz="2400" dirty="0"/>
              <a:t>fortfarande älskar sin partner och hoppas att hen ska ändra sig. </a:t>
            </a:r>
          </a:p>
          <a:p>
            <a:pPr lvl="0"/>
            <a:r>
              <a:rPr lang="sv-SE" sz="2400" dirty="0"/>
              <a:t>tro att barnen mår bäst av att få bo med båda sina föräldrar. </a:t>
            </a:r>
          </a:p>
          <a:p>
            <a:pPr lvl="0"/>
            <a:r>
              <a:rPr lang="sv-SE" sz="2400" dirty="0"/>
              <a:t>inte försörja sig själv och/eller saknar ekonomisk trygghet. </a:t>
            </a:r>
          </a:p>
          <a:p>
            <a:pPr lvl="0"/>
            <a:r>
              <a:rPr lang="sv-SE" sz="2400" dirty="0"/>
              <a:t>har inga vänner/släktingar att vända sig till för stöd och hjälp. </a:t>
            </a:r>
          </a:p>
          <a:p>
            <a:pPr lvl="0"/>
            <a:r>
              <a:rPr lang="sv-SE" sz="2400" dirty="0"/>
              <a:t>vågar inte lämna sin partner av rädsla för att hen kommer att söka upp personen igen. </a:t>
            </a:r>
          </a:p>
          <a:p>
            <a:pPr lvl="0"/>
            <a:r>
              <a:rPr lang="sv-SE" sz="2400" dirty="0"/>
              <a:t>känna att hen åtminstone har "koll" på sin partner och hens humör om personen stannar.</a:t>
            </a:r>
          </a:p>
          <a:p>
            <a:pPr lvl="0"/>
            <a:r>
              <a:rPr lang="sv-SE" sz="2400" dirty="0"/>
              <a:t>tror inte samhällets resurser kan skydda personen.</a:t>
            </a:r>
          </a:p>
        </p:txBody>
      </p:sp>
      <p:sp>
        <p:nvSpPr>
          <p:cNvPr id="4" name="Rubrik 3">
            <a:extLst>
              <a:ext uri="{FF2B5EF4-FFF2-40B4-BE49-F238E27FC236}">
                <a16:creationId xmlns:a16="http://schemas.microsoft.com/office/drawing/2014/main" id="{5C4B84EA-E783-4987-B8C9-28718A3F3290}"/>
              </a:ext>
            </a:extLst>
          </p:cNvPr>
          <p:cNvSpPr>
            <a:spLocks noGrp="1"/>
          </p:cNvSpPr>
          <p:nvPr>
            <p:ph type="title"/>
          </p:nvPr>
        </p:nvSpPr>
        <p:spPr>
          <a:xfrm>
            <a:off x="629194" y="225575"/>
            <a:ext cx="7609459" cy="761254"/>
          </a:xfrm>
        </p:spPr>
        <p:txBody>
          <a:bodyPr/>
          <a:lstStyle/>
          <a:p>
            <a:r>
              <a:rPr lang="sv-SE" dirty="0">
                <a:solidFill>
                  <a:schemeClr val="accent1"/>
                </a:solidFill>
              </a:rPr>
              <a:t>Varför lämnar hen inte?</a:t>
            </a:r>
          </a:p>
        </p:txBody>
      </p:sp>
    </p:spTree>
    <p:extLst>
      <p:ext uri="{BB962C8B-B14F-4D97-AF65-F5344CB8AC3E}">
        <p14:creationId xmlns:p14="http://schemas.microsoft.com/office/powerpoint/2010/main" val="330690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p:txBody>
          <a:bodyPr>
            <a:normAutofit/>
          </a:bodyPr>
          <a:lstStyle/>
          <a:p>
            <a:r>
              <a:rPr lang="sv-SE" dirty="0"/>
              <a:t>Fysiska hälsoeffekter</a:t>
            </a:r>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633529" y="1843085"/>
            <a:ext cx="5462471" cy="4647167"/>
          </a:xfrm>
        </p:spPr>
        <p:txBody>
          <a:bodyPr>
            <a:normAutofit fontScale="85000" lnSpcReduction="20000"/>
          </a:bodyPr>
          <a:lstStyle/>
          <a:p>
            <a:pPr lvl="0">
              <a:lnSpc>
                <a:spcPct val="110000"/>
              </a:lnSpc>
              <a:spcAft>
                <a:spcPts val="1200"/>
              </a:spcAft>
            </a:pPr>
            <a:r>
              <a:rPr lang="sv-SE" sz="3000" dirty="0">
                <a:solidFill>
                  <a:prstClr val="black"/>
                </a:solidFill>
                <a:latin typeface="Arial" panose="020B0604020202020204" pitchFamily="34" charset="0"/>
              </a:rPr>
              <a:t>Negativa följder för den fysiska, psykologiska, beteendemässiga, sexuella och reproduktiva hälsa. </a:t>
            </a:r>
          </a:p>
          <a:p>
            <a:pPr lvl="0">
              <a:lnSpc>
                <a:spcPct val="110000"/>
              </a:lnSpc>
              <a:spcAft>
                <a:spcPts val="1200"/>
              </a:spcAft>
            </a:pPr>
            <a:r>
              <a:rPr lang="sv-SE" sz="3000" dirty="0">
                <a:solidFill>
                  <a:prstClr val="black"/>
                </a:solidFill>
                <a:latin typeface="Arial" panose="020B0604020202020204" pitchFamily="34" charset="0"/>
              </a:rPr>
              <a:t>Huvudvärk, smärta i axlar eller nacke, yrsel </a:t>
            </a:r>
          </a:p>
          <a:p>
            <a:pPr lvl="0">
              <a:lnSpc>
                <a:spcPct val="110000"/>
              </a:lnSpc>
              <a:spcAft>
                <a:spcPts val="1200"/>
              </a:spcAft>
            </a:pPr>
            <a:r>
              <a:rPr lang="sv-SE" sz="3000" dirty="0">
                <a:solidFill>
                  <a:prstClr val="black"/>
                </a:solidFill>
                <a:latin typeface="Arial" panose="020B0604020202020204" pitchFamily="34" charset="0"/>
              </a:rPr>
              <a:t>Kroniska smärtsyndrom, fibromyalgi, magkatarr, mag- och tarmsjukdomar, nedsatt fysisk funktionsförmåga och funktionsnedsättning</a:t>
            </a:r>
          </a:p>
          <a:p>
            <a:pPr marL="0" indent="0">
              <a:buNone/>
            </a:pPr>
            <a:endParaRPr lang="sv-SE" sz="2800" dirty="0"/>
          </a:p>
        </p:txBody>
      </p:sp>
      <p:pic>
        <p:nvPicPr>
          <p:cNvPr id="3" name="Platshållare för bild 2">
            <a:extLst>
              <a:ext uri="{FF2B5EF4-FFF2-40B4-BE49-F238E27FC236}">
                <a16:creationId xmlns:a16="http://schemas.microsoft.com/office/drawing/2014/main" id="{A72B451A-01EB-4CCB-A5A1-8A589FA245F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6244303" y="1243611"/>
            <a:ext cx="4537997" cy="4787869"/>
          </a:xfrm>
        </p:spPr>
      </p:pic>
    </p:spTree>
    <p:extLst>
      <p:ext uri="{BB962C8B-B14F-4D97-AF65-F5344CB8AC3E}">
        <p14:creationId xmlns:p14="http://schemas.microsoft.com/office/powerpoint/2010/main" val="27057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33529" y="265815"/>
            <a:ext cx="5052898" cy="1325563"/>
          </a:xfrm>
        </p:spPr>
        <p:txBody>
          <a:bodyPr>
            <a:normAutofit fontScale="90000"/>
          </a:bodyPr>
          <a:lstStyle/>
          <a:p>
            <a:r>
              <a:rPr lang="sv-SE" dirty="0"/>
              <a:t>Psykiska hälsoeffekter</a:t>
            </a:r>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633529" y="1403498"/>
            <a:ext cx="5716471" cy="5188687"/>
          </a:xfrm>
        </p:spPr>
        <p:txBody>
          <a:bodyPr>
            <a:normAutofit fontScale="70000" lnSpcReduction="20000"/>
          </a:bodyPr>
          <a:lstStyle/>
          <a:p>
            <a:pPr lvl="0">
              <a:lnSpc>
                <a:spcPct val="110000"/>
              </a:lnSpc>
              <a:spcAft>
                <a:spcPts val="600"/>
              </a:spcAft>
            </a:pPr>
            <a:r>
              <a:rPr lang="sv-SE" sz="2600" dirty="0">
                <a:solidFill>
                  <a:prstClr val="black"/>
                </a:solidFill>
                <a:latin typeface="Arial" panose="020B0604020202020204" pitchFamily="34" charset="0"/>
              </a:rPr>
              <a:t>Oro, ångest, rädsla, depression</a:t>
            </a:r>
          </a:p>
          <a:p>
            <a:pPr lvl="0">
              <a:lnSpc>
                <a:spcPct val="110000"/>
              </a:lnSpc>
              <a:spcAft>
                <a:spcPts val="600"/>
              </a:spcAft>
            </a:pPr>
            <a:r>
              <a:rPr lang="sv-SE" sz="2600" dirty="0">
                <a:solidFill>
                  <a:prstClr val="black"/>
                </a:solidFill>
                <a:latin typeface="Arial" panose="020B0604020202020204" pitchFamily="34" charset="0"/>
              </a:rPr>
              <a:t>Ät- och sömnstörningar</a:t>
            </a:r>
          </a:p>
          <a:p>
            <a:pPr lvl="0">
              <a:lnSpc>
                <a:spcPct val="110000"/>
              </a:lnSpc>
              <a:spcAft>
                <a:spcPts val="600"/>
              </a:spcAft>
            </a:pPr>
            <a:r>
              <a:rPr lang="sv-SE" sz="2600" dirty="0">
                <a:solidFill>
                  <a:prstClr val="black"/>
                </a:solidFill>
                <a:latin typeface="Arial" panose="020B0604020202020204" pitchFamily="34" charset="0"/>
              </a:rPr>
              <a:t>Känslor av skam och skuld</a:t>
            </a:r>
          </a:p>
          <a:p>
            <a:pPr lvl="0">
              <a:lnSpc>
                <a:spcPct val="110000"/>
              </a:lnSpc>
              <a:spcAft>
                <a:spcPts val="600"/>
              </a:spcAft>
            </a:pPr>
            <a:r>
              <a:rPr lang="sv-SE" sz="2600" dirty="0">
                <a:solidFill>
                  <a:prstClr val="black"/>
                </a:solidFill>
                <a:latin typeface="Arial" panose="020B0604020202020204" pitchFamily="34" charset="0"/>
              </a:rPr>
              <a:t>Fobier och paniksyndrom</a:t>
            </a:r>
          </a:p>
          <a:p>
            <a:pPr lvl="0">
              <a:lnSpc>
                <a:spcPct val="110000"/>
              </a:lnSpc>
              <a:spcAft>
                <a:spcPts val="600"/>
              </a:spcAft>
            </a:pPr>
            <a:r>
              <a:rPr lang="sv-SE" sz="2600" dirty="0">
                <a:solidFill>
                  <a:prstClr val="black"/>
                </a:solidFill>
                <a:latin typeface="Arial" panose="020B0604020202020204" pitchFamily="34" charset="0"/>
              </a:rPr>
              <a:t>Fysisk inaktivitet</a:t>
            </a:r>
          </a:p>
          <a:p>
            <a:pPr lvl="0">
              <a:lnSpc>
                <a:spcPct val="110000"/>
              </a:lnSpc>
              <a:spcAft>
                <a:spcPts val="600"/>
              </a:spcAft>
            </a:pPr>
            <a:r>
              <a:rPr lang="sv-SE" sz="2600" dirty="0">
                <a:solidFill>
                  <a:prstClr val="black"/>
                </a:solidFill>
                <a:latin typeface="Arial" panose="020B0604020202020204" pitchFamily="34" charset="0"/>
              </a:rPr>
              <a:t>Låg självkänsla </a:t>
            </a:r>
          </a:p>
          <a:p>
            <a:pPr lvl="0">
              <a:lnSpc>
                <a:spcPct val="110000"/>
              </a:lnSpc>
              <a:spcAft>
                <a:spcPts val="600"/>
              </a:spcAft>
            </a:pPr>
            <a:r>
              <a:rPr lang="sv-SE" sz="2600" dirty="0">
                <a:solidFill>
                  <a:prstClr val="black"/>
                </a:solidFill>
                <a:latin typeface="Arial" panose="020B0604020202020204" pitchFamily="34" charset="0"/>
              </a:rPr>
              <a:t>Riskfyllt sexuellt beteende</a:t>
            </a:r>
          </a:p>
          <a:p>
            <a:pPr lvl="0">
              <a:lnSpc>
                <a:spcPct val="110000"/>
              </a:lnSpc>
              <a:spcAft>
                <a:spcPts val="600"/>
              </a:spcAft>
            </a:pPr>
            <a:r>
              <a:rPr lang="sv-SE" sz="2600" dirty="0">
                <a:solidFill>
                  <a:prstClr val="black"/>
                </a:solidFill>
                <a:latin typeface="Arial" panose="020B0604020202020204" pitchFamily="34" charset="0"/>
              </a:rPr>
              <a:t>Posttraumatiskt stressyndrom</a:t>
            </a:r>
          </a:p>
          <a:p>
            <a:pPr lvl="0">
              <a:lnSpc>
                <a:spcPct val="110000"/>
              </a:lnSpc>
              <a:spcAft>
                <a:spcPts val="600"/>
              </a:spcAft>
            </a:pPr>
            <a:r>
              <a:rPr lang="sv-SE" sz="2600" dirty="0">
                <a:solidFill>
                  <a:prstClr val="black"/>
                </a:solidFill>
                <a:latin typeface="Arial" panose="020B0604020202020204" pitchFamily="34" charset="0"/>
              </a:rPr>
              <a:t>Psykosomatiska sjukdomar</a:t>
            </a:r>
          </a:p>
          <a:p>
            <a:pPr lvl="0">
              <a:lnSpc>
                <a:spcPct val="110000"/>
              </a:lnSpc>
              <a:spcAft>
                <a:spcPts val="600"/>
              </a:spcAft>
            </a:pPr>
            <a:r>
              <a:rPr lang="sv-SE" sz="2600" dirty="0">
                <a:solidFill>
                  <a:prstClr val="black"/>
                </a:solidFill>
                <a:latin typeface="Arial" panose="020B0604020202020204" pitchFamily="34" charset="0"/>
              </a:rPr>
              <a:t>Självtillfogade skador och risk för självmord</a:t>
            </a:r>
          </a:p>
          <a:p>
            <a:pPr lvl="0">
              <a:lnSpc>
                <a:spcPct val="110000"/>
              </a:lnSpc>
              <a:spcAft>
                <a:spcPts val="600"/>
              </a:spcAft>
            </a:pPr>
            <a:r>
              <a:rPr lang="sv-SE" sz="2600" dirty="0">
                <a:solidFill>
                  <a:prstClr val="black"/>
                </a:solidFill>
                <a:latin typeface="Arial" panose="020B0604020202020204" pitchFamily="34" charset="0"/>
              </a:rPr>
              <a:t>Skadligt bruk av alkohol och narkotika, rökning</a:t>
            </a:r>
          </a:p>
          <a:p>
            <a:pPr marL="0" indent="0">
              <a:lnSpc>
                <a:spcPct val="110000"/>
              </a:lnSpc>
              <a:spcAft>
                <a:spcPts val="600"/>
              </a:spcAft>
              <a:buNone/>
            </a:pPr>
            <a:endParaRPr lang="sv-SE" sz="2800" dirty="0"/>
          </a:p>
        </p:txBody>
      </p:sp>
      <p:pic>
        <p:nvPicPr>
          <p:cNvPr id="9" name="Platshållare för bild 8">
            <a:extLst>
              <a:ext uri="{FF2B5EF4-FFF2-40B4-BE49-F238E27FC236}">
                <a16:creationId xmlns:a16="http://schemas.microsoft.com/office/drawing/2014/main" id="{2293BBCC-1FC0-4372-AF9E-55D7F1410D2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91" r="191"/>
          <a:stretch>
            <a:fillRect/>
          </a:stretch>
        </p:blipFill>
        <p:spPr/>
      </p:pic>
    </p:spTree>
    <p:extLst>
      <p:ext uri="{BB962C8B-B14F-4D97-AF65-F5344CB8AC3E}">
        <p14:creationId xmlns:p14="http://schemas.microsoft.com/office/powerpoint/2010/main" val="41652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a:extLst>
              <a:ext uri="{FF2B5EF4-FFF2-40B4-BE49-F238E27FC236}">
                <a16:creationId xmlns:a16="http://schemas.microsoft.com/office/drawing/2014/main" id="{EF2434A1-8A8D-40FE-90B7-4C0699DCA632}"/>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50629" t="50181" r="896" b="1344"/>
          <a:stretch/>
        </p:blipFill>
        <p:spPr>
          <a:xfrm rot="549817">
            <a:off x="8590910" y="1196279"/>
            <a:ext cx="3226047" cy="3226047"/>
          </a:xfrm>
        </p:spPr>
      </p:pic>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10"/>
          </p:nvPr>
        </p:nvSpPr>
        <p:spPr>
          <a:xfrm>
            <a:off x="629194" y="1233782"/>
            <a:ext cx="8644013" cy="5398644"/>
          </a:xfrm>
        </p:spPr>
        <p:txBody>
          <a:bodyPr>
            <a:noAutofit/>
          </a:bodyPr>
          <a:lstStyle/>
          <a:p>
            <a:pPr>
              <a:spcBef>
                <a:spcPts val="600"/>
              </a:spcBef>
            </a:pPr>
            <a:r>
              <a:rPr lang="sv-SE" sz="2400" dirty="0"/>
              <a:t>Många våldsutsatta kan bli hindrade från att söka vård eller ta sin medicin av en kontrollerande partner.</a:t>
            </a:r>
          </a:p>
          <a:p>
            <a:pPr>
              <a:spcBef>
                <a:spcPts val="600"/>
              </a:spcBef>
            </a:pPr>
            <a:r>
              <a:rPr lang="sv-SE" sz="2400" dirty="0"/>
              <a:t>Risk för eskalerat våld om den utsatta </a:t>
            </a:r>
            <a:br>
              <a:rPr lang="sv-SE" sz="2400" dirty="0"/>
            </a:br>
            <a:r>
              <a:rPr lang="sv-SE" sz="2400" dirty="0"/>
              <a:t>pratat med personal om utsattheten. </a:t>
            </a:r>
          </a:p>
          <a:p>
            <a:pPr>
              <a:spcBef>
                <a:spcPts val="600"/>
              </a:spcBef>
            </a:pPr>
            <a:r>
              <a:rPr lang="sv-SE" sz="2400" dirty="0"/>
              <a:t>Upplever sig inte ha möjlighet att anmäla</a:t>
            </a:r>
          </a:p>
          <a:p>
            <a:pPr>
              <a:spcBef>
                <a:spcPts val="600"/>
              </a:spcBef>
            </a:pPr>
            <a:r>
              <a:rPr lang="sv-SE" sz="2400" dirty="0"/>
              <a:t>Panik över att inte kunna ta hand om de skador </a:t>
            </a:r>
            <a:br>
              <a:rPr lang="sv-SE" sz="2400" dirty="0"/>
            </a:br>
            <a:r>
              <a:rPr lang="sv-SE" sz="2400" dirty="0"/>
              <a:t>som uppstått på egen hand</a:t>
            </a:r>
          </a:p>
          <a:p>
            <a:pPr>
              <a:spcBef>
                <a:spcPts val="600"/>
              </a:spcBef>
            </a:pPr>
            <a:r>
              <a:rPr lang="sv-SE" sz="2400" dirty="0"/>
              <a:t>Litar inte på personalen</a:t>
            </a:r>
          </a:p>
          <a:p>
            <a:pPr>
              <a:spcBef>
                <a:spcPts val="600"/>
              </a:spcBef>
            </a:pPr>
            <a:r>
              <a:rPr lang="sv-SE" sz="2400" dirty="0"/>
              <a:t>Rädsla över att skador dokumenteras i journal</a:t>
            </a:r>
          </a:p>
          <a:p>
            <a:pPr marL="0" indent="0">
              <a:spcBef>
                <a:spcPts val="600"/>
              </a:spcBef>
              <a:buNone/>
            </a:pPr>
            <a:endParaRPr lang="sv-SE" sz="2400" dirty="0"/>
          </a:p>
        </p:txBody>
      </p:sp>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p:txBody>
          <a:bodyPr/>
          <a:lstStyle/>
          <a:p>
            <a:r>
              <a:rPr lang="sv-SE" dirty="0">
                <a:solidFill>
                  <a:schemeClr val="accent1"/>
                </a:solidFill>
              </a:rPr>
              <a:t>Våldet och vården</a:t>
            </a:r>
          </a:p>
        </p:txBody>
      </p:sp>
    </p:spTree>
    <p:extLst>
      <p:ext uri="{BB962C8B-B14F-4D97-AF65-F5344CB8AC3E}">
        <p14:creationId xmlns:p14="http://schemas.microsoft.com/office/powerpoint/2010/main" val="235259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extLst>
              <a:ext uri="{FF2B5EF4-FFF2-40B4-BE49-F238E27FC236}">
                <a16:creationId xmlns:a16="http://schemas.microsoft.com/office/drawing/2014/main" id="{EAEE3539-289C-4E2E-AAD1-22D08A16B2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24" t="19463" r="30517" b="12182"/>
          <a:stretch/>
        </p:blipFill>
        <p:spPr bwMode="auto">
          <a:xfrm>
            <a:off x="1601584" y="409274"/>
            <a:ext cx="8988831" cy="550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ktangel 2">
            <a:extLst>
              <a:ext uri="{FF2B5EF4-FFF2-40B4-BE49-F238E27FC236}">
                <a16:creationId xmlns:a16="http://schemas.microsoft.com/office/drawing/2014/main" id="{0FAE4690-C259-4415-BFA2-8DE33E8BCB5A}"/>
              </a:ext>
            </a:extLst>
          </p:cNvPr>
          <p:cNvSpPr/>
          <p:nvPr/>
        </p:nvSpPr>
        <p:spPr>
          <a:xfrm>
            <a:off x="1549400" y="6264060"/>
            <a:ext cx="7010400" cy="369332"/>
          </a:xfrm>
          <a:prstGeom prst="rect">
            <a:avLst/>
          </a:prstGeom>
        </p:spPr>
        <p:txBody>
          <a:bodyPr wrap="square">
            <a:spAutoFit/>
          </a:bodyPr>
          <a:lstStyle/>
          <a:p>
            <a:r>
              <a:rPr lang="sv-SE" dirty="0">
                <a:hlinkClick r:id="rId2"/>
              </a:rPr>
              <a:t>https://www.facebook.com/svtedit/videos/1723808454342814/</a:t>
            </a:r>
            <a:endParaRPr lang="sv-SE" dirty="0"/>
          </a:p>
        </p:txBody>
      </p:sp>
    </p:spTree>
    <p:extLst>
      <p:ext uri="{BB962C8B-B14F-4D97-AF65-F5344CB8AC3E}">
        <p14:creationId xmlns:p14="http://schemas.microsoft.com/office/powerpoint/2010/main" val="1893642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33529" y="378374"/>
            <a:ext cx="5052898" cy="1325563"/>
          </a:xfrm>
        </p:spPr>
        <p:txBody>
          <a:bodyPr/>
          <a:lstStyle/>
          <a:p>
            <a:r>
              <a:rPr lang="sv-SE" dirty="0"/>
              <a:t>Vården är viktig</a:t>
            </a:r>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633530" y="1629721"/>
            <a:ext cx="5314168" cy="4015649"/>
          </a:xfrm>
        </p:spPr>
        <p:txBody>
          <a:bodyPr>
            <a:noAutofit/>
          </a:bodyPr>
          <a:lstStyle/>
          <a:p>
            <a:pPr lvl="0">
              <a:lnSpc>
                <a:spcPct val="90000"/>
              </a:lnSpc>
              <a:spcAft>
                <a:spcPts val="1200"/>
              </a:spcAft>
            </a:pPr>
            <a:r>
              <a:rPr lang="sv-SE" sz="2800" dirty="0">
                <a:solidFill>
                  <a:prstClr val="black"/>
                </a:solidFill>
                <a:latin typeface="+mn-lt"/>
              </a:rPr>
              <a:t>25 procent av våldsutsatta kvinnor väljer att vända sig till vårdinrättningar efter en misshandelssituation. </a:t>
            </a:r>
          </a:p>
          <a:p>
            <a:pPr lvl="0">
              <a:lnSpc>
                <a:spcPct val="90000"/>
              </a:lnSpc>
              <a:spcAft>
                <a:spcPts val="1200"/>
              </a:spcAft>
            </a:pPr>
            <a:r>
              <a:rPr lang="sv-SE" sz="2800" dirty="0">
                <a:solidFill>
                  <a:prstClr val="black"/>
                </a:solidFill>
                <a:latin typeface="+mn-lt"/>
              </a:rPr>
              <a:t>Ytterligare 12 procent uppger att de borde ha sökt vård då skadorna var så pass omfattande.</a:t>
            </a:r>
          </a:p>
          <a:p>
            <a:pPr lvl="0">
              <a:lnSpc>
                <a:spcPct val="90000"/>
              </a:lnSpc>
              <a:spcAft>
                <a:spcPts val="1200"/>
              </a:spcAft>
            </a:pPr>
            <a:r>
              <a:rPr lang="sv-SE" sz="2800" dirty="0">
                <a:solidFill>
                  <a:prstClr val="black"/>
                </a:solidFill>
                <a:latin typeface="+mn-lt"/>
              </a:rPr>
              <a:t>Hälso- och sjukvården är ofta den första instansen den våldsutsatta vänder sig till.</a:t>
            </a:r>
          </a:p>
          <a:p>
            <a:pPr marL="0" indent="0">
              <a:spcBef>
                <a:spcPts val="600"/>
              </a:spcBef>
              <a:buNone/>
            </a:pPr>
            <a:endParaRPr lang="sv-SE" sz="2000" dirty="0">
              <a:latin typeface="+mn-lt"/>
            </a:endParaRPr>
          </a:p>
        </p:txBody>
      </p:sp>
      <p:pic>
        <p:nvPicPr>
          <p:cNvPr id="3" name="Platshållare för bild 2">
            <a:extLst>
              <a:ext uri="{FF2B5EF4-FFF2-40B4-BE49-F238E27FC236}">
                <a16:creationId xmlns:a16="http://schemas.microsoft.com/office/drawing/2014/main" id="{A72B451A-01EB-4CCB-A5A1-8A589FA245F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791" r="2791"/>
          <a:stretch/>
        </p:blipFill>
        <p:spPr/>
      </p:pic>
    </p:spTree>
    <p:extLst>
      <p:ext uri="{BB962C8B-B14F-4D97-AF65-F5344CB8AC3E}">
        <p14:creationId xmlns:p14="http://schemas.microsoft.com/office/powerpoint/2010/main" val="328497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33530" y="154071"/>
            <a:ext cx="7519871" cy="1325563"/>
          </a:xfrm>
        </p:spPr>
        <p:txBody>
          <a:bodyPr/>
          <a:lstStyle/>
          <a:p>
            <a:r>
              <a:rPr lang="sv-SE" dirty="0"/>
              <a:t>Våldet och vården</a:t>
            </a:r>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633530" y="1479634"/>
            <a:ext cx="11270512" cy="4860932"/>
          </a:xfrm>
        </p:spPr>
        <p:txBody>
          <a:bodyPr>
            <a:noAutofit/>
          </a:bodyPr>
          <a:lstStyle/>
          <a:p>
            <a:pPr>
              <a:spcBef>
                <a:spcPts val="1200"/>
              </a:spcBef>
              <a:spcAft>
                <a:spcPts val="600"/>
              </a:spcAft>
            </a:pPr>
            <a:r>
              <a:rPr lang="sv-SE" sz="2400" dirty="0"/>
              <a:t>Många våldsutsatta kan bli hindrade från att söka vård.</a:t>
            </a:r>
          </a:p>
          <a:p>
            <a:pPr>
              <a:spcBef>
                <a:spcPts val="1200"/>
              </a:spcBef>
              <a:spcAft>
                <a:spcPts val="600"/>
              </a:spcAft>
            </a:pPr>
            <a:r>
              <a:rPr lang="sv-SE" sz="2400" dirty="0"/>
              <a:t>Risk för eskalerat våld om den utsatta pratat med </a:t>
            </a:r>
            <a:br>
              <a:rPr lang="sv-SE" sz="2400" dirty="0"/>
            </a:br>
            <a:r>
              <a:rPr lang="sv-SE" sz="2400" dirty="0"/>
              <a:t>personal om utsattheten. </a:t>
            </a:r>
          </a:p>
          <a:p>
            <a:pPr>
              <a:spcBef>
                <a:spcPts val="1200"/>
              </a:spcBef>
              <a:spcAft>
                <a:spcPts val="600"/>
              </a:spcAft>
            </a:pPr>
            <a:r>
              <a:rPr lang="sv-SE" sz="2400" dirty="0"/>
              <a:t>Upplever sig inte ha möjlighet att anmäla</a:t>
            </a:r>
          </a:p>
          <a:p>
            <a:pPr>
              <a:spcBef>
                <a:spcPts val="1200"/>
              </a:spcBef>
              <a:spcAft>
                <a:spcPts val="600"/>
              </a:spcAft>
            </a:pPr>
            <a:r>
              <a:rPr lang="sv-SE" sz="2400" dirty="0"/>
              <a:t>Panik över att inte kunna ta hand om de skador som uppstått på egen hand</a:t>
            </a:r>
          </a:p>
          <a:p>
            <a:pPr>
              <a:spcBef>
                <a:spcPts val="1200"/>
              </a:spcBef>
              <a:spcAft>
                <a:spcPts val="600"/>
              </a:spcAft>
            </a:pPr>
            <a:r>
              <a:rPr lang="sv-SE" sz="2400" dirty="0"/>
              <a:t>Litar inte på personalen</a:t>
            </a:r>
          </a:p>
          <a:p>
            <a:pPr>
              <a:spcBef>
                <a:spcPts val="1200"/>
              </a:spcBef>
              <a:spcAft>
                <a:spcPts val="600"/>
              </a:spcAft>
            </a:pPr>
            <a:r>
              <a:rPr lang="sv-SE" sz="2400" dirty="0"/>
              <a:t>Rädsla över att skador dokumenteras i journal</a:t>
            </a:r>
          </a:p>
          <a:p>
            <a:pPr marL="0" indent="0">
              <a:spcBef>
                <a:spcPts val="1200"/>
              </a:spcBef>
              <a:buNone/>
            </a:pPr>
            <a:endParaRPr lang="sv-SE" sz="2400" dirty="0"/>
          </a:p>
        </p:txBody>
      </p:sp>
      <p:sp>
        <p:nvSpPr>
          <p:cNvPr id="8" name="Platshållare för text 7">
            <a:extLst>
              <a:ext uri="{FF2B5EF4-FFF2-40B4-BE49-F238E27FC236}">
                <a16:creationId xmlns:a16="http://schemas.microsoft.com/office/drawing/2014/main" id="{1416B13C-698D-4D12-8AF7-186D547A0026}"/>
              </a:ext>
            </a:extLst>
          </p:cNvPr>
          <p:cNvSpPr>
            <a:spLocks noGrp="1"/>
          </p:cNvSpPr>
          <p:nvPr>
            <p:ph type="body" sz="quarter" idx="25"/>
          </p:nvPr>
        </p:nvSpPr>
        <p:spPr>
          <a:xfrm>
            <a:off x="9058940" y="274019"/>
            <a:ext cx="2860804" cy="3154981"/>
          </a:xfrm>
        </p:spPr>
        <p:txBody>
          <a:bodyPr/>
          <a:lstStyle/>
          <a:p>
            <a:r>
              <a:rPr lang="sv-SE" dirty="0"/>
              <a:t>Hinder</a:t>
            </a:r>
          </a:p>
        </p:txBody>
      </p:sp>
    </p:spTree>
    <p:extLst>
      <p:ext uri="{BB962C8B-B14F-4D97-AF65-F5344CB8AC3E}">
        <p14:creationId xmlns:p14="http://schemas.microsoft.com/office/powerpoint/2010/main" val="403097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33529" y="202211"/>
            <a:ext cx="7207188" cy="1325563"/>
          </a:xfrm>
        </p:spPr>
        <p:txBody>
          <a:bodyPr>
            <a:normAutofit/>
          </a:bodyPr>
          <a:lstStyle/>
          <a:p>
            <a:r>
              <a:rPr lang="sv-SE" sz="3600" dirty="0">
                <a:solidFill>
                  <a:schemeClr val="accent1"/>
                </a:solidFill>
              </a:rPr>
              <a:t>Bemötande av en våldsutsatt </a:t>
            </a:r>
            <a:endParaRPr lang="sv-SE" dirty="0">
              <a:solidFill>
                <a:schemeClr val="accent1"/>
              </a:solidFill>
            </a:endParaRPr>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633529" y="1421175"/>
            <a:ext cx="6958118" cy="4015649"/>
          </a:xfrm>
        </p:spPr>
        <p:txBody>
          <a:bodyPr>
            <a:noAutofit/>
          </a:bodyPr>
          <a:lstStyle/>
          <a:p>
            <a:pPr>
              <a:spcAft>
                <a:spcPts val="1800"/>
              </a:spcAft>
            </a:pPr>
            <a:r>
              <a:rPr lang="sv-SE" sz="2400" dirty="0"/>
              <a:t>Viktigt att vara medveten om kroppsspråket </a:t>
            </a:r>
          </a:p>
          <a:p>
            <a:pPr>
              <a:spcAft>
                <a:spcPts val="1800"/>
              </a:spcAft>
            </a:pPr>
            <a:r>
              <a:rPr lang="sv-SE" sz="2400" dirty="0"/>
              <a:t>Skuldbelägg inte den våldsutsatta. </a:t>
            </a:r>
            <a:br>
              <a:rPr lang="sv-SE" sz="2400" dirty="0"/>
            </a:br>
            <a:r>
              <a:rPr lang="sv-SE" sz="2400" dirty="0"/>
              <a:t>Skuld och skam = isolering </a:t>
            </a:r>
          </a:p>
          <a:p>
            <a:pPr>
              <a:spcAft>
                <a:spcPts val="1800"/>
              </a:spcAft>
            </a:pPr>
            <a:r>
              <a:rPr lang="sv-SE" sz="2400" dirty="0"/>
              <a:t>Ifrågasätt inte den våldsutsatta!</a:t>
            </a:r>
          </a:p>
          <a:p>
            <a:pPr>
              <a:spcAft>
                <a:spcPts val="1800"/>
              </a:spcAft>
            </a:pPr>
            <a:r>
              <a:rPr lang="sv-SE" sz="2400" dirty="0"/>
              <a:t>Acceptera att den våldsutsatta inte är redo  </a:t>
            </a:r>
          </a:p>
          <a:p>
            <a:pPr>
              <a:spcAft>
                <a:spcPts val="1800"/>
              </a:spcAft>
            </a:pPr>
            <a:r>
              <a:rPr lang="sv-SE" sz="2400" dirty="0"/>
              <a:t>Förklara att det finns hjälp att få och fråga om du får ta kontakt med socialtjänsten</a:t>
            </a:r>
          </a:p>
          <a:p>
            <a:pPr marL="0" indent="0">
              <a:lnSpc>
                <a:spcPct val="120000"/>
              </a:lnSpc>
              <a:spcBef>
                <a:spcPts val="600"/>
              </a:spcBef>
              <a:spcAft>
                <a:spcPts val="1800"/>
              </a:spcAft>
              <a:buNone/>
            </a:pPr>
            <a:endParaRPr lang="sv-SE" sz="2400" dirty="0"/>
          </a:p>
        </p:txBody>
      </p:sp>
      <p:pic>
        <p:nvPicPr>
          <p:cNvPr id="3" name="Platshållare för bild 2">
            <a:extLst>
              <a:ext uri="{FF2B5EF4-FFF2-40B4-BE49-F238E27FC236}">
                <a16:creationId xmlns:a16="http://schemas.microsoft.com/office/drawing/2014/main" id="{EF2434A1-8A8D-40FE-90B7-4C0699DCA632}"/>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873" t="50232" r="50360" b="1001"/>
          <a:stretch/>
        </p:blipFill>
        <p:spPr>
          <a:xfrm>
            <a:off x="7414632" y="1711769"/>
            <a:ext cx="3962970" cy="3962970"/>
          </a:xfrm>
        </p:spPr>
      </p:pic>
    </p:spTree>
    <p:extLst>
      <p:ext uri="{BB962C8B-B14F-4D97-AF65-F5344CB8AC3E}">
        <p14:creationId xmlns:p14="http://schemas.microsoft.com/office/powerpoint/2010/main" val="391810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10"/>
          </p:nvPr>
        </p:nvSpPr>
        <p:spPr>
          <a:xfrm>
            <a:off x="629195" y="1376412"/>
            <a:ext cx="7611038" cy="5141345"/>
          </a:xfrm>
        </p:spPr>
        <p:txBody>
          <a:bodyPr>
            <a:normAutofit/>
          </a:bodyPr>
          <a:lstStyle/>
          <a:p>
            <a:pPr>
              <a:spcAft>
                <a:spcPts val="1800"/>
              </a:spcAft>
            </a:pPr>
            <a:r>
              <a:rPr lang="sv-SE" sz="2800" dirty="0"/>
              <a:t>Våga fråga! </a:t>
            </a:r>
          </a:p>
          <a:p>
            <a:pPr>
              <a:spcAft>
                <a:spcPts val="1800"/>
              </a:spcAft>
            </a:pPr>
            <a:r>
              <a:rPr lang="sv-SE" sz="2800" dirty="0"/>
              <a:t>Känsliga frågor måste ställas i enrum</a:t>
            </a:r>
          </a:p>
          <a:p>
            <a:pPr>
              <a:spcAft>
                <a:spcPts val="1800"/>
              </a:spcAft>
            </a:pPr>
            <a:r>
              <a:rPr lang="sv-SE" sz="2800" dirty="0"/>
              <a:t>Vara uppmärksam på eventuell ”förmedlare” i rummet </a:t>
            </a:r>
            <a:br>
              <a:rPr lang="sv-SE" sz="2800" dirty="0"/>
            </a:br>
            <a:r>
              <a:rPr lang="sv-SE" sz="2800" dirty="0"/>
              <a:t>(t.ex. medföljande barn)</a:t>
            </a:r>
          </a:p>
          <a:p>
            <a:pPr marL="0" indent="0">
              <a:lnSpc>
                <a:spcPct val="120000"/>
              </a:lnSpc>
              <a:buNone/>
            </a:pPr>
            <a:endParaRPr lang="sv-SE" sz="2800" dirty="0"/>
          </a:p>
        </p:txBody>
      </p:sp>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29195" y="431349"/>
            <a:ext cx="8851138" cy="872426"/>
          </a:xfrm>
        </p:spPr>
        <p:txBody>
          <a:bodyPr>
            <a:normAutofit/>
          </a:bodyPr>
          <a:lstStyle/>
          <a:p>
            <a:r>
              <a:rPr lang="sv-SE" sz="3600" dirty="0">
                <a:solidFill>
                  <a:schemeClr val="accent1"/>
                </a:solidFill>
              </a:rPr>
              <a:t>Våga ställa frågor</a:t>
            </a:r>
            <a:endParaRPr lang="sv-SE" dirty="0">
              <a:solidFill>
                <a:schemeClr val="accent1"/>
              </a:solidFill>
            </a:endParaRPr>
          </a:p>
        </p:txBody>
      </p:sp>
      <p:pic>
        <p:nvPicPr>
          <p:cNvPr id="7" name="Platshållare för bild 2">
            <a:extLst>
              <a:ext uri="{FF2B5EF4-FFF2-40B4-BE49-F238E27FC236}">
                <a16:creationId xmlns:a16="http://schemas.microsoft.com/office/drawing/2014/main" id="{8C7A8843-8BCF-4BB7-B5D2-23F18581B23C}"/>
              </a:ext>
            </a:extLst>
          </p:cNvPr>
          <p:cNvPicPr>
            <a:picLocks noChangeAspect="1"/>
          </p:cNvPicPr>
          <p:nvPr/>
        </p:nvPicPr>
        <p:blipFill>
          <a:blip r:embed="rId2">
            <a:extLst>
              <a:ext uri="{28A0092B-C50C-407E-A947-70E740481C1C}">
                <a14:useLocalDpi xmlns:a14="http://schemas.microsoft.com/office/drawing/2010/main" val="0"/>
              </a:ext>
            </a:extLst>
          </a:blip>
          <a:srcRect l="2791" r="2791"/>
          <a:stretch>
            <a:fillRect/>
          </a:stretch>
        </p:blipFill>
        <p:spPr>
          <a:xfrm>
            <a:off x="7535917" y="1233946"/>
            <a:ext cx="3246383" cy="3438965"/>
          </a:xfrm>
          <a:prstGeom prst="round2DiagRect">
            <a:avLst>
              <a:gd name="adj1" fmla="val 41761"/>
              <a:gd name="adj2" fmla="val 0"/>
            </a:avLst>
          </a:prstGeom>
        </p:spPr>
      </p:pic>
    </p:spTree>
    <p:extLst>
      <p:ext uri="{BB962C8B-B14F-4D97-AF65-F5344CB8AC3E}">
        <p14:creationId xmlns:p14="http://schemas.microsoft.com/office/powerpoint/2010/main" val="356056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33529" y="517522"/>
            <a:ext cx="7081064" cy="1325563"/>
          </a:xfrm>
        </p:spPr>
        <p:txBody>
          <a:bodyPr>
            <a:normAutofit/>
          </a:bodyPr>
          <a:lstStyle/>
          <a:p>
            <a:r>
              <a:rPr lang="sv-SE" sz="3600" dirty="0">
                <a:solidFill>
                  <a:schemeClr val="accent1"/>
                </a:solidFill>
              </a:rPr>
              <a:t>Ha koll på vad som gäller </a:t>
            </a:r>
            <a:endParaRPr lang="sv-SE" dirty="0">
              <a:solidFill>
                <a:schemeClr val="accent1"/>
              </a:solidFill>
            </a:endParaRPr>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633529" y="1722474"/>
            <a:ext cx="7307146" cy="5008526"/>
          </a:xfrm>
        </p:spPr>
        <p:txBody>
          <a:bodyPr>
            <a:noAutofit/>
          </a:bodyPr>
          <a:lstStyle/>
          <a:p>
            <a:pPr>
              <a:spcBef>
                <a:spcPts val="1200"/>
              </a:spcBef>
              <a:spcAft>
                <a:spcPts val="1200"/>
              </a:spcAft>
            </a:pPr>
            <a:r>
              <a:rPr lang="sv-SE" sz="2200" dirty="0"/>
              <a:t>Bli trygg i  din roll genom att ha koll på arbetsrutiner </a:t>
            </a:r>
          </a:p>
          <a:p>
            <a:pPr>
              <a:spcBef>
                <a:spcPts val="1200"/>
              </a:spcBef>
              <a:spcAft>
                <a:spcPts val="1200"/>
              </a:spcAft>
            </a:pPr>
            <a:r>
              <a:rPr lang="sv-SE" sz="2200" b="1" dirty="0"/>
              <a:t>Dokumentera misstankar om våldsutsatthet i anteckningsmallen ”våldsutsatthet”. </a:t>
            </a:r>
          </a:p>
          <a:p>
            <a:pPr>
              <a:spcBef>
                <a:spcPts val="1200"/>
              </a:spcBef>
              <a:spcAft>
                <a:spcPts val="1200"/>
              </a:spcAft>
            </a:pPr>
            <a:r>
              <a:rPr lang="sv-SE" sz="2200" dirty="0"/>
              <a:t>Anteckningarna måste finnas där den dagen hen väljer att anmäla. </a:t>
            </a:r>
          </a:p>
          <a:p>
            <a:pPr>
              <a:spcBef>
                <a:spcPts val="1200"/>
              </a:spcBef>
              <a:spcAft>
                <a:spcPts val="1200"/>
              </a:spcAft>
            </a:pPr>
            <a:r>
              <a:rPr lang="sv-SE" sz="2200" dirty="0"/>
              <a:t>När det är lämpligt: berätta för den våldsutsatta att vi skyddar anteckningarna så att de inte syns i journalen på 1177</a:t>
            </a:r>
          </a:p>
          <a:p>
            <a:pPr>
              <a:spcBef>
                <a:spcPts val="1200"/>
              </a:spcBef>
              <a:spcAft>
                <a:spcPts val="1200"/>
              </a:spcAft>
            </a:pPr>
            <a:endParaRPr lang="sv-SE" sz="2200" dirty="0"/>
          </a:p>
          <a:p>
            <a:pPr>
              <a:spcBef>
                <a:spcPts val="1200"/>
              </a:spcBef>
              <a:spcAft>
                <a:spcPts val="1200"/>
              </a:spcAft>
            </a:pPr>
            <a:endParaRPr lang="sv-SE" sz="2200" dirty="0"/>
          </a:p>
          <a:p>
            <a:pPr marL="0" indent="0">
              <a:lnSpc>
                <a:spcPct val="120000"/>
              </a:lnSpc>
              <a:spcAft>
                <a:spcPts val="1800"/>
              </a:spcAft>
              <a:buNone/>
            </a:pPr>
            <a:endParaRPr lang="sv-SE" sz="2200" dirty="0"/>
          </a:p>
        </p:txBody>
      </p:sp>
      <p:pic>
        <p:nvPicPr>
          <p:cNvPr id="8" name="Platshållare för bild 7">
            <a:extLst>
              <a:ext uri="{FF2B5EF4-FFF2-40B4-BE49-F238E27FC236}">
                <a16:creationId xmlns:a16="http://schemas.microsoft.com/office/drawing/2014/main" id="{D7EAFFE1-9A9F-407A-AB5F-116E4D51B281}"/>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309" t="777" r="49740" b="51364"/>
          <a:stretch/>
        </p:blipFill>
        <p:spPr>
          <a:xfrm>
            <a:off x="7940675" y="1711362"/>
            <a:ext cx="3349625" cy="3275012"/>
          </a:xfrm>
        </p:spPr>
      </p:pic>
    </p:spTree>
    <p:extLst>
      <p:ext uri="{BB962C8B-B14F-4D97-AF65-F5344CB8AC3E}">
        <p14:creationId xmlns:p14="http://schemas.microsoft.com/office/powerpoint/2010/main" val="118230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1760BBF-87C5-4E8F-824D-3DC59E67C7A9}"/>
              </a:ext>
            </a:extLst>
          </p:cNvPr>
          <p:cNvSpPr>
            <a:spLocks noGrp="1"/>
          </p:cNvSpPr>
          <p:nvPr>
            <p:ph type="body" sz="quarter" idx="4294967295"/>
          </p:nvPr>
        </p:nvSpPr>
        <p:spPr>
          <a:xfrm>
            <a:off x="0" y="5846763"/>
            <a:ext cx="8270875" cy="4038600"/>
          </a:xfrm>
        </p:spPr>
        <p:txBody>
          <a:bodyPr>
            <a:normAutofit/>
          </a:bodyPr>
          <a:lstStyle/>
          <a:p>
            <a:r>
              <a:rPr lang="sv-SE" sz="1400" dirty="0">
                <a:hlinkClick r:id="rId2"/>
              </a:rPr>
              <a:t>https://www.youtube.com/watch?v=DZLWLHdwwEM&amp;pp=ygUOdsOlbGRzc3BpcmFsZW4%3D</a:t>
            </a:r>
            <a:r>
              <a:rPr lang="sv-SE" sz="1400" dirty="0"/>
              <a:t> </a:t>
            </a:r>
          </a:p>
        </p:txBody>
      </p:sp>
      <p:pic>
        <p:nvPicPr>
          <p:cNvPr id="5" name="Bildobjekt 4">
            <a:hlinkClick r:id="rId2"/>
            <a:extLst>
              <a:ext uri="{FF2B5EF4-FFF2-40B4-BE49-F238E27FC236}">
                <a16:creationId xmlns:a16="http://schemas.microsoft.com/office/drawing/2014/main" id="{79833CEA-923C-4744-9408-9D31ADE61740}"/>
              </a:ext>
            </a:extLst>
          </p:cNvPr>
          <p:cNvPicPr>
            <a:picLocks noChangeAspect="1"/>
          </p:cNvPicPr>
          <p:nvPr/>
        </p:nvPicPr>
        <p:blipFill rotWithShape="1">
          <a:blip r:embed="rId3"/>
          <a:srcRect l="7850" t="32714" r="57180" b="28217"/>
          <a:stretch/>
        </p:blipFill>
        <p:spPr>
          <a:xfrm>
            <a:off x="699576" y="542260"/>
            <a:ext cx="7980638" cy="5015263"/>
          </a:xfrm>
          <a:prstGeom prst="rect">
            <a:avLst/>
          </a:prstGeom>
        </p:spPr>
      </p:pic>
    </p:spTree>
    <p:extLst>
      <p:ext uri="{BB962C8B-B14F-4D97-AF65-F5344CB8AC3E}">
        <p14:creationId xmlns:p14="http://schemas.microsoft.com/office/powerpoint/2010/main" val="3325888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33528" y="517523"/>
            <a:ext cx="7498095" cy="716424"/>
          </a:xfrm>
        </p:spPr>
        <p:txBody>
          <a:bodyPr>
            <a:normAutofit fontScale="90000"/>
          </a:bodyPr>
          <a:lstStyle/>
          <a:p>
            <a:r>
              <a:rPr lang="sv-SE" sz="3600" dirty="0"/>
              <a:t>Anteckningsmallen Våldsutsatthet</a:t>
            </a:r>
            <a:endParaRPr lang="sv-SE" dirty="0"/>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289866" y="1233947"/>
            <a:ext cx="8777172" cy="4015649"/>
          </a:xfrm>
        </p:spPr>
        <p:txBody>
          <a:bodyPr>
            <a:noAutofit/>
          </a:bodyPr>
          <a:lstStyle/>
          <a:p>
            <a:pPr lvl="0"/>
            <a:r>
              <a:rPr lang="sv-SE" sz="2200" dirty="0">
                <a:solidFill>
                  <a:prstClr val="black"/>
                </a:solidFill>
              </a:rPr>
              <a:t>Grundregeln är att dokumentera alla former av </a:t>
            </a:r>
            <a:br>
              <a:rPr lang="sv-SE" sz="2200" dirty="0">
                <a:solidFill>
                  <a:prstClr val="black"/>
                </a:solidFill>
              </a:rPr>
            </a:br>
            <a:r>
              <a:rPr lang="sv-SE" sz="2200" dirty="0">
                <a:solidFill>
                  <a:prstClr val="black"/>
                </a:solidFill>
              </a:rPr>
              <a:t>våldsutsatthet i mallen ”Våldsutsatthet”.</a:t>
            </a:r>
          </a:p>
          <a:p>
            <a:r>
              <a:rPr lang="sv-SE" sz="2200" dirty="0">
                <a:solidFill>
                  <a:prstClr val="black"/>
                </a:solidFill>
              </a:rPr>
              <a:t>Dokumentation som del av vanlig anamnes endast </a:t>
            </a:r>
            <a:br>
              <a:rPr lang="sv-SE" sz="2200" dirty="0">
                <a:solidFill>
                  <a:prstClr val="black"/>
                </a:solidFill>
              </a:rPr>
            </a:br>
            <a:r>
              <a:rPr lang="sv-SE" sz="2200" dirty="0">
                <a:solidFill>
                  <a:prstClr val="black"/>
                </a:solidFill>
              </a:rPr>
              <a:t>när bedömning görs att dokumentationen inte utgör </a:t>
            </a:r>
            <a:br>
              <a:rPr lang="sv-SE" sz="2200" dirty="0">
                <a:solidFill>
                  <a:prstClr val="black"/>
                </a:solidFill>
              </a:rPr>
            </a:br>
            <a:r>
              <a:rPr lang="sv-SE" sz="2200" dirty="0">
                <a:solidFill>
                  <a:prstClr val="black"/>
                </a:solidFill>
              </a:rPr>
              <a:t>fara för den våldsutsatta.</a:t>
            </a:r>
          </a:p>
          <a:p>
            <a:r>
              <a:rPr lang="sv-SE" sz="2200" dirty="0">
                <a:solidFill>
                  <a:prstClr val="black"/>
                </a:solidFill>
              </a:rPr>
              <a:t>Särskilt viktigt vid sexuellt våld, grov misshandel och </a:t>
            </a:r>
            <a:br>
              <a:rPr lang="sv-SE" sz="2200" dirty="0">
                <a:solidFill>
                  <a:prstClr val="black"/>
                </a:solidFill>
              </a:rPr>
            </a:br>
            <a:r>
              <a:rPr lang="sv-SE" sz="2200" dirty="0">
                <a:solidFill>
                  <a:prstClr val="black"/>
                </a:solidFill>
              </a:rPr>
              <a:t>negativ social kontroll. Dokumentation ska därför ske </a:t>
            </a:r>
            <a:br>
              <a:rPr lang="sv-SE" sz="2200" dirty="0">
                <a:solidFill>
                  <a:prstClr val="black"/>
                </a:solidFill>
              </a:rPr>
            </a:br>
            <a:r>
              <a:rPr lang="sv-SE" sz="2200" dirty="0">
                <a:solidFill>
                  <a:prstClr val="black"/>
                </a:solidFill>
              </a:rPr>
              <a:t>i anteckningsmallen ”Våldsutsatthet” </a:t>
            </a:r>
          </a:p>
          <a:p>
            <a:pPr lvl="0"/>
            <a:r>
              <a:rPr lang="sv-SE" sz="2200" dirty="0">
                <a:solidFill>
                  <a:prstClr val="black"/>
                </a:solidFill>
              </a:rPr>
              <a:t>Journalskrivande personal ska noggrant och tydligt dokumentera skador och andra indikationer på våldsutsatthet. </a:t>
            </a:r>
          </a:p>
          <a:p>
            <a:pPr lvl="2"/>
            <a:endParaRPr lang="sv-SE" sz="3600" dirty="0"/>
          </a:p>
        </p:txBody>
      </p:sp>
      <p:pic>
        <p:nvPicPr>
          <p:cNvPr id="4" name="Platshållare för bild 3">
            <a:extLst>
              <a:ext uri="{FF2B5EF4-FFF2-40B4-BE49-F238E27FC236}">
                <a16:creationId xmlns:a16="http://schemas.microsoft.com/office/drawing/2014/main" id="{036FD4BC-14B5-42A7-B039-4061C8ADE3D7}"/>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192" b="4192"/>
          <a:stretch>
            <a:fillRect/>
          </a:stretch>
        </p:blipFill>
        <p:spPr>
          <a:xfrm>
            <a:off x="7516877" y="1608404"/>
            <a:ext cx="3646423" cy="3862736"/>
          </a:xfrm>
        </p:spPr>
      </p:pic>
    </p:spTree>
    <p:extLst>
      <p:ext uri="{BB962C8B-B14F-4D97-AF65-F5344CB8AC3E}">
        <p14:creationId xmlns:p14="http://schemas.microsoft.com/office/powerpoint/2010/main" val="397327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33529" y="154072"/>
            <a:ext cx="7672271" cy="1325563"/>
          </a:xfrm>
        </p:spPr>
        <p:txBody>
          <a:bodyPr>
            <a:normAutofit fontScale="90000"/>
          </a:bodyPr>
          <a:lstStyle/>
          <a:p>
            <a:r>
              <a:rPr lang="sv-SE" sz="3600" dirty="0"/>
              <a:t>Anteckningsmallen Våldsutsatthet</a:t>
            </a:r>
            <a:endParaRPr lang="sv-SE" dirty="0"/>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633529" y="1037077"/>
            <a:ext cx="8243771" cy="4783846"/>
          </a:xfrm>
        </p:spPr>
        <p:txBody>
          <a:bodyPr>
            <a:noAutofit/>
          </a:bodyPr>
          <a:lstStyle/>
          <a:p>
            <a:pPr>
              <a:spcBef>
                <a:spcPts val="600"/>
              </a:spcBef>
            </a:pPr>
            <a:r>
              <a:rPr lang="sv-SE" sz="2400" dirty="0"/>
              <a:t>För att nå anteckningsmallen går du till ”Ny anteckning” och sedan till ”Mall” och väljer anteckningsmallen ”Våldsutsatthet". </a:t>
            </a:r>
          </a:p>
          <a:p>
            <a:pPr>
              <a:spcBef>
                <a:spcPts val="600"/>
              </a:spcBef>
            </a:pPr>
            <a:r>
              <a:rPr lang="sv-SE" sz="2400" dirty="0"/>
              <a:t>Om du är inne i besöksmallen ska du inte göra anteckningar om våldsutsatthet där utan istället </a:t>
            </a:r>
            <a:br>
              <a:rPr lang="sv-SE" sz="2400" dirty="0"/>
            </a:br>
            <a:r>
              <a:rPr lang="sv-SE" sz="2400" dirty="0"/>
              <a:t>byta till anteckningsmallen ”Våldsutsatthet”.</a:t>
            </a:r>
          </a:p>
          <a:p>
            <a:pPr>
              <a:spcBef>
                <a:spcPts val="600"/>
              </a:spcBef>
            </a:pPr>
            <a:r>
              <a:rPr lang="sv-SE" sz="2400" dirty="0"/>
              <a:t>Du hittar Våldsutsatthetsmallen bland övriga anteckningsmallar.</a:t>
            </a:r>
          </a:p>
          <a:p>
            <a:pPr>
              <a:spcBef>
                <a:spcPts val="600"/>
              </a:spcBef>
            </a:pPr>
            <a:r>
              <a:rPr lang="sv-SE" sz="2400" dirty="0"/>
              <a:t>I mallen ”Våldsutsatthet” får inget annat än information som rör just våldsutsatthet noteras.</a:t>
            </a:r>
          </a:p>
          <a:p>
            <a:pPr>
              <a:spcBef>
                <a:spcPts val="600"/>
              </a:spcBef>
            </a:pPr>
            <a:endParaRPr lang="sv-SE" sz="2400" dirty="0"/>
          </a:p>
          <a:p>
            <a:pPr lvl="2">
              <a:spcBef>
                <a:spcPts val="600"/>
              </a:spcBef>
            </a:pPr>
            <a:endParaRPr lang="sv-SE" sz="4000" dirty="0"/>
          </a:p>
        </p:txBody>
      </p:sp>
      <p:pic>
        <p:nvPicPr>
          <p:cNvPr id="7" name="Platshållare för bild 3">
            <a:extLst>
              <a:ext uri="{FF2B5EF4-FFF2-40B4-BE49-F238E27FC236}">
                <a16:creationId xmlns:a16="http://schemas.microsoft.com/office/drawing/2014/main" id="{5F1E4B9F-032C-4018-BFBA-2E194E28EBE6}"/>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192" b="4192"/>
          <a:stretch>
            <a:fillRect/>
          </a:stretch>
        </p:blipFill>
        <p:spPr>
          <a:xfrm>
            <a:off x="7988300" y="1608404"/>
            <a:ext cx="3175000" cy="3363347"/>
          </a:xfrm>
        </p:spPr>
      </p:pic>
    </p:spTree>
    <p:extLst>
      <p:ext uri="{BB962C8B-B14F-4D97-AF65-F5344CB8AC3E}">
        <p14:creationId xmlns:p14="http://schemas.microsoft.com/office/powerpoint/2010/main" val="68242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2860E66-9979-4B01-B5E4-5DCBDE96B99E}"/>
              </a:ext>
            </a:extLst>
          </p:cNvPr>
          <p:cNvSpPr>
            <a:spLocks noGrp="1"/>
          </p:cNvSpPr>
          <p:nvPr>
            <p:ph type="title"/>
          </p:nvPr>
        </p:nvSpPr>
        <p:spPr>
          <a:xfrm>
            <a:off x="633528" y="517522"/>
            <a:ext cx="8434271" cy="1325563"/>
          </a:xfrm>
        </p:spPr>
        <p:txBody>
          <a:bodyPr>
            <a:normAutofit/>
          </a:bodyPr>
          <a:lstStyle/>
          <a:p>
            <a:r>
              <a:rPr lang="sv-SE" sz="2800" dirty="0"/>
              <a:t>Information som syns på 1177 e-tjänster </a:t>
            </a:r>
          </a:p>
        </p:txBody>
      </p:sp>
      <p:sp>
        <p:nvSpPr>
          <p:cNvPr id="3" name="Platshållare för text 2">
            <a:extLst>
              <a:ext uri="{FF2B5EF4-FFF2-40B4-BE49-F238E27FC236}">
                <a16:creationId xmlns:a16="http://schemas.microsoft.com/office/drawing/2014/main" id="{31F164F3-A25C-44BE-8148-B54A4B9BC291}"/>
              </a:ext>
            </a:extLst>
          </p:cNvPr>
          <p:cNvSpPr>
            <a:spLocks noGrp="1"/>
          </p:cNvSpPr>
          <p:nvPr>
            <p:ph type="body" sz="quarter" idx="20"/>
          </p:nvPr>
        </p:nvSpPr>
        <p:spPr>
          <a:xfrm>
            <a:off x="633529" y="1608404"/>
            <a:ext cx="6783271" cy="4855895"/>
          </a:xfrm>
        </p:spPr>
        <p:txBody>
          <a:bodyPr>
            <a:normAutofit fontScale="77500" lnSpcReduction="20000"/>
          </a:bodyPr>
          <a:lstStyle/>
          <a:p>
            <a:pPr lvl="0">
              <a:spcBef>
                <a:spcPts val="600"/>
              </a:spcBef>
            </a:pPr>
            <a:r>
              <a:rPr lang="sv-SE" sz="2400" dirty="0">
                <a:solidFill>
                  <a:prstClr val="black"/>
                </a:solidFill>
              </a:rPr>
              <a:t>Konsultationsremiss när den är besvarad och vidimerad av den som skickar remissen</a:t>
            </a:r>
          </a:p>
          <a:p>
            <a:pPr lvl="0">
              <a:spcBef>
                <a:spcPts val="600"/>
              </a:spcBef>
            </a:pPr>
            <a:r>
              <a:rPr lang="sv-SE" sz="2400" dirty="0">
                <a:solidFill>
                  <a:prstClr val="black"/>
                </a:solidFill>
              </a:rPr>
              <a:t>Bokade och genomförda besök </a:t>
            </a:r>
          </a:p>
          <a:p>
            <a:pPr lvl="0">
              <a:spcBef>
                <a:spcPts val="600"/>
              </a:spcBef>
            </a:pPr>
            <a:r>
              <a:rPr lang="sv-SE" sz="2400" dirty="0">
                <a:solidFill>
                  <a:prstClr val="black"/>
                </a:solidFill>
              </a:rPr>
              <a:t>All information som dokumenteras under sökordet ”aggressivitet/hot/våld” som handlar om patientens egen aggressivitet, hot och våld mot andra och som inte behöver döljas.  </a:t>
            </a:r>
          </a:p>
          <a:p>
            <a:pPr lvl="0">
              <a:spcBef>
                <a:spcPts val="600"/>
              </a:spcBef>
            </a:pPr>
            <a:r>
              <a:rPr lang="sv-SE" sz="2400" dirty="0">
                <a:solidFill>
                  <a:prstClr val="black"/>
                </a:solidFill>
              </a:rPr>
              <a:t>Recept och föreskrivna läkemedel</a:t>
            </a:r>
          </a:p>
          <a:p>
            <a:pPr lvl="0">
              <a:spcBef>
                <a:spcPts val="600"/>
              </a:spcBef>
            </a:pPr>
            <a:r>
              <a:rPr lang="sv-SE" sz="2400" dirty="0">
                <a:solidFill>
                  <a:prstClr val="black"/>
                </a:solidFill>
              </a:rPr>
              <a:t>Uppmärksamhetssignalen </a:t>
            </a:r>
          </a:p>
          <a:p>
            <a:pPr lvl="0">
              <a:spcBef>
                <a:spcPts val="600"/>
              </a:spcBef>
            </a:pPr>
            <a:r>
              <a:rPr lang="sv-SE" sz="2400" dirty="0">
                <a:solidFill>
                  <a:prstClr val="black"/>
                </a:solidFill>
              </a:rPr>
              <a:t>Röntgensvar</a:t>
            </a:r>
          </a:p>
          <a:p>
            <a:pPr lvl="0">
              <a:spcBef>
                <a:spcPts val="600"/>
              </a:spcBef>
            </a:pPr>
            <a:r>
              <a:rPr lang="sv-SE" sz="2400" dirty="0">
                <a:solidFill>
                  <a:prstClr val="black"/>
                </a:solidFill>
              </a:rPr>
              <a:t>Sms och kallelser</a:t>
            </a:r>
          </a:p>
          <a:p>
            <a:pPr>
              <a:spcBef>
                <a:spcPts val="600"/>
              </a:spcBef>
              <a:spcAft>
                <a:spcPts val="1200"/>
              </a:spcAft>
            </a:pPr>
            <a:endParaRPr lang="sv-SE" sz="3200" dirty="0"/>
          </a:p>
        </p:txBody>
      </p:sp>
      <p:pic>
        <p:nvPicPr>
          <p:cNvPr id="8" name="Platshållare för bild 3">
            <a:extLst>
              <a:ext uri="{FF2B5EF4-FFF2-40B4-BE49-F238E27FC236}">
                <a16:creationId xmlns:a16="http://schemas.microsoft.com/office/drawing/2014/main" id="{F1861D61-420E-4A5A-B8E9-A2EB27AEC11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192" b="4192"/>
          <a:stretch>
            <a:fillRect/>
          </a:stretch>
        </p:blipFill>
        <p:spPr>
          <a:xfrm>
            <a:off x="7516877" y="1608404"/>
            <a:ext cx="3646423" cy="3862736"/>
          </a:xfrm>
        </p:spPr>
      </p:pic>
    </p:spTree>
    <p:extLst>
      <p:ext uri="{BB962C8B-B14F-4D97-AF65-F5344CB8AC3E}">
        <p14:creationId xmlns:p14="http://schemas.microsoft.com/office/powerpoint/2010/main" val="143490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2860E66-9979-4B01-B5E4-5DCBDE96B99E}"/>
              </a:ext>
            </a:extLst>
          </p:cNvPr>
          <p:cNvSpPr>
            <a:spLocks noGrp="1"/>
          </p:cNvSpPr>
          <p:nvPr>
            <p:ph type="title"/>
          </p:nvPr>
        </p:nvSpPr>
        <p:spPr>
          <a:xfrm>
            <a:off x="366828" y="154072"/>
            <a:ext cx="8332672" cy="1325563"/>
          </a:xfrm>
        </p:spPr>
        <p:txBody>
          <a:bodyPr>
            <a:normAutofit/>
          </a:bodyPr>
          <a:lstStyle/>
          <a:p>
            <a:r>
              <a:rPr lang="sv-SE" sz="2800" dirty="0"/>
              <a:t>Information som inte syns på 1177 e-tjänster </a:t>
            </a:r>
          </a:p>
        </p:txBody>
      </p:sp>
      <p:sp>
        <p:nvSpPr>
          <p:cNvPr id="3" name="Platshållare för text 2">
            <a:extLst>
              <a:ext uri="{FF2B5EF4-FFF2-40B4-BE49-F238E27FC236}">
                <a16:creationId xmlns:a16="http://schemas.microsoft.com/office/drawing/2014/main" id="{31F164F3-A25C-44BE-8148-B54A4B9BC291}"/>
              </a:ext>
            </a:extLst>
          </p:cNvPr>
          <p:cNvSpPr>
            <a:spLocks noGrp="1"/>
          </p:cNvSpPr>
          <p:nvPr>
            <p:ph type="body" sz="quarter" idx="20"/>
          </p:nvPr>
        </p:nvSpPr>
        <p:spPr>
          <a:xfrm>
            <a:off x="366828" y="1238097"/>
            <a:ext cx="8332672" cy="5619903"/>
          </a:xfrm>
        </p:spPr>
        <p:txBody>
          <a:bodyPr>
            <a:noAutofit/>
          </a:bodyPr>
          <a:lstStyle/>
          <a:p>
            <a:pPr>
              <a:spcBef>
                <a:spcPts val="600"/>
              </a:spcBef>
            </a:pPr>
            <a:r>
              <a:rPr lang="sv-SE" sz="2800" dirty="0"/>
              <a:t>Dokumentation i anteckningsmallen ”Våldsutsatthet”</a:t>
            </a:r>
          </a:p>
          <a:p>
            <a:pPr>
              <a:spcBef>
                <a:spcPts val="600"/>
              </a:spcBef>
            </a:pPr>
            <a:r>
              <a:rPr lang="sv-SE" sz="2800" dirty="0"/>
              <a:t>Den bifogade blanketten ”Anmälan barn </a:t>
            </a:r>
            <a:br>
              <a:rPr lang="sv-SE" sz="2800" dirty="0"/>
            </a:br>
            <a:r>
              <a:rPr lang="sv-SE" sz="2800" dirty="0"/>
              <a:t>som far illa”</a:t>
            </a:r>
          </a:p>
          <a:p>
            <a:pPr>
              <a:spcBef>
                <a:spcPts val="600"/>
              </a:spcBef>
            </a:pPr>
            <a:r>
              <a:rPr lang="sv-SE" sz="2800" dirty="0"/>
              <a:t>Foton på skador </a:t>
            </a:r>
          </a:p>
          <a:p>
            <a:pPr>
              <a:spcBef>
                <a:spcPts val="600"/>
              </a:spcBef>
            </a:pPr>
            <a:r>
              <a:rPr lang="sv-SE" sz="2800" dirty="0"/>
              <a:t>Rättsintyg</a:t>
            </a:r>
          </a:p>
          <a:p>
            <a:pPr>
              <a:spcBef>
                <a:spcPts val="600"/>
              </a:spcBef>
            </a:pPr>
            <a:r>
              <a:rPr lang="sv-SE" sz="2800" dirty="0"/>
              <a:t>Scanningsbild/dokument </a:t>
            </a:r>
          </a:p>
          <a:p>
            <a:pPr>
              <a:spcBef>
                <a:spcPts val="600"/>
              </a:spcBef>
            </a:pPr>
            <a:r>
              <a:rPr lang="sv-SE" sz="2800" dirty="0"/>
              <a:t>KVÅ- och diagnoskoder</a:t>
            </a:r>
          </a:p>
          <a:p>
            <a:pPr>
              <a:spcBef>
                <a:spcPts val="600"/>
              </a:spcBef>
            </a:pPr>
            <a:endParaRPr lang="sv-SE" sz="2800" dirty="0"/>
          </a:p>
        </p:txBody>
      </p:sp>
      <p:pic>
        <p:nvPicPr>
          <p:cNvPr id="7" name="Platshållare för bild 3">
            <a:extLst>
              <a:ext uri="{FF2B5EF4-FFF2-40B4-BE49-F238E27FC236}">
                <a16:creationId xmlns:a16="http://schemas.microsoft.com/office/drawing/2014/main" id="{86E4479C-C3E4-48F5-A314-4B6634EE319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192" b="4192"/>
          <a:stretch>
            <a:fillRect/>
          </a:stretch>
        </p:blipFill>
        <p:spPr>
          <a:xfrm>
            <a:off x="7516877" y="1608404"/>
            <a:ext cx="3646423" cy="3862736"/>
          </a:xfrm>
        </p:spPr>
      </p:pic>
    </p:spTree>
    <p:extLst>
      <p:ext uri="{BB962C8B-B14F-4D97-AF65-F5344CB8AC3E}">
        <p14:creationId xmlns:p14="http://schemas.microsoft.com/office/powerpoint/2010/main" val="288387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a:xfrm>
            <a:off x="770417" y="0"/>
            <a:ext cx="7886700" cy="1325563"/>
          </a:xfrm>
          <a:solidFill>
            <a:srgbClr val="FFFFFF">
              <a:alpha val="69804"/>
            </a:srgbClr>
          </a:solidFill>
        </p:spPr>
        <p:txBody>
          <a:bodyPr/>
          <a:lstStyle/>
          <a:p>
            <a:r>
              <a:rPr lang="sv-SE" dirty="0"/>
              <a:t>Frågor till den utsatta</a:t>
            </a:r>
          </a:p>
        </p:txBody>
      </p:sp>
      <p:sp>
        <p:nvSpPr>
          <p:cNvPr id="3" name="Platshållare för innehåll 2"/>
          <p:cNvSpPr>
            <a:spLocks noGrp="1"/>
          </p:cNvSpPr>
          <p:nvPr>
            <p:ph idx="1"/>
          </p:nvPr>
        </p:nvSpPr>
        <p:spPr>
          <a:xfrm>
            <a:off x="511718" y="1022103"/>
            <a:ext cx="11398104" cy="4351338"/>
          </a:xfrm>
          <a:solidFill>
            <a:srgbClr val="FFFFFF">
              <a:alpha val="69804"/>
            </a:srgbClr>
          </a:solidFill>
        </p:spPr>
        <p:txBody>
          <a:bodyPr>
            <a:noAutofit/>
          </a:bodyPr>
          <a:lstStyle/>
          <a:p>
            <a:pPr>
              <a:lnSpc>
                <a:spcPct val="100000"/>
              </a:lnSpc>
              <a:spcBef>
                <a:spcPts val="600"/>
              </a:spcBef>
              <a:spcAft>
                <a:spcPts val="600"/>
              </a:spcAft>
            </a:pPr>
            <a:r>
              <a:rPr lang="sv-SE" sz="2400" dirty="0"/>
              <a:t>Eftersom vi vet att det är vanligt att patienter blir utsatta för våld i nära relationer frågar vi våra patienter om det.</a:t>
            </a:r>
          </a:p>
          <a:p>
            <a:pPr>
              <a:lnSpc>
                <a:spcPct val="100000"/>
              </a:lnSpc>
              <a:spcBef>
                <a:spcPts val="600"/>
              </a:spcBef>
              <a:spcAft>
                <a:spcPts val="600"/>
              </a:spcAft>
            </a:pPr>
            <a:r>
              <a:rPr lang="sv-SE" sz="2400" dirty="0"/>
              <a:t>Känner du dig trygg i dina nära relationer med partner, barn och/eller andra närstående?</a:t>
            </a:r>
          </a:p>
          <a:p>
            <a:pPr>
              <a:lnSpc>
                <a:spcPct val="100000"/>
              </a:lnSpc>
              <a:spcBef>
                <a:spcPts val="600"/>
              </a:spcBef>
              <a:spcAft>
                <a:spcPts val="600"/>
              </a:spcAft>
            </a:pPr>
            <a:r>
              <a:rPr lang="sv-SE" sz="2400" dirty="0"/>
              <a:t>Har din partner eller annan närstående gjort dig illa fysiskt på något sätt? </a:t>
            </a:r>
            <a:br>
              <a:rPr lang="sv-SE" sz="2400" dirty="0"/>
            </a:br>
            <a:r>
              <a:rPr lang="sv-SE" sz="2400" dirty="0"/>
              <a:t>(nypt, slagit, sparkat, örfilat, tagit strypgrepp m.m.)</a:t>
            </a:r>
          </a:p>
          <a:p>
            <a:pPr>
              <a:lnSpc>
                <a:spcPct val="100000"/>
              </a:lnSpc>
              <a:spcBef>
                <a:spcPts val="600"/>
              </a:spcBef>
              <a:spcAft>
                <a:spcPts val="600"/>
              </a:spcAft>
            </a:pPr>
            <a:r>
              <a:rPr lang="sv-SE" sz="2400" dirty="0"/>
              <a:t>Känner du dig kontrollerad eller isolerad av någon?</a:t>
            </a:r>
          </a:p>
          <a:p>
            <a:pPr>
              <a:lnSpc>
                <a:spcPct val="100000"/>
              </a:lnSpc>
              <a:spcBef>
                <a:spcPts val="600"/>
              </a:spcBef>
              <a:spcAft>
                <a:spcPts val="600"/>
              </a:spcAft>
            </a:pPr>
            <a:r>
              <a:rPr lang="sv-SE" sz="2400" dirty="0"/>
              <a:t>Brukar någon säga kränkande saker till dig eller om dig?</a:t>
            </a:r>
          </a:p>
          <a:p>
            <a:pPr>
              <a:lnSpc>
                <a:spcPct val="100000"/>
              </a:lnSpc>
              <a:spcBef>
                <a:spcPts val="600"/>
              </a:spcBef>
              <a:spcAft>
                <a:spcPts val="600"/>
              </a:spcAft>
            </a:pPr>
            <a:r>
              <a:rPr lang="sv-SE" sz="2400" dirty="0"/>
              <a:t>Har din partner eller annan närstående hotat dig?</a:t>
            </a:r>
          </a:p>
          <a:p>
            <a:pPr>
              <a:lnSpc>
                <a:spcPct val="100000"/>
              </a:lnSpc>
              <a:spcBef>
                <a:spcPts val="600"/>
              </a:spcBef>
              <a:spcAft>
                <a:spcPts val="600"/>
              </a:spcAft>
            </a:pPr>
            <a:r>
              <a:rPr lang="sv-SE" sz="2400" dirty="0"/>
              <a:t>Har du tvingats till, eller utsatts för, sexuella handlingar mot din vilja?</a:t>
            </a:r>
          </a:p>
          <a:p>
            <a:pPr>
              <a:lnSpc>
                <a:spcPct val="100000"/>
              </a:lnSpc>
              <a:spcBef>
                <a:spcPts val="600"/>
              </a:spcBef>
              <a:spcAft>
                <a:spcPts val="600"/>
              </a:spcAft>
            </a:pPr>
            <a:r>
              <a:rPr lang="sv-SE" sz="2400" dirty="0"/>
              <a:t>Är du rädd för din partner eller annan närstående?</a:t>
            </a:r>
          </a:p>
          <a:p>
            <a:pPr>
              <a:lnSpc>
                <a:spcPct val="100000"/>
              </a:lnSpc>
              <a:spcBef>
                <a:spcPts val="600"/>
              </a:spcBef>
              <a:spcAft>
                <a:spcPts val="600"/>
              </a:spcAft>
            </a:pPr>
            <a:r>
              <a:rPr lang="sv-SE" sz="2400" dirty="0"/>
              <a:t>Är du orolig för någon närstående?</a:t>
            </a:r>
          </a:p>
          <a:p>
            <a:pPr>
              <a:lnSpc>
                <a:spcPct val="100000"/>
              </a:lnSpc>
              <a:spcBef>
                <a:spcPts val="600"/>
              </a:spcBef>
              <a:spcAft>
                <a:spcPts val="600"/>
              </a:spcAft>
            </a:pPr>
            <a:endParaRPr lang="sv-SE" sz="2800" dirty="0"/>
          </a:p>
          <a:p>
            <a:pPr>
              <a:lnSpc>
                <a:spcPct val="100000"/>
              </a:lnSpc>
              <a:spcBef>
                <a:spcPts val="600"/>
              </a:spcBef>
              <a:spcAft>
                <a:spcPts val="600"/>
              </a:spcAft>
            </a:pPr>
            <a:endParaRPr lang="sv-SE" sz="2800" dirty="0"/>
          </a:p>
        </p:txBody>
      </p:sp>
      <p:pic>
        <p:nvPicPr>
          <p:cNvPr id="4" name="Bildobjekt 3">
            <a:extLst>
              <a:ext uri="{FF2B5EF4-FFF2-40B4-BE49-F238E27FC236}">
                <a16:creationId xmlns:a16="http://schemas.microsoft.com/office/drawing/2014/main" id="{BF5E7458-F6FF-466A-A87E-2B5317637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7121" y="6043373"/>
            <a:ext cx="1642701" cy="502206"/>
          </a:xfrm>
          <a:prstGeom prst="rect">
            <a:avLst/>
          </a:prstGeom>
        </p:spPr>
      </p:pic>
    </p:spTree>
    <p:extLst>
      <p:ext uri="{BB962C8B-B14F-4D97-AF65-F5344CB8AC3E}">
        <p14:creationId xmlns:p14="http://schemas.microsoft.com/office/powerpoint/2010/main" val="2824658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C96C60-25C1-4A34-87FE-06D16331B896}"/>
              </a:ext>
            </a:extLst>
          </p:cNvPr>
          <p:cNvSpPr>
            <a:spLocks noGrp="1"/>
          </p:cNvSpPr>
          <p:nvPr>
            <p:ph type="title"/>
          </p:nvPr>
        </p:nvSpPr>
        <p:spPr>
          <a:xfrm>
            <a:off x="629193" y="237665"/>
            <a:ext cx="9828599" cy="729288"/>
          </a:xfrm>
        </p:spPr>
        <p:txBody>
          <a:bodyPr/>
          <a:lstStyle/>
          <a:p>
            <a:r>
              <a:rPr lang="sv-SE" dirty="0"/>
              <a:t>Fickkort Våldsutsatt vuxen</a:t>
            </a:r>
          </a:p>
        </p:txBody>
      </p:sp>
      <p:pic>
        <p:nvPicPr>
          <p:cNvPr id="4" name="Bildobjekt 3">
            <a:extLst>
              <a:ext uri="{FF2B5EF4-FFF2-40B4-BE49-F238E27FC236}">
                <a16:creationId xmlns:a16="http://schemas.microsoft.com/office/drawing/2014/main" id="{208D9AD2-0C60-4EDD-BB68-09140CA528FA}"/>
              </a:ext>
            </a:extLst>
          </p:cNvPr>
          <p:cNvPicPr>
            <a:picLocks noChangeAspect="1"/>
          </p:cNvPicPr>
          <p:nvPr/>
        </p:nvPicPr>
        <p:blipFill rotWithShape="1">
          <a:blip r:embed="rId2"/>
          <a:srcRect l="47069" t="30498" r="31465" b="16258"/>
          <a:stretch/>
        </p:blipFill>
        <p:spPr>
          <a:xfrm>
            <a:off x="430924" y="1121256"/>
            <a:ext cx="3878318" cy="5411284"/>
          </a:xfrm>
          <a:prstGeom prst="rect">
            <a:avLst/>
          </a:prstGeom>
        </p:spPr>
      </p:pic>
      <p:pic>
        <p:nvPicPr>
          <p:cNvPr id="6" name="Bildobjekt 5">
            <a:extLst>
              <a:ext uri="{FF2B5EF4-FFF2-40B4-BE49-F238E27FC236}">
                <a16:creationId xmlns:a16="http://schemas.microsoft.com/office/drawing/2014/main" id="{E47236E0-ACF3-42F8-8810-2949E3D29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7121" y="6043373"/>
            <a:ext cx="1642701" cy="502206"/>
          </a:xfrm>
          <a:prstGeom prst="rect">
            <a:avLst/>
          </a:prstGeom>
        </p:spPr>
      </p:pic>
      <p:pic>
        <p:nvPicPr>
          <p:cNvPr id="8" name="Bildobjekt 7" descr="En bild som visar text, skärmbild, programvara, Teckensnitt&#10;&#10;AI-genererat innehåll kan vara felaktigt.">
            <a:extLst>
              <a:ext uri="{FF2B5EF4-FFF2-40B4-BE49-F238E27FC236}">
                <a16:creationId xmlns:a16="http://schemas.microsoft.com/office/drawing/2014/main" id="{B2B50619-9508-F33D-C67C-F31C298873E0}"/>
              </a:ext>
            </a:extLst>
          </p:cNvPr>
          <p:cNvPicPr>
            <a:picLocks noChangeAspect="1"/>
          </p:cNvPicPr>
          <p:nvPr/>
        </p:nvPicPr>
        <p:blipFill>
          <a:blip r:embed="rId4"/>
          <a:srcRect l="37125" t="22334" r="37188" b="13667"/>
          <a:stretch>
            <a:fillRect/>
          </a:stretch>
        </p:blipFill>
        <p:spPr>
          <a:xfrm>
            <a:off x="4530089" y="1121256"/>
            <a:ext cx="3861177" cy="5411284"/>
          </a:xfrm>
          <a:prstGeom prst="rect">
            <a:avLst/>
          </a:prstGeom>
        </p:spPr>
      </p:pic>
      <p:sp>
        <p:nvSpPr>
          <p:cNvPr id="10" name="textruta 9">
            <a:extLst>
              <a:ext uri="{FF2B5EF4-FFF2-40B4-BE49-F238E27FC236}">
                <a16:creationId xmlns:a16="http://schemas.microsoft.com/office/drawing/2014/main" id="{E35E174D-9102-3FDD-FE2D-B8F80F93539E}"/>
              </a:ext>
            </a:extLst>
          </p:cNvPr>
          <p:cNvSpPr txBox="1"/>
          <p:nvPr/>
        </p:nvSpPr>
        <p:spPr>
          <a:xfrm>
            <a:off x="8778240" y="2903568"/>
            <a:ext cx="267340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Open Sans"/>
                <a:ea typeface="+mn-ea"/>
                <a:cs typeface="+mn-cs"/>
                <a:hlinkClick r:id="rId5"/>
              </a:rPr>
              <a:t>fickkort-fraga-om-valdsutsatthet-vuxna-mars-2026.pdf</a:t>
            </a:r>
            <a:r>
              <a:rPr kumimoji="0" lang="sv-SE" sz="1800" b="0" i="0" u="none" strike="noStrike" kern="1200" cap="none" spc="0" normalizeH="0" baseline="0" noProof="0" dirty="0">
                <a:ln>
                  <a:noFill/>
                </a:ln>
                <a:solidFill>
                  <a:srgbClr val="000000"/>
                </a:solidFill>
                <a:effectLst/>
                <a:uLnTx/>
                <a:uFillTx/>
                <a:latin typeface="Open Sans"/>
                <a:ea typeface="+mn-ea"/>
                <a:cs typeface="+mn-cs"/>
              </a:rPr>
              <a:t> </a:t>
            </a:r>
          </a:p>
        </p:txBody>
      </p:sp>
    </p:spTree>
    <p:extLst>
      <p:ext uri="{BB962C8B-B14F-4D97-AF65-F5344CB8AC3E}">
        <p14:creationId xmlns:p14="http://schemas.microsoft.com/office/powerpoint/2010/main" val="341945481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a:extLst>
              <a:ext uri="{FF2B5EF4-FFF2-40B4-BE49-F238E27FC236}">
                <a16:creationId xmlns:a16="http://schemas.microsoft.com/office/drawing/2014/main" id="{EF2434A1-8A8D-40FE-90B7-4C0699DCA63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652" r="22652"/>
          <a:stretch>
            <a:fillRect/>
          </a:stretch>
        </p:blipFill>
        <p:spPr>
          <a:xfrm rot="549817">
            <a:off x="7384960" y="1361343"/>
            <a:ext cx="3612278" cy="3856159"/>
          </a:xfrm>
        </p:spPr>
      </p:pic>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10"/>
          </p:nvPr>
        </p:nvSpPr>
        <p:spPr>
          <a:xfrm>
            <a:off x="540294" y="933400"/>
            <a:ext cx="6978106" cy="4039200"/>
          </a:xfrm>
        </p:spPr>
        <p:txBody>
          <a:bodyPr>
            <a:noAutofit/>
          </a:bodyPr>
          <a:lstStyle/>
          <a:p>
            <a:pPr>
              <a:lnSpc>
                <a:spcPct val="100000"/>
              </a:lnSpc>
            </a:pPr>
            <a:r>
              <a:rPr lang="sv-SE" sz="2800" dirty="0"/>
              <a:t>Informera den våldsutsatta att man inte behöver acceptera våld i hemmet. </a:t>
            </a:r>
          </a:p>
          <a:p>
            <a:pPr>
              <a:lnSpc>
                <a:spcPct val="100000"/>
              </a:lnSpc>
            </a:pPr>
            <a:r>
              <a:rPr lang="sv-SE" sz="2800" dirty="0"/>
              <a:t>Hjälp finns att få:</a:t>
            </a:r>
          </a:p>
          <a:p>
            <a:pPr lvl="1">
              <a:lnSpc>
                <a:spcPct val="100000"/>
              </a:lnSpc>
            </a:pPr>
            <a:r>
              <a:rPr lang="sv-SE" sz="2400" dirty="0"/>
              <a:t>Socialtjänsten i respektive kommun</a:t>
            </a:r>
          </a:p>
          <a:p>
            <a:pPr lvl="1">
              <a:lnSpc>
                <a:spcPct val="100000"/>
              </a:lnSpc>
            </a:pPr>
            <a:r>
              <a:rPr lang="sv-SE" sz="2400" dirty="0"/>
              <a:t>Familjefrid Kronoberg 0470 – 79 60 47</a:t>
            </a:r>
          </a:p>
          <a:p>
            <a:pPr lvl="1">
              <a:lnSpc>
                <a:spcPct val="100000"/>
              </a:lnSpc>
            </a:pPr>
            <a:r>
              <a:rPr lang="sv-SE" sz="2400" dirty="0"/>
              <a:t>Kvinnojouren Blenda (östra länet) </a:t>
            </a:r>
            <a:br>
              <a:rPr lang="sv-SE" sz="2400" dirty="0"/>
            </a:br>
            <a:r>
              <a:rPr lang="sv-SE" sz="2400" dirty="0"/>
              <a:t>0470 – 488 08</a:t>
            </a:r>
          </a:p>
          <a:p>
            <a:pPr lvl="1">
              <a:lnSpc>
                <a:spcPct val="100000"/>
              </a:lnSpc>
            </a:pPr>
            <a:r>
              <a:rPr lang="sv-SE" sz="2400" dirty="0"/>
              <a:t>Kvinnojouren Märta (västra länet) </a:t>
            </a:r>
            <a:br>
              <a:rPr lang="sv-SE" sz="2400" dirty="0"/>
            </a:br>
            <a:r>
              <a:rPr lang="sv-SE" sz="2400" dirty="0"/>
              <a:t>0372 – 814 85</a:t>
            </a:r>
            <a:r>
              <a:rPr lang="sv-SE" sz="2400" u="sng" dirty="0"/>
              <a:t> </a:t>
            </a:r>
            <a:r>
              <a:rPr lang="sv-SE" sz="2400" dirty="0"/>
              <a:t> </a:t>
            </a:r>
          </a:p>
          <a:p>
            <a:pPr lvl="1">
              <a:lnSpc>
                <a:spcPct val="100000"/>
              </a:lnSpc>
            </a:pPr>
            <a:r>
              <a:rPr lang="sv-SE" sz="2400" dirty="0"/>
              <a:t>Ungdomsjouren </a:t>
            </a:r>
            <a:r>
              <a:rPr lang="sv-SE" sz="2400" dirty="0" err="1"/>
              <a:t>Animo</a:t>
            </a:r>
            <a:r>
              <a:rPr lang="sv-SE" sz="2400" dirty="0"/>
              <a:t> 0709 – 64 64 84  </a:t>
            </a:r>
          </a:p>
          <a:p>
            <a:pPr lvl="1">
              <a:lnSpc>
                <a:spcPct val="100000"/>
              </a:lnSpc>
            </a:pPr>
            <a:r>
              <a:rPr lang="sv-SE" sz="2400" dirty="0"/>
              <a:t>Brottsofferjouren </a:t>
            </a:r>
          </a:p>
          <a:p>
            <a:pPr lvl="2">
              <a:lnSpc>
                <a:spcPct val="100000"/>
              </a:lnSpc>
            </a:pPr>
            <a:r>
              <a:rPr lang="sv-SE" sz="2000" dirty="0"/>
              <a:t>Växjö 0470 – 456 94 </a:t>
            </a:r>
          </a:p>
          <a:p>
            <a:pPr lvl="2">
              <a:lnSpc>
                <a:spcPct val="100000"/>
              </a:lnSpc>
            </a:pPr>
            <a:r>
              <a:rPr lang="sv-SE" sz="2000" dirty="0"/>
              <a:t>Ljungby 0372-145 21 </a:t>
            </a:r>
          </a:p>
          <a:p>
            <a:pPr lvl="2">
              <a:lnSpc>
                <a:spcPct val="100000"/>
              </a:lnSpc>
            </a:pPr>
            <a:r>
              <a:rPr lang="sv-SE" sz="2000" dirty="0"/>
              <a:t>Strömsnäsbruk 0433-719 25</a:t>
            </a:r>
            <a:endParaRPr lang="sv-SE" sz="3600" dirty="0"/>
          </a:p>
        </p:txBody>
      </p:sp>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540294" y="0"/>
            <a:ext cx="6978106" cy="1325563"/>
          </a:xfrm>
        </p:spPr>
        <p:txBody>
          <a:bodyPr>
            <a:normAutofit fontScale="90000"/>
          </a:bodyPr>
          <a:lstStyle/>
          <a:p>
            <a:r>
              <a:rPr lang="sv-SE" sz="3600" dirty="0">
                <a:solidFill>
                  <a:schemeClr val="accent1"/>
                </a:solidFill>
              </a:rPr>
              <a:t>Information till den våldsutsatta</a:t>
            </a:r>
            <a:endParaRPr lang="sv-SE" dirty="0">
              <a:solidFill>
                <a:schemeClr val="accent1"/>
              </a:solidFill>
            </a:endParaRPr>
          </a:p>
        </p:txBody>
      </p:sp>
    </p:spTree>
    <p:extLst>
      <p:ext uri="{BB962C8B-B14F-4D97-AF65-F5344CB8AC3E}">
        <p14:creationId xmlns:p14="http://schemas.microsoft.com/office/powerpoint/2010/main" val="327557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a:extLst>
              <a:ext uri="{FF2B5EF4-FFF2-40B4-BE49-F238E27FC236}">
                <a16:creationId xmlns:a16="http://schemas.microsoft.com/office/drawing/2014/main" id="{2C665DC6-6E2E-B6A2-AA4E-59007FDED5CA}"/>
              </a:ext>
            </a:extLst>
          </p:cNvPr>
          <p:cNvSpPr txBox="1"/>
          <p:nvPr/>
        </p:nvSpPr>
        <p:spPr>
          <a:xfrm>
            <a:off x="2690907" y="103519"/>
            <a:ext cx="6810187" cy="261610"/>
          </a:xfrm>
          <a:prstGeom prst="rect">
            <a:avLst/>
          </a:prstGeom>
          <a:solidFill>
            <a:srgbClr val="830628">
              <a:lumMod val="20000"/>
              <a:lumOff val="80000"/>
            </a:srgbClr>
          </a:solidFill>
          <a:ln w="28575" cap="flat" cmpd="sng" algn="ctr">
            <a:solidFill>
              <a:sysClr val="windowText" lastClr="000000"/>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prstClr val="black"/>
                </a:solidFill>
                <a:effectLst/>
                <a:uLnTx/>
                <a:uFillTx/>
                <a:latin typeface="Arial" panose="020B0604020202020204"/>
                <a:ea typeface="+mn-ea"/>
                <a:cs typeface="+mn-cs"/>
              </a:rPr>
              <a:t>PATIENT VI MISSTÄNKER/VET ÄR VÅLDSUTSATT</a:t>
            </a:r>
          </a:p>
        </p:txBody>
      </p:sp>
      <p:sp>
        <p:nvSpPr>
          <p:cNvPr id="11" name="textruta 10">
            <a:extLst>
              <a:ext uri="{FF2B5EF4-FFF2-40B4-BE49-F238E27FC236}">
                <a16:creationId xmlns:a16="http://schemas.microsoft.com/office/drawing/2014/main" id="{25F5B60D-DC62-CFA8-F22E-A2C8AEF66E9E}"/>
              </a:ext>
            </a:extLst>
          </p:cNvPr>
          <p:cNvSpPr txBox="1"/>
          <p:nvPr/>
        </p:nvSpPr>
        <p:spPr>
          <a:xfrm>
            <a:off x="3752741" y="482088"/>
            <a:ext cx="5040000" cy="400110"/>
          </a:xfrm>
          <a:prstGeom prst="rect">
            <a:avLst/>
          </a:prstGeom>
          <a:noFill/>
          <a:ln w="28575">
            <a:solidFill>
              <a:sysClr val="windowText" lastClr="0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Samtal med patienten i enskilt rum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Utan medföljande. Observera att medföljande kan vara (förmedlare till) våldsutövare.</a:t>
            </a:r>
            <a:endPar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2" name="Pil: nedåt 11">
            <a:extLst>
              <a:ext uri="{FF2B5EF4-FFF2-40B4-BE49-F238E27FC236}">
                <a16:creationId xmlns:a16="http://schemas.microsoft.com/office/drawing/2014/main" id="{246966E0-32C8-9A93-B78D-272286F1136A}"/>
              </a:ext>
            </a:extLst>
          </p:cNvPr>
          <p:cNvSpPr/>
          <p:nvPr/>
        </p:nvSpPr>
        <p:spPr>
          <a:xfrm>
            <a:off x="6169830" y="986954"/>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3" name="textruta 12">
            <a:extLst>
              <a:ext uri="{FF2B5EF4-FFF2-40B4-BE49-F238E27FC236}">
                <a16:creationId xmlns:a16="http://schemas.microsoft.com/office/drawing/2014/main" id="{1292ED62-ACDF-7264-CD2E-05F2A36C3BFC}"/>
              </a:ext>
            </a:extLst>
          </p:cNvPr>
          <p:cNvSpPr txBox="1"/>
          <p:nvPr/>
        </p:nvSpPr>
        <p:spPr>
          <a:xfrm>
            <a:off x="3752741" y="1271710"/>
            <a:ext cx="5040000" cy="400110"/>
          </a:xfrm>
          <a:prstGeom prst="rect">
            <a:avLst/>
          </a:prstGeom>
          <a:noFill/>
          <a:ln w="28575" cap="flat" cmpd="sng" algn="ctr">
            <a:solidFill>
              <a:srgbClr val="E13288"/>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OBS: Orosanmälan SKA göras när patienten är/har barn under 18 år.</a:t>
            </a:r>
          </a:p>
        </p:txBody>
      </p:sp>
      <p:sp>
        <p:nvSpPr>
          <p:cNvPr id="14" name="textruta 13">
            <a:extLst>
              <a:ext uri="{FF2B5EF4-FFF2-40B4-BE49-F238E27FC236}">
                <a16:creationId xmlns:a16="http://schemas.microsoft.com/office/drawing/2014/main" id="{080A4416-08FE-1333-B6CE-E20FDCC4B889}"/>
              </a:ext>
            </a:extLst>
          </p:cNvPr>
          <p:cNvSpPr txBox="1"/>
          <p:nvPr/>
        </p:nvSpPr>
        <p:spPr>
          <a:xfrm>
            <a:off x="9216750" y="466143"/>
            <a:ext cx="2816243" cy="553998"/>
          </a:xfrm>
          <a:prstGeom prst="rect">
            <a:avLst/>
          </a:prstGeom>
          <a:noFill/>
          <a:ln w="28575" cap="flat" cmpd="sng" algn="ctr">
            <a:solidFill>
              <a:srgbClr val="E13288"/>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Anteckna i den skyddade anteckningsmallen ”Våldsutsatthet” att frågor ställts – oavsett vad patienten svarar</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5" name="Pil: höger 14">
            <a:extLst>
              <a:ext uri="{FF2B5EF4-FFF2-40B4-BE49-F238E27FC236}">
                <a16:creationId xmlns:a16="http://schemas.microsoft.com/office/drawing/2014/main" id="{46C1930F-8FD0-D9A1-ACD6-1445448F6DAE}"/>
              </a:ext>
            </a:extLst>
          </p:cNvPr>
          <p:cNvSpPr/>
          <p:nvPr/>
        </p:nvSpPr>
        <p:spPr>
          <a:xfrm>
            <a:off x="8914745" y="547816"/>
            <a:ext cx="180000" cy="180000"/>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 name="Textruta 2">
            <a:extLst>
              <a:ext uri="{FF2B5EF4-FFF2-40B4-BE49-F238E27FC236}">
                <a16:creationId xmlns:a16="http://schemas.microsoft.com/office/drawing/2014/main" id="{01825391-E572-AC75-3D1D-0D4C848FB8E0}"/>
              </a:ext>
            </a:extLst>
          </p:cNvPr>
          <p:cNvSpPr txBox="1">
            <a:spLocks noChangeArrowheads="1"/>
          </p:cNvSpPr>
          <p:nvPr/>
        </p:nvSpPr>
        <p:spPr bwMode="auto">
          <a:xfrm>
            <a:off x="109686" y="466142"/>
            <a:ext cx="3521051" cy="1260000"/>
          </a:xfrm>
          <a:prstGeom prst="rect">
            <a:avLst/>
          </a:prstGeom>
          <a:solidFill>
            <a:srgbClr val="FFE5F2"/>
          </a:solidFill>
          <a:ln w="28575">
            <a:solidFill>
              <a:sysClr val="windowText" lastClr="000000"/>
            </a:solidFill>
            <a:miter lim="800000"/>
            <a:headEnd/>
            <a:tailEnd/>
          </a:ln>
        </p:spPr>
        <p:txBody>
          <a:bodyPr rot="0" vert="horz" wrap="square" lIns="91440" tIns="45720" rIns="91440" bIns="4572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0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EXEMPELFRÅGA:</a:t>
            </a:r>
            <a:r>
              <a:rPr kumimoji="0" lang="sv-SE" sz="1050" b="1" i="0" u="none" strike="noStrike" kern="1200" cap="none" spc="0" normalizeH="0" baseline="0" noProof="0" dirty="0">
                <a:ln>
                  <a:noFill/>
                </a:ln>
                <a:solidFill>
                  <a:srgbClr val="FF3399"/>
                </a:solidFill>
                <a:effectLst/>
                <a:uLnTx/>
                <a:uFillTx/>
                <a:latin typeface="Calibri" panose="020F0502020204030204" pitchFamily="34" charset="0"/>
                <a:ea typeface="Calibri" panose="020F0502020204030204" pitchFamily="34" charset="0"/>
                <a:cs typeface="Times New Roman" panose="02020603050405020304" pitchFamily="18" charset="0"/>
              </a:rPr>
              <a:t> </a:t>
            </a:r>
            <a:br>
              <a:rPr kumimoji="0" lang="sv-SE" sz="1050" b="1" i="0" u="none" strike="noStrike" kern="1200" cap="none" spc="0" normalizeH="0" baseline="0" noProof="0" dirty="0">
                <a:ln>
                  <a:noFill/>
                </a:ln>
                <a:solidFill>
                  <a:srgbClr val="FF3399"/>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sv-SE"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Vi vet att det är vanligt att patienter utsätts för våld, vilket påverkar deras hälsa. Vi frågar därför våra patienter om det.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Är det någon som gjort/gör dig illa? T.ex. knuffat, slagit eller gjort dig illa på annat sätt?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Det kan även vara att kränka dig eller skada dig genom sexuella handlingar.</a:t>
            </a:r>
            <a:endParaRPr kumimoji="0" lang="sv-S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Pil: nedåt 16">
            <a:extLst>
              <a:ext uri="{FF2B5EF4-FFF2-40B4-BE49-F238E27FC236}">
                <a16:creationId xmlns:a16="http://schemas.microsoft.com/office/drawing/2014/main" id="{D87D00C4-1287-B8E0-785B-67DFBB0A5DD0}"/>
              </a:ext>
            </a:extLst>
          </p:cNvPr>
          <p:cNvSpPr/>
          <p:nvPr/>
        </p:nvSpPr>
        <p:spPr>
          <a:xfrm>
            <a:off x="4688965" y="1776576"/>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 name="textruta 17">
            <a:extLst>
              <a:ext uri="{FF2B5EF4-FFF2-40B4-BE49-F238E27FC236}">
                <a16:creationId xmlns:a16="http://schemas.microsoft.com/office/drawing/2014/main" id="{85F0FC10-5DC0-2BA9-48E4-66F84DFA9D57}"/>
              </a:ext>
            </a:extLst>
          </p:cNvPr>
          <p:cNvSpPr txBox="1"/>
          <p:nvPr/>
        </p:nvSpPr>
        <p:spPr>
          <a:xfrm>
            <a:off x="3752741" y="2061332"/>
            <a:ext cx="2052000" cy="684000"/>
          </a:xfrm>
          <a:prstGeom prst="rect">
            <a:avLst/>
          </a:prstGeom>
          <a:noFill/>
          <a:ln w="28575">
            <a:solidFill>
              <a:sysClr val="windowText" lastClr="0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Bedöm behov av somatisk vård. Behandla eller remittera till lämplig vårdnivå.</a:t>
            </a:r>
          </a:p>
        </p:txBody>
      </p:sp>
      <p:sp>
        <p:nvSpPr>
          <p:cNvPr id="19" name="textruta 18">
            <a:extLst>
              <a:ext uri="{FF2B5EF4-FFF2-40B4-BE49-F238E27FC236}">
                <a16:creationId xmlns:a16="http://schemas.microsoft.com/office/drawing/2014/main" id="{33702128-46E3-7016-81B7-CA3A40A29A04}"/>
              </a:ext>
            </a:extLst>
          </p:cNvPr>
          <p:cNvSpPr txBox="1"/>
          <p:nvPr/>
        </p:nvSpPr>
        <p:spPr>
          <a:xfrm>
            <a:off x="6740741" y="2053533"/>
            <a:ext cx="2052000" cy="684000"/>
          </a:xfrm>
          <a:prstGeom prst="rect">
            <a:avLst/>
          </a:prstGeom>
          <a:noFill/>
          <a:ln w="28575">
            <a:solidFill>
              <a:sysClr val="windowText" lastClr="0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Bedöm behov av psykiskt stöd. Behandla eller remittera till lämplig vårdnivå.</a:t>
            </a:r>
          </a:p>
        </p:txBody>
      </p:sp>
      <p:sp>
        <p:nvSpPr>
          <p:cNvPr id="20" name="textruta 19">
            <a:extLst>
              <a:ext uri="{FF2B5EF4-FFF2-40B4-BE49-F238E27FC236}">
                <a16:creationId xmlns:a16="http://schemas.microsoft.com/office/drawing/2014/main" id="{5C2941C0-3B8D-E900-1B89-EDD632C2E781}"/>
              </a:ext>
            </a:extLst>
          </p:cNvPr>
          <p:cNvSpPr txBox="1"/>
          <p:nvPr/>
        </p:nvSpPr>
        <p:spPr>
          <a:xfrm>
            <a:off x="9007620" y="1937008"/>
            <a:ext cx="3060000" cy="396000"/>
          </a:xfrm>
          <a:prstGeom prst="rect">
            <a:avLst/>
          </a:prstGeom>
          <a:noFill/>
          <a:ln w="28575">
            <a:solidFill>
              <a:srgbClr val="FFD3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Barn under 18 år: </a:t>
            </a:r>
            <a:b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Barn- och ungdomsklinikens kurator,  En väg in</a:t>
            </a:r>
          </a:p>
        </p:txBody>
      </p:sp>
      <p:sp>
        <p:nvSpPr>
          <p:cNvPr id="21" name="textruta 20">
            <a:extLst>
              <a:ext uri="{FF2B5EF4-FFF2-40B4-BE49-F238E27FC236}">
                <a16:creationId xmlns:a16="http://schemas.microsoft.com/office/drawing/2014/main" id="{F3637ADA-4811-47E3-DCCF-03EC431A8B99}"/>
              </a:ext>
            </a:extLst>
          </p:cNvPr>
          <p:cNvSpPr txBox="1"/>
          <p:nvPr/>
        </p:nvSpPr>
        <p:spPr>
          <a:xfrm>
            <a:off x="9007620" y="2423879"/>
            <a:ext cx="3060000" cy="396000"/>
          </a:xfrm>
          <a:prstGeom prst="rect">
            <a:avLst/>
          </a:prstGeom>
          <a:noFill/>
          <a:ln w="28575">
            <a:solidFill>
              <a:srgbClr val="FFD3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Vuxna: Lasarettsrehab, kurator, </a:t>
            </a:r>
            <a:b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psykosocial resurs på VC</a:t>
            </a:r>
          </a:p>
        </p:txBody>
      </p:sp>
      <p:sp>
        <p:nvSpPr>
          <p:cNvPr id="22" name="Pil: höger 21">
            <a:extLst>
              <a:ext uri="{FF2B5EF4-FFF2-40B4-BE49-F238E27FC236}">
                <a16:creationId xmlns:a16="http://schemas.microsoft.com/office/drawing/2014/main" id="{A735C6D0-FE32-C25C-4976-2599CC5F502F}"/>
              </a:ext>
            </a:extLst>
          </p:cNvPr>
          <p:cNvSpPr/>
          <p:nvPr/>
        </p:nvSpPr>
        <p:spPr>
          <a:xfrm>
            <a:off x="8809450" y="2072394"/>
            <a:ext cx="144000" cy="144000"/>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 name="Pil: höger 22">
            <a:extLst>
              <a:ext uri="{FF2B5EF4-FFF2-40B4-BE49-F238E27FC236}">
                <a16:creationId xmlns:a16="http://schemas.microsoft.com/office/drawing/2014/main" id="{A6B7FFA2-3DFA-8E89-9137-0714474A515D}"/>
              </a:ext>
            </a:extLst>
          </p:cNvPr>
          <p:cNvSpPr/>
          <p:nvPr/>
        </p:nvSpPr>
        <p:spPr>
          <a:xfrm>
            <a:off x="8799278" y="2564772"/>
            <a:ext cx="144000" cy="144000"/>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4" name="Pil: nedåt 23">
            <a:extLst>
              <a:ext uri="{FF2B5EF4-FFF2-40B4-BE49-F238E27FC236}">
                <a16:creationId xmlns:a16="http://schemas.microsoft.com/office/drawing/2014/main" id="{1D16B21B-5FAD-6F24-4A0D-0F920CDA8263}"/>
              </a:ext>
            </a:extLst>
          </p:cNvPr>
          <p:cNvSpPr/>
          <p:nvPr/>
        </p:nvSpPr>
        <p:spPr>
          <a:xfrm>
            <a:off x="7659541" y="1774383"/>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5" name="textruta 24">
            <a:extLst>
              <a:ext uri="{FF2B5EF4-FFF2-40B4-BE49-F238E27FC236}">
                <a16:creationId xmlns:a16="http://schemas.microsoft.com/office/drawing/2014/main" id="{52F8B155-11BC-E28E-D1F9-3EABB5146005}"/>
              </a:ext>
            </a:extLst>
          </p:cNvPr>
          <p:cNvSpPr txBox="1"/>
          <p:nvPr/>
        </p:nvSpPr>
        <p:spPr>
          <a:xfrm>
            <a:off x="3752741" y="3134844"/>
            <a:ext cx="5040000" cy="432000"/>
          </a:xfrm>
          <a:prstGeom prst="rect">
            <a:avLst/>
          </a:prstGeom>
          <a:noFill/>
          <a:ln w="28575">
            <a:solidFill>
              <a:sysClr val="windowText" lastClr="0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Finns det risk att patienten far illa av anteckningar om våldsutsatthet?</a:t>
            </a:r>
          </a:p>
        </p:txBody>
      </p:sp>
      <p:sp>
        <p:nvSpPr>
          <p:cNvPr id="26" name="Pil: nedåt 25">
            <a:extLst>
              <a:ext uri="{FF2B5EF4-FFF2-40B4-BE49-F238E27FC236}">
                <a16:creationId xmlns:a16="http://schemas.microsoft.com/office/drawing/2014/main" id="{E94A8955-0489-98C7-0A78-A75B5E0EDC89}"/>
              </a:ext>
            </a:extLst>
          </p:cNvPr>
          <p:cNvSpPr/>
          <p:nvPr/>
        </p:nvSpPr>
        <p:spPr>
          <a:xfrm>
            <a:off x="8367730" y="3671600"/>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7" name="textruta 26">
            <a:extLst>
              <a:ext uri="{FF2B5EF4-FFF2-40B4-BE49-F238E27FC236}">
                <a16:creationId xmlns:a16="http://schemas.microsoft.com/office/drawing/2014/main" id="{6562549C-FBA5-D092-36A5-CE00AF286FA9}"/>
              </a:ext>
            </a:extLst>
          </p:cNvPr>
          <p:cNvSpPr txBox="1"/>
          <p:nvPr/>
        </p:nvSpPr>
        <p:spPr>
          <a:xfrm>
            <a:off x="394211" y="3956357"/>
            <a:ext cx="4320000" cy="432000"/>
          </a:xfrm>
          <a:prstGeom prst="rect">
            <a:avLst/>
          </a:prstGeom>
          <a:noFill/>
          <a:ln w="28575" cap="flat" cmpd="sng" algn="ctr">
            <a:solidFill>
              <a:srgbClr val="E13288"/>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Ja. Anteckna i den skyddade anteckningsmallen ”Våldsutsatthet”</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28" name="textruta 27">
            <a:extLst>
              <a:ext uri="{FF2B5EF4-FFF2-40B4-BE49-F238E27FC236}">
                <a16:creationId xmlns:a16="http://schemas.microsoft.com/office/drawing/2014/main" id="{08FEA552-C3EB-C641-B10B-3D156CF65A8E}"/>
              </a:ext>
            </a:extLst>
          </p:cNvPr>
          <p:cNvSpPr txBox="1"/>
          <p:nvPr/>
        </p:nvSpPr>
        <p:spPr>
          <a:xfrm>
            <a:off x="5365708" y="3956357"/>
            <a:ext cx="6192000" cy="432000"/>
          </a:xfrm>
          <a:prstGeom prst="rect">
            <a:avLst/>
          </a:prstGeom>
          <a:noFill/>
          <a:ln w="28575" cap="flat" cmpd="sng" algn="ctr">
            <a:solidFill>
              <a:sysClr val="windowText" lastClr="000000"/>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Nej. Anteckna i löpande journalanteckning</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29" name="textruta 28">
            <a:extLst>
              <a:ext uri="{FF2B5EF4-FFF2-40B4-BE49-F238E27FC236}">
                <a16:creationId xmlns:a16="http://schemas.microsoft.com/office/drawing/2014/main" id="{EF3F47EE-4555-AFB7-9E26-60FD2BA4405E}"/>
              </a:ext>
            </a:extLst>
          </p:cNvPr>
          <p:cNvSpPr txBox="1"/>
          <p:nvPr/>
        </p:nvSpPr>
        <p:spPr>
          <a:xfrm>
            <a:off x="395202" y="4737882"/>
            <a:ext cx="4320000" cy="432000"/>
          </a:xfrm>
          <a:prstGeom prst="rect">
            <a:avLst/>
          </a:prstGeom>
          <a:noFill/>
          <a:ln w="28575" cap="flat" cmpd="sng" algn="ctr">
            <a:solidFill>
              <a:sysClr val="windowText" lastClr="000000"/>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Ska remiss skickas på patienten?</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30" name="textruta 29">
            <a:extLst>
              <a:ext uri="{FF2B5EF4-FFF2-40B4-BE49-F238E27FC236}">
                <a16:creationId xmlns:a16="http://schemas.microsoft.com/office/drawing/2014/main" id="{0AC48752-7918-A129-684D-3D10C93E9EB5}"/>
              </a:ext>
            </a:extLst>
          </p:cNvPr>
          <p:cNvSpPr txBox="1"/>
          <p:nvPr/>
        </p:nvSpPr>
        <p:spPr>
          <a:xfrm>
            <a:off x="395202" y="5253165"/>
            <a:ext cx="4320000" cy="553998"/>
          </a:xfrm>
          <a:prstGeom prst="rect">
            <a:avLst/>
          </a:prstGeom>
          <a:solidFill>
            <a:sysClr val="window" lastClr="FFFFFF"/>
          </a:solidFill>
          <a:ln w="28575" cap="flat" cmpd="sng" algn="ctr">
            <a:solidFill>
              <a:srgbClr val="E13288"/>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Skriv inget om våldsutsattheten i remissen.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Skicka ett meddelande i Messenger till mottagande verksamhet </a:t>
            </a:r>
            <a:b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om att anteckning finns i anteckningsmallen ”Våldsutsatthet”</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31" name="Pil: nedåt 30">
            <a:extLst>
              <a:ext uri="{FF2B5EF4-FFF2-40B4-BE49-F238E27FC236}">
                <a16:creationId xmlns:a16="http://schemas.microsoft.com/office/drawing/2014/main" id="{CAE55E6F-AE40-8486-96B4-7EA8B92411BF}"/>
              </a:ext>
            </a:extLst>
          </p:cNvPr>
          <p:cNvSpPr/>
          <p:nvPr/>
        </p:nvSpPr>
        <p:spPr>
          <a:xfrm>
            <a:off x="2465269" y="4465014"/>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2" name="textruta 31">
            <a:extLst>
              <a:ext uri="{FF2B5EF4-FFF2-40B4-BE49-F238E27FC236}">
                <a16:creationId xmlns:a16="http://schemas.microsoft.com/office/drawing/2014/main" id="{92B6D7B4-E601-A431-3375-2D47ED3D06BB}"/>
              </a:ext>
            </a:extLst>
          </p:cNvPr>
          <p:cNvSpPr txBox="1"/>
          <p:nvPr/>
        </p:nvSpPr>
        <p:spPr>
          <a:xfrm>
            <a:off x="395202" y="5926807"/>
            <a:ext cx="4320000" cy="432000"/>
          </a:xfrm>
          <a:prstGeom prst="rect">
            <a:avLst/>
          </a:prstGeom>
          <a:solidFill>
            <a:sysClr val="window" lastClr="FFFFFF"/>
          </a:solidFill>
          <a:ln w="28575" cap="flat" cmpd="sng" algn="ctr">
            <a:solidFill>
              <a:srgbClr val="A05599"/>
            </a:solidFill>
            <a:prstDash val="dash"/>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OBS: Gäller inte för röntgen – ring dem istället på 7589 / 0470- 58 75 89</a:t>
            </a:r>
          </a:p>
        </p:txBody>
      </p:sp>
      <p:sp>
        <p:nvSpPr>
          <p:cNvPr id="33" name="textruta 32">
            <a:extLst>
              <a:ext uri="{FF2B5EF4-FFF2-40B4-BE49-F238E27FC236}">
                <a16:creationId xmlns:a16="http://schemas.microsoft.com/office/drawing/2014/main" id="{A79C4750-C9FD-3AE7-7C85-76982CFB40C1}"/>
              </a:ext>
            </a:extLst>
          </p:cNvPr>
          <p:cNvSpPr txBox="1"/>
          <p:nvPr/>
        </p:nvSpPr>
        <p:spPr>
          <a:xfrm>
            <a:off x="5365710" y="5669044"/>
            <a:ext cx="4831806" cy="1015663"/>
          </a:xfrm>
          <a:prstGeom prst="rect">
            <a:avLst/>
          </a:prstGeom>
          <a:solidFill>
            <a:sysClr val="window" lastClr="FFFFFF"/>
          </a:solidFill>
          <a:ln w="28575" cap="flat" cmpd="sng" algn="ctr">
            <a:solidFill>
              <a:sysClr val="windowText" lastClr="000000"/>
            </a:solidFill>
            <a:prstDash val="dash"/>
            <a:miter lim="800000"/>
          </a:ln>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sng" strike="noStrike" kern="0" cap="none" spc="0" normalizeH="0" baseline="0" noProof="0" dirty="0">
                <a:ln>
                  <a:noFill/>
                </a:ln>
                <a:solidFill>
                  <a:prstClr val="black"/>
                </a:solidFill>
                <a:effectLst/>
                <a:uLnTx/>
                <a:uFillTx/>
                <a:latin typeface="Arial" panose="020B0604020202020204"/>
                <a:ea typeface="+mn-ea"/>
                <a:cs typeface="+mn-cs"/>
              </a:rPr>
              <a:t>Polisanmälan</a:t>
            </a: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  Ring 112 vid akuta situationer, annars 114 14.</a:t>
            </a:r>
            <a:endParaRPr kumimoji="0" lang="sv-SE" sz="1000" b="1" i="0" u="sng" strike="noStrike" kern="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Vid brott mot barn under 18 år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Misstanke om brott mot vuxen som ger fängelse i minst sex månader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Uppgifter om försök till brott som ger fängelse i minst ett år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För att förhindra förestående eller pågående rattfylleri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Vid misstanke om terroristbrott eller annat brott mot Sveriges säkerhet</a:t>
            </a:r>
          </a:p>
        </p:txBody>
      </p:sp>
      <p:sp>
        <p:nvSpPr>
          <p:cNvPr id="34" name="textruta 33">
            <a:extLst>
              <a:ext uri="{FF2B5EF4-FFF2-40B4-BE49-F238E27FC236}">
                <a16:creationId xmlns:a16="http://schemas.microsoft.com/office/drawing/2014/main" id="{7776883B-E5D8-8269-E99C-514D699599C2}"/>
              </a:ext>
            </a:extLst>
          </p:cNvPr>
          <p:cNvSpPr txBox="1"/>
          <p:nvPr/>
        </p:nvSpPr>
        <p:spPr>
          <a:xfrm>
            <a:off x="5357299" y="4737882"/>
            <a:ext cx="6228000" cy="814005"/>
          </a:xfrm>
          <a:prstGeom prst="rect">
            <a:avLst/>
          </a:prstGeom>
          <a:noFill/>
          <a:ln w="28575" cap="flat" cmpd="sng" algn="ctr">
            <a:solidFill>
              <a:srgbClr val="E13288"/>
            </a:solidFill>
            <a:prstDash val="solid"/>
            <a:miter lim="800000"/>
          </a:ln>
          <a:effectLst/>
        </p:spPr>
        <p:txBody>
          <a:bodyPr wrap="square"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Ge information om relevant vård och stöd för den våldsutsatta.</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Ge Visitkortet ”Vi finns här för dig”.  Det samlade stödet i länet finns i den nedersta länken på webbsidan.</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Erbjud den vuxne patienten att etablera kontakt med socialtjänsten.</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Vid behov hänvisa till </a:t>
            </a: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hlinkClick r:id="rId2"/>
              </a:rPr>
              <a:t>Centrum mot våld</a:t>
            </a:r>
            <a:endParaRPr kumimoji="0" lang="sv-SE" sz="900" b="1"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35" name="Pil: höger 34">
            <a:extLst>
              <a:ext uri="{FF2B5EF4-FFF2-40B4-BE49-F238E27FC236}">
                <a16:creationId xmlns:a16="http://schemas.microsoft.com/office/drawing/2014/main" id="{C767E181-096E-FFF7-ED5F-83096A5051EF}"/>
              </a:ext>
            </a:extLst>
          </p:cNvPr>
          <p:cNvSpPr/>
          <p:nvPr/>
        </p:nvSpPr>
        <p:spPr>
          <a:xfrm rot="9183490">
            <a:off x="2971845" y="3549447"/>
            <a:ext cx="684000" cy="180000"/>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6" name="Pil: nedåt 35">
            <a:extLst>
              <a:ext uri="{FF2B5EF4-FFF2-40B4-BE49-F238E27FC236}">
                <a16:creationId xmlns:a16="http://schemas.microsoft.com/office/drawing/2014/main" id="{34E06249-1A09-E0B2-3B05-DA59DE4A6030}"/>
              </a:ext>
            </a:extLst>
          </p:cNvPr>
          <p:cNvSpPr/>
          <p:nvPr/>
        </p:nvSpPr>
        <p:spPr>
          <a:xfrm>
            <a:off x="4688965" y="2850088"/>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7" name="Pil: nedåt 36">
            <a:extLst>
              <a:ext uri="{FF2B5EF4-FFF2-40B4-BE49-F238E27FC236}">
                <a16:creationId xmlns:a16="http://schemas.microsoft.com/office/drawing/2014/main" id="{AB4083E5-724F-57BD-AA33-26A00DAE68F3}"/>
              </a:ext>
            </a:extLst>
          </p:cNvPr>
          <p:cNvSpPr/>
          <p:nvPr/>
        </p:nvSpPr>
        <p:spPr>
          <a:xfrm>
            <a:off x="7659541" y="2852173"/>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2260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7C99EF-9DEC-416C-BFE5-74F4E4211F02}"/>
              </a:ext>
            </a:extLst>
          </p:cNvPr>
          <p:cNvSpPr>
            <a:spLocks noGrp="1"/>
          </p:cNvSpPr>
          <p:nvPr>
            <p:ph type="title"/>
          </p:nvPr>
        </p:nvSpPr>
        <p:spPr>
          <a:xfrm>
            <a:off x="1927849" y="2858813"/>
            <a:ext cx="9076482" cy="2086671"/>
          </a:xfrm>
        </p:spPr>
        <p:txBody>
          <a:bodyPr/>
          <a:lstStyle/>
          <a:p>
            <a:r>
              <a:rPr lang="sv-SE" sz="4800" dirty="0"/>
              <a:t>VILKA UTMANINGAR SER VI KRING ATT UPPTÄCKA OCH AGERA VID MISSTANKE OM Våld i nära relationer?</a:t>
            </a:r>
            <a:endParaRPr lang="sv-SE" altLang="sv-SE" sz="4800" dirty="0"/>
          </a:p>
        </p:txBody>
      </p:sp>
      <p:sp>
        <p:nvSpPr>
          <p:cNvPr id="3" name="Underrubrik 2">
            <a:extLst>
              <a:ext uri="{FF2B5EF4-FFF2-40B4-BE49-F238E27FC236}">
                <a16:creationId xmlns:a16="http://schemas.microsoft.com/office/drawing/2014/main" id="{58D0EE7D-C75C-4CFE-8F68-4F6A3B1B705C}"/>
              </a:ext>
            </a:extLst>
          </p:cNvPr>
          <p:cNvSpPr>
            <a:spLocks noGrp="1"/>
          </p:cNvSpPr>
          <p:nvPr>
            <p:ph type="subTitle" idx="1"/>
          </p:nvPr>
        </p:nvSpPr>
        <p:spPr>
          <a:xfrm>
            <a:off x="2395631" y="1080670"/>
            <a:ext cx="7755574" cy="1207758"/>
          </a:xfrm>
        </p:spPr>
        <p:txBody>
          <a:bodyPr>
            <a:normAutofit/>
          </a:bodyPr>
          <a:lstStyle/>
          <a:p>
            <a:r>
              <a:rPr lang="sv-SE" sz="4000" dirty="0"/>
              <a:t>Diskutera &amp; reflektera:</a:t>
            </a:r>
          </a:p>
        </p:txBody>
      </p:sp>
    </p:spTree>
    <p:extLst>
      <p:ext uri="{BB962C8B-B14F-4D97-AF65-F5344CB8AC3E}">
        <p14:creationId xmlns:p14="http://schemas.microsoft.com/office/powerpoint/2010/main" val="3038277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objekt 1">
            <a:hlinkClick r:id="rId2"/>
            <a:extLst>
              <a:ext uri="{FF2B5EF4-FFF2-40B4-BE49-F238E27FC236}">
                <a16:creationId xmlns:a16="http://schemas.microsoft.com/office/drawing/2014/main" id="{85E6681C-95EC-41C8-9ED1-5C430F0E425B}"/>
              </a:ext>
            </a:extLst>
          </p:cNvPr>
          <p:cNvPicPr>
            <a:picLocks noChangeAspect="1"/>
          </p:cNvPicPr>
          <p:nvPr/>
        </p:nvPicPr>
        <p:blipFill rotWithShape="1">
          <a:blip r:embed="rId3"/>
          <a:srcRect l="13517" t="24496" r="13576" b="12093"/>
          <a:stretch/>
        </p:blipFill>
        <p:spPr>
          <a:xfrm>
            <a:off x="563525" y="542259"/>
            <a:ext cx="11475054" cy="5613991"/>
          </a:xfrm>
          <a:prstGeom prst="rect">
            <a:avLst/>
          </a:prstGeom>
        </p:spPr>
      </p:pic>
      <p:sp>
        <p:nvSpPr>
          <p:cNvPr id="3" name="Rektangel 2">
            <a:extLst>
              <a:ext uri="{FF2B5EF4-FFF2-40B4-BE49-F238E27FC236}">
                <a16:creationId xmlns:a16="http://schemas.microsoft.com/office/drawing/2014/main" id="{DB36F07C-F0EE-464A-8ECD-17C9CCC97BB9}"/>
              </a:ext>
            </a:extLst>
          </p:cNvPr>
          <p:cNvSpPr/>
          <p:nvPr/>
        </p:nvSpPr>
        <p:spPr>
          <a:xfrm>
            <a:off x="7046507" y="6131075"/>
            <a:ext cx="4992072" cy="369332"/>
          </a:xfrm>
          <a:prstGeom prst="rect">
            <a:avLst/>
          </a:prstGeom>
        </p:spPr>
        <p:txBody>
          <a:bodyPr wrap="none">
            <a:spAutoFit/>
          </a:bodyPr>
          <a:lstStyle/>
          <a:p>
            <a:r>
              <a:rPr lang="sv-SE" dirty="0">
                <a:hlinkClick r:id="rId4"/>
              </a:rPr>
              <a:t>Vårdgivarwebben - Skydd mot våldsutsatthet</a:t>
            </a:r>
            <a:endParaRPr lang="sv-SE" dirty="0"/>
          </a:p>
        </p:txBody>
      </p:sp>
    </p:spTree>
    <p:extLst>
      <p:ext uri="{BB962C8B-B14F-4D97-AF65-F5344CB8AC3E}">
        <p14:creationId xmlns:p14="http://schemas.microsoft.com/office/powerpoint/2010/main" val="393912291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AF578AB1-CB58-41CF-A30B-ABE913CB4518}"/>
              </a:ext>
            </a:extLst>
          </p:cNvPr>
          <p:cNvGraphicFramePr>
            <a:graphicFrameLocks noGrp="1"/>
          </p:cNvGraphicFramePr>
          <p:nvPr>
            <p:extLst>
              <p:ext uri="{D42A27DB-BD31-4B8C-83A1-F6EECF244321}">
                <p14:modId xmlns:p14="http://schemas.microsoft.com/office/powerpoint/2010/main" val="2576484533"/>
              </p:ext>
            </p:extLst>
          </p:nvPr>
        </p:nvGraphicFramePr>
        <p:xfrm>
          <a:off x="211433" y="748861"/>
          <a:ext cx="11769134" cy="4966609"/>
        </p:xfrm>
        <a:graphic>
          <a:graphicData uri="http://schemas.openxmlformats.org/drawingml/2006/table">
            <a:tbl>
              <a:tblPr firstRow="1" bandRow="1">
                <a:tableStyleId>{5C22544A-7EE6-4342-B048-85BDC9FD1C3A}</a:tableStyleId>
              </a:tblPr>
              <a:tblGrid>
                <a:gridCol w="2907912">
                  <a:extLst>
                    <a:ext uri="{9D8B030D-6E8A-4147-A177-3AD203B41FA5}">
                      <a16:colId xmlns:a16="http://schemas.microsoft.com/office/drawing/2014/main" val="1312222098"/>
                    </a:ext>
                  </a:extLst>
                </a:gridCol>
                <a:gridCol w="8861222">
                  <a:extLst>
                    <a:ext uri="{9D8B030D-6E8A-4147-A177-3AD203B41FA5}">
                      <a16:colId xmlns:a16="http://schemas.microsoft.com/office/drawing/2014/main" val="1723813172"/>
                    </a:ext>
                  </a:extLst>
                </a:gridCol>
              </a:tblGrid>
              <a:tr h="333861">
                <a:tc>
                  <a:txBody>
                    <a:bodyPr/>
                    <a:lstStyle/>
                    <a:p>
                      <a:r>
                        <a:rPr lang="sv-SE" dirty="0"/>
                        <a:t>Målgrupp</a:t>
                      </a:r>
                    </a:p>
                  </a:txBody>
                  <a:tcPr/>
                </a:tc>
                <a:tc>
                  <a:txBody>
                    <a:bodyPr/>
                    <a:lstStyle/>
                    <a:p>
                      <a:r>
                        <a:rPr lang="sv-SE" dirty="0"/>
                        <a:t>Lagstiftning och nationella riktlinjer</a:t>
                      </a:r>
                    </a:p>
                  </a:txBody>
                  <a:tcPr/>
                </a:tc>
                <a:extLst>
                  <a:ext uri="{0D108BD9-81ED-4DB2-BD59-A6C34878D82A}">
                    <a16:rowId xmlns:a16="http://schemas.microsoft.com/office/drawing/2014/main" val="2400877455"/>
                  </a:ext>
                </a:extLst>
              </a:tr>
              <a:tr h="1335444">
                <a:tc>
                  <a:txBody>
                    <a:bodyPr/>
                    <a:lstStyle/>
                    <a:p>
                      <a:r>
                        <a:rPr lang="sv-SE" b="1" dirty="0"/>
                        <a:t>Barnets rättigheter</a:t>
                      </a:r>
                    </a:p>
                  </a:txBody>
                  <a:tcPr/>
                </a:tc>
                <a:tc>
                  <a:txBody>
                    <a:bodyPr/>
                    <a:lstStyle/>
                    <a:p>
                      <a:r>
                        <a:rPr lang="sv-SE" sz="1800" b="1" dirty="0"/>
                        <a:t>Lagen om Förenta nationernas konvention om barnets rättigheter, </a:t>
                      </a:r>
                      <a:br>
                        <a:rPr lang="sv-SE" sz="1800" b="1" dirty="0"/>
                      </a:br>
                      <a:r>
                        <a:rPr lang="sv-SE" sz="1800" b="1" dirty="0"/>
                        <a:t>Hälso- och sjukvårdslagen kap 5 § 6 samt Patientlagen kap. 10 och 11</a:t>
                      </a:r>
                    </a:p>
                    <a:p>
                      <a:r>
                        <a:rPr lang="sv-SE" sz="1800" dirty="0"/>
                        <a:t>Barnkonventionen är lag sedan 1/1 2020. Det åligger hälso- och sjukvården att prioritera, skydda och säkerställa barnets rättigheter i alla delar av verksamheten.</a:t>
                      </a:r>
                    </a:p>
                  </a:txBody>
                  <a:tcPr/>
                </a:tc>
                <a:extLst>
                  <a:ext uri="{0D108BD9-81ED-4DB2-BD59-A6C34878D82A}">
                    <a16:rowId xmlns:a16="http://schemas.microsoft.com/office/drawing/2014/main" val="3051097976"/>
                  </a:ext>
                </a:extLst>
              </a:tr>
              <a:tr h="1335444">
                <a:tc rowSpan="2">
                  <a:txBody>
                    <a:bodyPr/>
                    <a:lstStyle/>
                    <a:p>
                      <a:r>
                        <a:rPr lang="sv-SE" b="1" dirty="0"/>
                        <a:t>Barn som far illa</a:t>
                      </a:r>
                    </a:p>
                  </a:txBody>
                  <a:tcPr/>
                </a:tc>
                <a:tc>
                  <a:txBody>
                    <a:bodyPr/>
                    <a:lstStyle/>
                    <a:p>
                      <a:r>
                        <a:rPr lang="sv-SE" sz="1800" b="1" dirty="0"/>
                        <a:t>Socialtjänstlagen 19 kap. 1 § och Patientsäkerhetslagen 6 § 5</a:t>
                      </a:r>
                    </a:p>
                    <a:p>
                      <a:r>
                        <a:rPr lang="sv-SE" sz="1800" dirty="0"/>
                        <a:t>Var och en inom hälso- och sjukvården är skyldiga att genast anmäla till socialnämnden om de i sin verksamhet får kännedom om eller misstänker att ett barn far illa.</a:t>
                      </a:r>
                    </a:p>
                  </a:txBody>
                  <a:tcPr/>
                </a:tc>
                <a:extLst>
                  <a:ext uri="{0D108BD9-81ED-4DB2-BD59-A6C34878D82A}">
                    <a16:rowId xmlns:a16="http://schemas.microsoft.com/office/drawing/2014/main" val="1946959474"/>
                  </a:ext>
                </a:extLst>
              </a:tr>
              <a:tr h="1802365">
                <a:tc vMerge="1">
                  <a:txBody>
                    <a:bodyPr/>
                    <a:lstStyle/>
                    <a:p>
                      <a:endParaRPr lang="sv-SE" dirty="0"/>
                    </a:p>
                  </a:txBody>
                  <a:tcPr/>
                </a:tc>
                <a:tc>
                  <a:txBody>
                    <a:bodyPr/>
                    <a:lstStyle/>
                    <a:p>
                      <a:r>
                        <a:rPr lang="sv-SE" sz="1800" b="1" dirty="0"/>
                        <a:t>Barnafridsbrott 4 kap. 3 § brottsbalken (BrB)</a:t>
                      </a:r>
                    </a:p>
                    <a:p>
                      <a:r>
                        <a:rPr lang="sv-SE" sz="1800" dirty="0"/>
                        <a:t>Det är straffbart att låta barn bevittna exempelvis våld, hot eller sexuella övergrepp mellan närstående, eftersom det enligt forskning innebär ökad risk att drabbas av både psykisk och fysisk ohälsa. Hälso- och sjukvård och tandvård har anmälningsplikt vid våld i nära relationer där det finns närstående barn.</a:t>
                      </a:r>
                    </a:p>
                  </a:txBody>
                  <a:tcPr/>
                </a:tc>
                <a:extLst>
                  <a:ext uri="{0D108BD9-81ED-4DB2-BD59-A6C34878D82A}">
                    <a16:rowId xmlns:a16="http://schemas.microsoft.com/office/drawing/2014/main" val="3303349446"/>
                  </a:ext>
                </a:extLst>
              </a:tr>
            </a:tbl>
          </a:graphicData>
        </a:graphic>
      </p:graphicFrame>
    </p:spTree>
    <p:extLst>
      <p:ext uri="{BB962C8B-B14F-4D97-AF65-F5344CB8AC3E}">
        <p14:creationId xmlns:p14="http://schemas.microsoft.com/office/powerpoint/2010/main" val="40436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hlinkClick r:id="rId2"/>
            <a:extLst>
              <a:ext uri="{FF2B5EF4-FFF2-40B4-BE49-F238E27FC236}">
                <a16:creationId xmlns:a16="http://schemas.microsoft.com/office/drawing/2014/main" id="{5E542911-75F4-4502-843C-64CE6C0A5A5D}"/>
              </a:ext>
            </a:extLst>
          </p:cNvPr>
          <p:cNvPicPr>
            <a:picLocks noChangeAspect="1"/>
          </p:cNvPicPr>
          <p:nvPr/>
        </p:nvPicPr>
        <p:blipFill rotWithShape="1">
          <a:blip r:embed="rId3"/>
          <a:srcRect l="38198" t="10232" r="18982" b="5892"/>
          <a:stretch/>
        </p:blipFill>
        <p:spPr>
          <a:xfrm>
            <a:off x="1073887" y="350874"/>
            <a:ext cx="5730949" cy="6314549"/>
          </a:xfrm>
          <a:prstGeom prst="rect">
            <a:avLst/>
          </a:prstGeom>
        </p:spPr>
      </p:pic>
      <p:sp>
        <p:nvSpPr>
          <p:cNvPr id="3" name="Rektangel 2">
            <a:extLst>
              <a:ext uri="{FF2B5EF4-FFF2-40B4-BE49-F238E27FC236}">
                <a16:creationId xmlns:a16="http://schemas.microsoft.com/office/drawing/2014/main" id="{6BA1C845-D7F8-4A00-AB47-3693E0F12FC0}"/>
              </a:ext>
            </a:extLst>
          </p:cNvPr>
          <p:cNvSpPr/>
          <p:nvPr/>
        </p:nvSpPr>
        <p:spPr>
          <a:xfrm>
            <a:off x="6804836" y="426706"/>
            <a:ext cx="4509568" cy="369332"/>
          </a:xfrm>
          <a:prstGeom prst="rect">
            <a:avLst/>
          </a:prstGeom>
        </p:spPr>
        <p:txBody>
          <a:bodyPr wrap="none">
            <a:spAutoFit/>
          </a:bodyPr>
          <a:lstStyle/>
          <a:p>
            <a:r>
              <a:rPr lang="sv-SE" dirty="0">
                <a:hlinkClick r:id="rId2"/>
              </a:rPr>
              <a:t>Vårdgivarwebben - Våld i nära relationer</a:t>
            </a:r>
            <a:endParaRPr lang="sv-SE" dirty="0"/>
          </a:p>
        </p:txBody>
      </p:sp>
    </p:spTree>
    <p:extLst>
      <p:ext uri="{BB962C8B-B14F-4D97-AF65-F5344CB8AC3E}">
        <p14:creationId xmlns:p14="http://schemas.microsoft.com/office/powerpoint/2010/main" val="3183953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2F61CF-8C96-92F5-3488-15348F0E3C1F}"/>
              </a:ext>
            </a:extLst>
          </p:cNvPr>
          <p:cNvSpPr>
            <a:spLocks noGrp="1"/>
          </p:cNvSpPr>
          <p:nvPr>
            <p:ph type="title"/>
          </p:nvPr>
        </p:nvSpPr>
        <p:spPr>
          <a:xfrm>
            <a:off x="3047206" y="4844178"/>
            <a:ext cx="6097588" cy="582133"/>
          </a:xfrm>
        </p:spPr>
        <p:txBody>
          <a:bodyPr>
            <a:normAutofit fontScale="90000"/>
          </a:bodyPr>
          <a:lstStyle/>
          <a:p>
            <a:r>
              <a:rPr lang="sv-SE" dirty="0">
                <a:hlinkClick r:id="rId2"/>
              </a:rPr>
              <a:t>Vårdgivarwebben - Mänskliga rättigheter och barnets rättigheter</a:t>
            </a:r>
            <a:endParaRPr lang="sv-SE" dirty="0"/>
          </a:p>
        </p:txBody>
      </p:sp>
    </p:spTree>
    <p:extLst>
      <p:ext uri="{BB962C8B-B14F-4D97-AF65-F5344CB8AC3E}">
        <p14:creationId xmlns:p14="http://schemas.microsoft.com/office/powerpoint/2010/main" val="1670940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 7">
            <a:extLst>
              <a:ext uri="{FF2B5EF4-FFF2-40B4-BE49-F238E27FC236}">
                <a16:creationId xmlns:a16="http://schemas.microsoft.com/office/drawing/2014/main" id="{2306A826-B404-471D-A299-B402F2EC69AA}"/>
              </a:ext>
            </a:extLst>
          </p:cNvPr>
          <p:cNvGraphicFramePr>
            <a:graphicFrameLocks noGrp="1"/>
          </p:cNvGraphicFramePr>
          <p:nvPr>
            <p:extLst>
              <p:ext uri="{D42A27DB-BD31-4B8C-83A1-F6EECF244321}">
                <p14:modId xmlns:p14="http://schemas.microsoft.com/office/powerpoint/2010/main" val="1504437677"/>
              </p:ext>
            </p:extLst>
          </p:nvPr>
        </p:nvGraphicFramePr>
        <p:xfrm>
          <a:off x="211433" y="296154"/>
          <a:ext cx="11769134" cy="5870910"/>
        </p:xfrm>
        <a:graphic>
          <a:graphicData uri="http://schemas.openxmlformats.org/drawingml/2006/table">
            <a:tbl>
              <a:tblPr firstRow="1" bandRow="1">
                <a:tableStyleId>{5C22544A-7EE6-4342-B048-85BDC9FD1C3A}</a:tableStyleId>
              </a:tblPr>
              <a:tblGrid>
                <a:gridCol w="1847983">
                  <a:extLst>
                    <a:ext uri="{9D8B030D-6E8A-4147-A177-3AD203B41FA5}">
                      <a16:colId xmlns:a16="http://schemas.microsoft.com/office/drawing/2014/main" val="1312222098"/>
                    </a:ext>
                  </a:extLst>
                </a:gridCol>
                <a:gridCol w="9921151">
                  <a:extLst>
                    <a:ext uri="{9D8B030D-6E8A-4147-A177-3AD203B41FA5}">
                      <a16:colId xmlns:a16="http://schemas.microsoft.com/office/drawing/2014/main" val="1723813172"/>
                    </a:ext>
                  </a:extLst>
                </a:gridCol>
              </a:tblGrid>
              <a:tr h="358360">
                <a:tc>
                  <a:txBody>
                    <a:bodyPr/>
                    <a:lstStyle/>
                    <a:p>
                      <a:r>
                        <a:rPr lang="sv-SE" dirty="0"/>
                        <a:t>Målgrupp</a:t>
                      </a:r>
                    </a:p>
                  </a:txBody>
                  <a:tcPr/>
                </a:tc>
                <a:tc>
                  <a:txBody>
                    <a:bodyPr/>
                    <a:lstStyle/>
                    <a:p>
                      <a:r>
                        <a:rPr lang="sv-SE" dirty="0"/>
                        <a:t>Lagstiftning och nationella riktlinjer</a:t>
                      </a:r>
                    </a:p>
                  </a:txBody>
                  <a:tcPr/>
                </a:tc>
                <a:extLst>
                  <a:ext uri="{0D108BD9-81ED-4DB2-BD59-A6C34878D82A}">
                    <a16:rowId xmlns:a16="http://schemas.microsoft.com/office/drawing/2014/main" val="2400877455"/>
                  </a:ext>
                </a:extLst>
              </a:tr>
              <a:tr h="704550">
                <a:tc rowSpan="2">
                  <a:txBody>
                    <a:bodyPr/>
                    <a:lstStyle/>
                    <a:p>
                      <a:r>
                        <a:rPr lang="sv-SE" b="1" dirty="0"/>
                        <a:t>Våld i nära relationer</a:t>
                      </a:r>
                    </a:p>
                  </a:txBody>
                  <a:tcPr/>
                </a:tc>
                <a:tc>
                  <a:txBody>
                    <a:bodyPr/>
                    <a:lstStyle/>
                    <a:p>
                      <a:r>
                        <a:rPr lang="sv-SE" sz="1800" b="1" dirty="0"/>
                        <a:t>Hälso- och sjukvårdslagen kap 5 § 1 och Tandvårdslagen 2-3 §§</a:t>
                      </a:r>
                    </a:p>
                    <a:p>
                      <a:r>
                        <a:rPr lang="sv-SE" sz="1800" dirty="0"/>
                        <a:t>Hälso- och sjukvård och tandvård ska bedrivas så att den uppfyller kraven på god vård.</a:t>
                      </a:r>
                    </a:p>
                  </a:txBody>
                  <a:tcPr/>
                </a:tc>
                <a:extLst>
                  <a:ext uri="{0D108BD9-81ED-4DB2-BD59-A6C34878D82A}">
                    <a16:rowId xmlns:a16="http://schemas.microsoft.com/office/drawing/2014/main" val="3051097976"/>
                  </a:ext>
                </a:extLst>
              </a:tr>
              <a:tr h="4703475">
                <a:tc vMerge="1">
                  <a:txBody>
                    <a:bodyPr/>
                    <a:lstStyle/>
                    <a:p>
                      <a:endParaRPr lang="sv-SE" dirty="0"/>
                    </a:p>
                  </a:txBody>
                  <a:tcPr/>
                </a:tc>
                <a:tc>
                  <a:txBody>
                    <a:bodyPr/>
                    <a:lstStyle/>
                    <a:p>
                      <a:pPr>
                        <a:spcAft>
                          <a:spcPts val="600"/>
                        </a:spcAft>
                      </a:pPr>
                      <a:r>
                        <a:rPr lang="sv-SE" sz="1800" b="1" dirty="0"/>
                        <a:t>Socialstyrelsens föreskrifter och allmänna råd om våld i nära relationer för hälso- och sjukvården samt tandvården (HSL-FS 2022:39)</a:t>
                      </a:r>
                    </a:p>
                    <a:p>
                      <a:pPr marL="285750" indent="-285750">
                        <a:spcAft>
                          <a:spcPts val="600"/>
                        </a:spcAft>
                        <a:buFont typeface="Arial" panose="020B0604020202020204" pitchFamily="34" charset="0"/>
                        <a:buChar char="•"/>
                      </a:pPr>
                      <a:r>
                        <a:rPr lang="sv-SE" sz="1800" dirty="0"/>
                        <a:t>Vårdgivare ska fastställa rutiner när och hur personalen ska fråga om våld.</a:t>
                      </a:r>
                    </a:p>
                    <a:p>
                      <a:pPr marL="285750" indent="-285750">
                        <a:spcAft>
                          <a:spcPts val="600"/>
                        </a:spcAft>
                        <a:buFont typeface="Arial" panose="020B0604020202020204" pitchFamily="34" charset="0"/>
                        <a:buChar char="•"/>
                      </a:pPr>
                      <a:r>
                        <a:rPr lang="sv-SE" sz="1800" dirty="0"/>
                        <a:t>Vårdgivare ska fastställa rutiner för hur barns behov av information, råd och stöd ska beaktas.</a:t>
                      </a:r>
                    </a:p>
                    <a:p>
                      <a:pPr>
                        <a:spcAft>
                          <a:spcPts val="600"/>
                        </a:spcAft>
                      </a:pPr>
                      <a:endParaRPr lang="sv-SE" sz="1100" dirty="0"/>
                    </a:p>
                    <a:p>
                      <a:pPr>
                        <a:spcAft>
                          <a:spcPts val="600"/>
                        </a:spcAft>
                      </a:pPr>
                      <a:r>
                        <a:rPr lang="sv-SE" sz="1800" dirty="0"/>
                        <a:t>Vid misstanke om våld eller andra övergrepp ska vårdgivaren se till att hälso- och sjukvårdspersonalen:</a:t>
                      </a:r>
                    </a:p>
                    <a:p>
                      <a:pPr marL="285750" indent="-285750">
                        <a:spcAft>
                          <a:spcPts val="600"/>
                        </a:spcAft>
                        <a:buFont typeface="Arial" panose="020B0604020202020204" pitchFamily="34" charset="0"/>
                        <a:buChar char="•"/>
                      </a:pPr>
                      <a:r>
                        <a:rPr lang="sv-SE" sz="1800" dirty="0"/>
                        <a:t>Beaktar vilka behov den vuxna kan ha av vård, såväl fysiskt som psykiskt, med anledning av våldet.</a:t>
                      </a:r>
                    </a:p>
                    <a:p>
                      <a:pPr marL="285750" indent="-285750">
                        <a:spcAft>
                          <a:spcPts val="600"/>
                        </a:spcAft>
                        <a:buFont typeface="Arial" panose="020B0604020202020204" pitchFamily="34" charset="0"/>
                        <a:buChar char="•"/>
                      </a:pPr>
                      <a:r>
                        <a:rPr lang="sv-SE" sz="1800" dirty="0"/>
                        <a:t>Informera om möjlighet till vård inom hälso- och sjukvården, stöd och hjälp från socialtjänsten samt kontakt med frivilligorganisationer.</a:t>
                      </a:r>
                    </a:p>
                    <a:p>
                      <a:pPr marL="285750" indent="-285750">
                        <a:spcAft>
                          <a:spcPts val="600"/>
                        </a:spcAft>
                        <a:buFont typeface="Arial" panose="020B0604020202020204" pitchFamily="34" charset="0"/>
                        <a:buChar char="•"/>
                      </a:pPr>
                      <a:r>
                        <a:rPr lang="sv-SE" sz="1800" dirty="0"/>
                        <a:t>Hjälper den vuxna att få kontakt med socialtjänsten om denne samtycker till det, och</a:t>
                      </a:r>
                    </a:p>
                    <a:p>
                      <a:pPr marL="285750" indent="-285750">
                        <a:spcAft>
                          <a:spcPts val="600"/>
                        </a:spcAft>
                        <a:buFont typeface="Arial" panose="020B0604020202020204" pitchFamily="34" charset="0"/>
                        <a:buChar char="•"/>
                      </a:pPr>
                      <a:r>
                        <a:rPr lang="sv-SE" sz="1800" dirty="0"/>
                        <a:t>Ta reda på om det finns närstående barn i den vuxnas familj och göra anmälan till socialtjänsten enligt 19 kap. 1 § socialtjänstlagen.</a:t>
                      </a:r>
                    </a:p>
                    <a:p>
                      <a:endParaRPr lang="sv-SE" sz="100" dirty="0"/>
                    </a:p>
                  </a:txBody>
                  <a:tcPr/>
                </a:tc>
                <a:extLst>
                  <a:ext uri="{0D108BD9-81ED-4DB2-BD59-A6C34878D82A}">
                    <a16:rowId xmlns:a16="http://schemas.microsoft.com/office/drawing/2014/main" val="1946959474"/>
                  </a:ext>
                </a:extLst>
              </a:tr>
            </a:tbl>
          </a:graphicData>
        </a:graphic>
      </p:graphicFrame>
    </p:spTree>
    <p:extLst>
      <p:ext uri="{BB962C8B-B14F-4D97-AF65-F5344CB8AC3E}">
        <p14:creationId xmlns:p14="http://schemas.microsoft.com/office/powerpoint/2010/main" val="2889898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688246B-9CB4-41C5-9D4C-6ADDD07FBE46}"/>
              </a:ext>
            </a:extLst>
          </p:cNvPr>
          <p:cNvSpPr>
            <a:spLocks noGrp="1"/>
          </p:cNvSpPr>
          <p:nvPr>
            <p:ph type="title"/>
          </p:nvPr>
        </p:nvSpPr>
        <p:spPr/>
        <p:txBody>
          <a:bodyPr/>
          <a:lstStyle/>
          <a:p>
            <a:r>
              <a:rPr lang="sv-SE" dirty="0"/>
              <a:t>Barnfridsbrott (1/7 2021)</a:t>
            </a:r>
          </a:p>
        </p:txBody>
      </p:sp>
      <p:sp>
        <p:nvSpPr>
          <p:cNvPr id="3" name="Platshållare för text 2">
            <a:extLst>
              <a:ext uri="{FF2B5EF4-FFF2-40B4-BE49-F238E27FC236}">
                <a16:creationId xmlns:a16="http://schemas.microsoft.com/office/drawing/2014/main" id="{2BA6166F-16E9-4462-A11B-4490F2FBFFA9}"/>
              </a:ext>
            </a:extLst>
          </p:cNvPr>
          <p:cNvSpPr>
            <a:spLocks noGrp="1"/>
          </p:cNvSpPr>
          <p:nvPr>
            <p:ph type="body" sz="quarter" idx="20"/>
          </p:nvPr>
        </p:nvSpPr>
        <p:spPr>
          <a:xfrm>
            <a:off x="686926" y="1421175"/>
            <a:ext cx="9480804" cy="4015649"/>
          </a:xfrm>
        </p:spPr>
        <p:txBody>
          <a:bodyPr>
            <a:noAutofit/>
          </a:bodyPr>
          <a:lstStyle/>
          <a:p>
            <a:pPr>
              <a:spcBef>
                <a:spcPts val="600"/>
              </a:spcBef>
              <a:defRPr/>
            </a:pPr>
            <a:r>
              <a:rPr lang="sv-SE" sz="2400" dirty="0"/>
              <a:t>Misstänker vi våld i nära relationer där det finns barn </a:t>
            </a:r>
            <a:br>
              <a:rPr lang="sv-SE" sz="2400" dirty="0"/>
            </a:br>
            <a:r>
              <a:rPr lang="sv-SE" sz="2400" dirty="0"/>
              <a:t>är det automatiskt anmälningsplikt till socialnämnden.</a:t>
            </a:r>
          </a:p>
          <a:p>
            <a:pPr>
              <a:spcBef>
                <a:spcPts val="600"/>
              </a:spcBef>
              <a:buClrTx/>
              <a:defRPr/>
            </a:pPr>
            <a:r>
              <a:rPr lang="sv-SE" sz="2400" dirty="0"/>
              <a:t>Det är straffbart att låta ett barn bevittna eller utsätta </a:t>
            </a:r>
            <a:br>
              <a:rPr lang="sv-SE" sz="2400" dirty="0"/>
            </a:br>
            <a:r>
              <a:rPr lang="sv-SE" sz="2400" dirty="0"/>
              <a:t>barnet eller en närstående till barnet för våld eller andra övergrepp.</a:t>
            </a:r>
            <a:endParaRPr lang="sv-SE" altLang="sv-SE" sz="2400" dirty="0"/>
          </a:p>
          <a:p>
            <a:pPr>
              <a:spcBef>
                <a:spcPts val="600"/>
              </a:spcBef>
              <a:buClrTx/>
              <a:defRPr/>
            </a:pPr>
            <a:r>
              <a:rPr lang="sv-SE" sz="2400" dirty="0"/>
              <a:t>Bevittna innebär i att barnet ska ha sett eller hört de väsentliga delarna av brottet. </a:t>
            </a:r>
          </a:p>
          <a:p>
            <a:pPr>
              <a:spcBef>
                <a:spcPts val="600"/>
              </a:spcBef>
              <a:buClrTx/>
              <a:defRPr/>
            </a:pPr>
            <a:r>
              <a:rPr lang="sv-SE" sz="2400" dirty="0"/>
              <a:t>Det finns inget krav på att barnet förstår att det som händer utgör ett brott eller att barnet kan ge uttryck för sin upplevelse.</a:t>
            </a:r>
          </a:p>
          <a:p>
            <a:pPr>
              <a:spcBef>
                <a:spcPts val="600"/>
              </a:spcBef>
            </a:pPr>
            <a:endParaRPr lang="sv-SE" sz="2400" dirty="0"/>
          </a:p>
        </p:txBody>
      </p:sp>
      <p:sp>
        <p:nvSpPr>
          <p:cNvPr id="2" name="Platshållare för text 1">
            <a:extLst>
              <a:ext uri="{FF2B5EF4-FFF2-40B4-BE49-F238E27FC236}">
                <a16:creationId xmlns:a16="http://schemas.microsoft.com/office/drawing/2014/main" id="{E092B73C-7308-49D5-ACC6-E5D75C7D8082}"/>
              </a:ext>
            </a:extLst>
          </p:cNvPr>
          <p:cNvSpPr>
            <a:spLocks noGrp="1"/>
          </p:cNvSpPr>
          <p:nvPr>
            <p:ph type="body" sz="quarter" idx="25"/>
          </p:nvPr>
        </p:nvSpPr>
        <p:spPr>
          <a:xfrm>
            <a:off x="8888113" y="674112"/>
            <a:ext cx="3024466" cy="3203883"/>
          </a:xfrm>
        </p:spPr>
        <p:txBody>
          <a:bodyPr/>
          <a:lstStyle/>
          <a:p>
            <a:r>
              <a:rPr lang="sv-SE" dirty="0"/>
              <a:t>Bevittna våld</a:t>
            </a:r>
          </a:p>
        </p:txBody>
      </p:sp>
    </p:spTree>
    <p:extLst>
      <p:ext uri="{BB962C8B-B14F-4D97-AF65-F5344CB8AC3E}">
        <p14:creationId xmlns:p14="http://schemas.microsoft.com/office/powerpoint/2010/main" val="68943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4B91DA-8A8D-4C8A-90D3-341D41FCA2BA}"/>
              </a:ext>
            </a:extLst>
          </p:cNvPr>
          <p:cNvSpPr>
            <a:spLocks noGrp="1"/>
          </p:cNvSpPr>
          <p:nvPr>
            <p:ph type="title"/>
          </p:nvPr>
        </p:nvSpPr>
        <p:spPr>
          <a:xfrm>
            <a:off x="633528" y="70261"/>
            <a:ext cx="5052898" cy="1325563"/>
          </a:xfrm>
        </p:spPr>
        <p:txBody>
          <a:bodyPr>
            <a:normAutofit fontScale="90000"/>
          </a:bodyPr>
          <a:lstStyle/>
          <a:p>
            <a:r>
              <a:rPr lang="sv-SE" dirty="0"/>
              <a:t>Olika kategorier av våld</a:t>
            </a:r>
          </a:p>
        </p:txBody>
      </p:sp>
      <p:sp>
        <p:nvSpPr>
          <p:cNvPr id="3" name="Platshållare för text 2">
            <a:extLst>
              <a:ext uri="{FF2B5EF4-FFF2-40B4-BE49-F238E27FC236}">
                <a16:creationId xmlns:a16="http://schemas.microsoft.com/office/drawing/2014/main" id="{88DA5D7A-E40A-4370-BBC8-AC19052318F7}"/>
              </a:ext>
            </a:extLst>
          </p:cNvPr>
          <p:cNvSpPr>
            <a:spLocks noGrp="1"/>
          </p:cNvSpPr>
          <p:nvPr>
            <p:ph type="body" sz="quarter" idx="20"/>
          </p:nvPr>
        </p:nvSpPr>
        <p:spPr>
          <a:xfrm>
            <a:off x="633528" y="1194375"/>
            <a:ext cx="5052897" cy="5466521"/>
          </a:xfrm>
        </p:spPr>
        <p:txBody>
          <a:bodyPr>
            <a:normAutofit fontScale="85000" lnSpcReduction="20000"/>
          </a:bodyPr>
          <a:lstStyle/>
          <a:p>
            <a:r>
              <a:rPr lang="sv-SE" dirty="0"/>
              <a:t>Försummelse och vanvård</a:t>
            </a:r>
          </a:p>
          <a:p>
            <a:r>
              <a:rPr lang="sv-SE" dirty="0"/>
              <a:t>Fysiskt våld</a:t>
            </a:r>
          </a:p>
          <a:p>
            <a:r>
              <a:rPr lang="sv-SE" dirty="0"/>
              <a:t>Psykiskt våld</a:t>
            </a:r>
          </a:p>
          <a:p>
            <a:r>
              <a:rPr lang="sv-SE" dirty="0"/>
              <a:t>Latent våld</a:t>
            </a:r>
          </a:p>
          <a:p>
            <a:r>
              <a:rPr lang="sv-SE" dirty="0"/>
              <a:t>Sexuellt våld</a:t>
            </a:r>
          </a:p>
          <a:p>
            <a:r>
              <a:rPr lang="sv-SE" dirty="0"/>
              <a:t>Materiellt våld</a:t>
            </a:r>
          </a:p>
          <a:p>
            <a:r>
              <a:rPr lang="sv-SE" dirty="0"/>
              <a:t>Digitalt våld</a:t>
            </a:r>
          </a:p>
          <a:p>
            <a:r>
              <a:rPr lang="sv-SE" dirty="0"/>
              <a:t>Ekonomiskt våld</a:t>
            </a:r>
          </a:p>
          <a:p>
            <a:r>
              <a:rPr lang="sv-SE" dirty="0"/>
              <a:t>Hedersrelaterat våld och förtryck</a:t>
            </a:r>
          </a:p>
          <a:p>
            <a:r>
              <a:rPr lang="sv-SE" dirty="0"/>
              <a:t>Könsstympning</a:t>
            </a:r>
          </a:p>
          <a:p>
            <a:r>
              <a:rPr lang="sv-SE" dirty="0"/>
              <a:t>Prostitution och människohandel</a:t>
            </a:r>
          </a:p>
        </p:txBody>
      </p:sp>
      <p:pic>
        <p:nvPicPr>
          <p:cNvPr id="10" name="Platshållare för bild 9">
            <a:extLst>
              <a:ext uri="{FF2B5EF4-FFF2-40B4-BE49-F238E27FC236}">
                <a16:creationId xmlns:a16="http://schemas.microsoft.com/office/drawing/2014/main" id="{11680295-0D84-4D28-A19F-C01B0329E42B}"/>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353" r="18045" b="15691"/>
          <a:stretch/>
        </p:blipFill>
        <p:spPr>
          <a:xfrm>
            <a:off x="6244303" y="1233946"/>
            <a:ext cx="4537997" cy="4807200"/>
          </a:xfrm>
        </p:spPr>
      </p:pic>
    </p:spTree>
    <p:extLst>
      <p:ext uri="{BB962C8B-B14F-4D97-AF65-F5344CB8AC3E}">
        <p14:creationId xmlns:p14="http://schemas.microsoft.com/office/powerpoint/2010/main" val="1032975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33529" y="517522"/>
            <a:ext cx="7407228" cy="1325563"/>
          </a:xfrm>
        </p:spPr>
        <p:txBody>
          <a:bodyPr>
            <a:normAutofit/>
          </a:bodyPr>
          <a:lstStyle/>
          <a:p>
            <a:r>
              <a:rPr lang="sv-SE" sz="3200" dirty="0"/>
              <a:t>Ett allvarligt problem i Sverige</a:t>
            </a:r>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633529" y="1719471"/>
            <a:ext cx="5846784" cy="4321676"/>
          </a:xfrm>
        </p:spPr>
        <p:txBody>
          <a:bodyPr>
            <a:noAutofit/>
          </a:bodyPr>
          <a:lstStyle/>
          <a:p>
            <a:pPr>
              <a:spcAft>
                <a:spcPts val="1200"/>
              </a:spcAft>
            </a:pPr>
            <a:r>
              <a:rPr lang="sv-SE" sz="2000" dirty="0"/>
              <a:t>Omkring 11 000 kvinnor uppskattas vara sjukskrivna på grund av våld i nära relationer</a:t>
            </a:r>
          </a:p>
          <a:p>
            <a:pPr>
              <a:spcAft>
                <a:spcPts val="1200"/>
              </a:spcAft>
            </a:pPr>
            <a:r>
              <a:rPr lang="sv-SE" sz="2000" dirty="0"/>
              <a:t>Runt 17 kvinnor mördas varje år i Sverige </a:t>
            </a:r>
            <a:br>
              <a:rPr lang="sv-SE" sz="2000" dirty="0"/>
            </a:br>
            <a:r>
              <a:rPr lang="sv-SE" sz="2000" dirty="0"/>
              <a:t>av en man som de haft en nära relation med. </a:t>
            </a:r>
          </a:p>
          <a:p>
            <a:pPr>
              <a:spcAft>
                <a:spcPts val="1200"/>
              </a:spcAft>
            </a:pPr>
            <a:r>
              <a:rPr lang="sv-SE" sz="2000" dirty="0"/>
              <a:t>Hälften av de (icke-gängrelaterade) mord som begås årligen i Sverige är män som dödar kvinnor och morden sker oftast i samband med en separation. </a:t>
            </a:r>
          </a:p>
          <a:p>
            <a:pPr marL="0" indent="0">
              <a:buNone/>
            </a:pPr>
            <a:endParaRPr lang="sv-SE" sz="2000" dirty="0"/>
          </a:p>
          <a:p>
            <a:pPr>
              <a:buFont typeface="Wingdings" panose="05000000000000000000" pitchFamily="2" charset="2"/>
              <a:buChar char="Ø"/>
            </a:pPr>
            <a:endParaRPr lang="sv-SE" sz="2000" dirty="0"/>
          </a:p>
          <a:p>
            <a:pPr>
              <a:buFont typeface="Wingdings" panose="05000000000000000000" pitchFamily="2" charset="2"/>
              <a:buChar char="Ø"/>
            </a:pPr>
            <a:endParaRPr lang="sv-SE" sz="2000" dirty="0"/>
          </a:p>
          <a:p>
            <a:pPr>
              <a:buFont typeface="Wingdings" panose="05000000000000000000" pitchFamily="2" charset="2"/>
              <a:buChar char="Ø"/>
            </a:pPr>
            <a:endParaRPr lang="sv-SE" sz="2000" dirty="0"/>
          </a:p>
          <a:p>
            <a:pPr>
              <a:buFont typeface="Wingdings" panose="05000000000000000000" pitchFamily="2" charset="2"/>
              <a:buChar char="Ø"/>
            </a:pPr>
            <a:endParaRPr lang="sv-SE" sz="2000" dirty="0"/>
          </a:p>
          <a:p>
            <a:pPr>
              <a:buFont typeface="Wingdings" panose="05000000000000000000" pitchFamily="2" charset="2"/>
              <a:buChar char="Ø"/>
            </a:pPr>
            <a:endParaRPr lang="sv-SE" sz="2000" dirty="0"/>
          </a:p>
        </p:txBody>
      </p:sp>
      <p:pic>
        <p:nvPicPr>
          <p:cNvPr id="3" name="Platshållare för bild 2">
            <a:extLst>
              <a:ext uri="{FF2B5EF4-FFF2-40B4-BE49-F238E27FC236}">
                <a16:creationId xmlns:a16="http://schemas.microsoft.com/office/drawing/2014/main" id="{DB02C685-63E0-448B-ACC8-F09A23984966}"/>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791" r="2791"/>
          <a:stretch/>
        </p:blipFill>
        <p:spPr>
          <a:xfrm>
            <a:off x="7404652" y="1233947"/>
            <a:ext cx="3914361" cy="4146569"/>
          </a:xfrm>
        </p:spPr>
      </p:pic>
    </p:spTree>
    <p:extLst>
      <p:ext uri="{BB962C8B-B14F-4D97-AF65-F5344CB8AC3E}">
        <p14:creationId xmlns:p14="http://schemas.microsoft.com/office/powerpoint/2010/main" val="54600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9C2FCFA7-364D-4AD5-9AC6-95EA303048BE}"/>
              </a:ext>
            </a:extLst>
          </p:cNvPr>
          <p:cNvSpPr>
            <a:spLocks noGrp="1"/>
          </p:cNvSpPr>
          <p:nvPr>
            <p:ph type="title"/>
          </p:nvPr>
        </p:nvSpPr>
        <p:spPr/>
        <p:txBody>
          <a:bodyPr/>
          <a:lstStyle/>
          <a:p>
            <a:r>
              <a:rPr lang="sv-SE" dirty="0"/>
              <a:t>Hur vanligt är sexuella övergrepp?</a:t>
            </a:r>
          </a:p>
        </p:txBody>
      </p:sp>
      <p:sp>
        <p:nvSpPr>
          <p:cNvPr id="7" name="Platshållare för innehåll 6">
            <a:extLst>
              <a:ext uri="{FF2B5EF4-FFF2-40B4-BE49-F238E27FC236}">
                <a16:creationId xmlns:a16="http://schemas.microsoft.com/office/drawing/2014/main" id="{DCB973F3-7CAC-4DE1-94F4-B428F31B6AC1}"/>
              </a:ext>
            </a:extLst>
          </p:cNvPr>
          <p:cNvSpPr>
            <a:spLocks noGrp="1"/>
          </p:cNvSpPr>
          <p:nvPr>
            <p:ph sz="quarter" idx="16"/>
          </p:nvPr>
        </p:nvSpPr>
        <p:spPr>
          <a:xfrm>
            <a:off x="633528" y="2025497"/>
            <a:ext cx="5588596" cy="4015649"/>
          </a:xfrm>
        </p:spPr>
        <p:txBody>
          <a:bodyPr/>
          <a:lstStyle/>
          <a:p>
            <a:pPr marL="0" indent="0">
              <a:buNone/>
            </a:pPr>
            <a:r>
              <a:rPr lang="sv-SE" dirty="0"/>
              <a:t>Utsatt för sexuellt våld </a:t>
            </a:r>
            <a:r>
              <a:rPr lang="sv-SE" b="1" dirty="0"/>
              <a:t>någon gång i livet</a:t>
            </a:r>
            <a:r>
              <a:rPr lang="sv-SE" dirty="0"/>
              <a:t>:</a:t>
            </a:r>
          </a:p>
          <a:p>
            <a:r>
              <a:rPr lang="sv-SE" dirty="0"/>
              <a:t>42 % av alla kvinnor</a:t>
            </a:r>
          </a:p>
          <a:p>
            <a:r>
              <a:rPr lang="sv-SE" dirty="0"/>
              <a:t>15 % av alla män</a:t>
            </a:r>
          </a:p>
          <a:p>
            <a:pPr marL="0" indent="0">
              <a:buNone/>
            </a:pPr>
            <a:endParaRPr lang="sv-SE" sz="1200" dirty="0"/>
          </a:p>
          <a:p>
            <a:pPr marL="0" indent="0">
              <a:buNone/>
            </a:pPr>
            <a:r>
              <a:rPr lang="sv-SE" sz="1200" dirty="0"/>
              <a:t>NCK (2014) Våld och hälsa</a:t>
            </a:r>
          </a:p>
        </p:txBody>
      </p:sp>
      <p:sp>
        <p:nvSpPr>
          <p:cNvPr id="8" name="Platshållare för innehåll 7">
            <a:extLst>
              <a:ext uri="{FF2B5EF4-FFF2-40B4-BE49-F238E27FC236}">
                <a16:creationId xmlns:a16="http://schemas.microsoft.com/office/drawing/2014/main" id="{AACAEE32-F982-482F-8427-BA81CC8AC081}"/>
              </a:ext>
            </a:extLst>
          </p:cNvPr>
          <p:cNvSpPr>
            <a:spLocks noGrp="1"/>
          </p:cNvSpPr>
          <p:nvPr>
            <p:ph sz="quarter" idx="17"/>
          </p:nvPr>
        </p:nvSpPr>
        <p:spPr>
          <a:xfrm>
            <a:off x="6521533" y="2033008"/>
            <a:ext cx="5670467" cy="4015649"/>
          </a:xfrm>
        </p:spPr>
        <p:txBody>
          <a:bodyPr/>
          <a:lstStyle/>
          <a:p>
            <a:pPr marL="0" indent="0">
              <a:buNone/>
            </a:pPr>
            <a:r>
              <a:rPr lang="sv-SE" dirty="0"/>
              <a:t>Utsatt för sexualbrott </a:t>
            </a:r>
            <a:r>
              <a:rPr lang="sv-SE" b="1" dirty="0"/>
              <a:t>det senaste året</a:t>
            </a:r>
            <a:r>
              <a:rPr lang="sv-SE" dirty="0"/>
              <a:t>:</a:t>
            </a:r>
          </a:p>
          <a:p>
            <a:r>
              <a:rPr lang="sv-SE" dirty="0"/>
              <a:t>6,3 % av alla kvinnor</a:t>
            </a:r>
          </a:p>
          <a:p>
            <a:r>
              <a:rPr lang="sv-SE" dirty="0"/>
              <a:t>1,0 % av alla män</a:t>
            </a:r>
          </a:p>
          <a:p>
            <a:pPr marL="0" indent="0">
              <a:buNone/>
            </a:pPr>
            <a:endParaRPr lang="sv-SE" sz="1200" dirty="0"/>
          </a:p>
          <a:p>
            <a:pPr marL="0" indent="0">
              <a:buNone/>
            </a:pPr>
            <a:r>
              <a:rPr lang="sv-SE" sz="1200" dirty="0"/>
              <a:t>BRÅ (2024) Nationella trygghetsundersökningen</a:t>
            </a:r>
          </a:p>
        </p:txBody>
      </p:sp>
    </p:spTree>
    <p:extLst>
      <p:ext uri="{BB962C8B-B14F-4D97-AF65-F5344CB8AC3E}">
        <p14:creationId xmlns:p14="http://schemas.microsoft.com/office/powerpoint/2010/main" val="73273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hlinkClick r:id="rId2"/>
            <a:extLst>
              <a:ext uri="{FF2B5EF4-FFF2-40B4-BE49-F238E27FC236}">
                <a16:creationId xmlns:a16="http://schemas.microsoft.com/office/drawing/2014/main" id="{6E8FFB8E-C2C5-4E3C-926F-AC3656BD5F87}"/>
              </a:ext>
            </a:extLst>
          </p:cNvPr>
          <p:cNvPicPr>
            <a:picLocks noChangeAspect="1"/>
          </p:cNvPicPr>
          <p:nvPr/>
        </p:nvPicPr>
        <p:blipFill rotWithShape="1">
          <a:blip r:embed="rId3"/>
          <a:srcRect l="5048" t="13974" r="28173" b="25256"/>
          <a:stretch/>
        </p:blipFill>
        <p:spPr>
          <a:xfrm>
            <a:off x="1600200" y="852854"/>
            <a:ext cx="9137918" cy="4677508"/>
          </a:xfrm>
          <a:prstGeom prst="rect">
            <a:avLst/>
          </a:prstGeom>
        </p:spPr>
      </p:pic>
      <p:sp>
        <p:nvSpPr>
          <p:cNvPr id="3" name="Rektangel 2">
            <a:extLst>
              <a:ext uri="{FF2B5EF4-FFF2-40B4-BE49-F238E27FC236}">
                <a16:creationId xmlns:a16="http://schemas.microsoft.com/office/drawing/2014/main" id="{F04C7CAD-1008-49BD-9492-B639A1FAB8CE}"/>
              </a:ext>
            </a:extLst>
          </p:cNvPr>
          <p:cNvSpPr/>
          <p:nvPr/>
        </p:nvSpPr>
        <p:spPr>
          <a:xfrm>
            <a:off x="3321041" y="5839014"/>
            <a:ext cx="5549917" cy="369332"/>
          </a:xfrm>
          <a:prstGeom prst="rect">
            <a:avLst/>
          </a:prstGeom>
        </p:spPr>
        <p:txBody>
          <a:bodyPr wrap="none">
            <a:spAutoFit/>
          </a:bodyPr>
          <a:lstStyle/>
          <a:p>
            <a:r>
              <a:rPr lang="sv-SE" dirty="0">
                <a:hlinkClick r:id="rId2"/>
              </a:rPr>
              <a:t>https://www.youtube.com/watch?v=k7vGGcMAJYY</a:t>
            </a:r>
            <a:endParaRPr lang="sv-SE" dirty="0"/>
          </a:p>
        </p:txBody>
      </p:sp>
    </p:spTree>
    <p:extLst>
      <p:ext uri="{BB962C8B-B14F-4D97-AF65-F5344CB8AC3E}">
        <p14:creationId xmlns:p14="http://schemas.microsoft.com/office/powerpoint/2010/main" val="1105159652"/>
      </p:ext>
    </p:extLst>
  </p:cSld>
  <p:clrMapOvr>
    <a:masterClrMapping/>
  </p:clrMapOvr>
</p:sld>
</file>

<file path=ppt/theme/theme1.xml><?xml version="1.0" encoding="utf-8"?>
<a:theme xmlns:a="http://schemas.openxmlformats.org/drawingml/2006/main" name="Region Kronoberg LJUS">
  <a:themeElements>
    <a:clrScheme name="Region Kronoberg">
      <a:dk1>
        <a:srgbClr val="000000"/>
      </a:dk1>
      <a:lt1>
        <a:srgbClr val="FFFFFF"/>
      </a:lt1>
      <a:dk2>
        <a:srgbClr val="001328"/>
      </a:dk2>
      <a:lt2>
        <a:srgbClr val="F2F2F2"/>
      </a:lt2>
      <a:accent1>
        <a:srgbClr val="1E6633"/>
      </a:accent1>
      <a:accent2>
        <a:srgbClr val="E13288"/>
      </a:accent2>
      <a:accent3>
        <a:srgbClr val="FFD300"/>
      </a:accent3>
      <a:accent4>
        <a:srgbClr val="007BB9"/>
      </a:accent4>
      <a:accent5>
        <a:srgbClr val="D8301D"/>
      </a:accent5>
      <a:accent6>
        <a:srgbClr val="007F76"/>
      </a:accent6>
      <a:hlink>
        <a:srgbClr val="007BB9"/>
      </a:hlink>
      <a:folHlink>
        <a:srgbClr val="700545"/>
      </a:folHlink>
    </a:clrScheme>
    <a:fontScheme name="Region Kronoberg">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err="1" smtClean="0"/>
        </a:defPPr>
      </a:lstStyle>
    </a:txDef>
  </a:objectDefaults>
  <a:extraClrSchemeLst/>
  <a:extLst>
    <a:ext uri="{05A4C25C-085E-4340-85A3-A5531E510DB2}">
      <thm15:themeFamily xmlns:thm15="http://schemas.microsoft.com/office/thememl/2012/main" name="Presentation2" id="{C79BC26F-E41B-431E-A2FD-DD2FF2981AEF}" vid="{1794A325-B46E-4332-9EA3-DFD8149D00CB}"/>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gion Kronoberg MÖRK">
  <a:themeElements>
    <a:clrScheme name="Region Kronoberg">
      <a:dk1>
        <a:srgbClr val="000000"/>
      </a:dk1>
      <a:lt1>
        <a:srgbClr val="FFFFFF"/>
      </a:lt1>
      <a:dk2>
        <a:srgbClr val="001328"/>
      </a:dk2>
      <a:lt2>
        <a:srgbClr val="F2F2F2"/>
      </a:lt2>
      <a:accent1>
        <a:srgbClr val="1E6633"/>
      </a:accent1>
      <a:accent2>
        <a:srgbClr val="E13288"/>
      </a:accent2>
      <a:accent3>
        <a:srgbClr val="FFD300"/>
      </a:accent3>
      <a:accent4>
        <a:srgbClr val="007BB9"/>
      </a:accent4>
      <a:accent5>
        <a:srgbClr val="D8301D"/>
      </a:accent5>
      <a:accent6>
        <a:srgbClr val="007F76"/>
      </a:accent6>
      <a:hlink>
        <a:srgbClr val="007BB9"/>
      </a:hlink>
      <a:folHlink>
        <a:srgbClr val="700545"/>
      </a:folHlink>
    </a:clrScheme>
    <a:fontScheme name="RK">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C79BC26F-E41B-431E-A2FD-DD2FF2981AEF}" vid="{C34F60EE-F9A6-4038-84E3-36F1202E236B}"/>
    </a:ext>
  </a:extLst>
</a:theme>
</file>

<file path=ppt/theme/theme3.xml><?xml version="1.0" encoding="utf-8"?>
<a:theme xmlns:a="http://schemas.openxmlformats.org/drawingml/2006/main" name="1_Region Kronoberg ljus">
  <a:themeElements>
    <a:clrScheme name="Region Kronoberg LJUS">
      <a:dk1>
        <a:sysClr val="windowText" lastClr="000000"/>
      </a:dk1>
      <a:lt1>
        <a:sysClr val="window" lastClr="FFFFFF"/>
      </a:lt1>
      <a:dk2>
        <a:srgbClr val="412682"/>
      </a:dk2>
      <a:lt2>
        <a:srgbClr val="E13288"/>
      </a:lt2>
      <a:accent1>
        <a:srgbClr val="83B81A"/>
      </a:accent1>
      <a:accent2>
        <a:srgbClr val="1E6633"/>
      </a:accent2>
      <a:accent3>
        <a:srgbClr val="412682"/>
      </a:accent3>
      <a:accent4>
        <a:srgbClr val="FBD300"/>
      </a:accent4>
      <a:accent5>
        <a:srgbClr val="F39800"/>
      </a:accent5>
      <a:accent6>
        <a:srgbClr val="BCB1AB"/>
      </a:accent6>
      <a:hlink>
        <a:srgbClr val="E13288"/>
      </a:hlink>
      <a:folHlink>
        <a:srgbClr val="009EE0"/>
      </a:folHlink>
    </a:clrScheme>
    <a:fontScheme name="Reg Kronoberg2021">
      <a:majorFont>
        <a:latin typeface="Brandon Grotesque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3039035-E9F3-4C3A-B587-8C531F5D8C63}" vid="{BC2B6388-CDCB-4389-ADE0-5FCEC97757FD}"/>
    </a:ext>
  </a:extLst>
</a:theme>
</file>

<file path=ppt/theme/theme4.xml><?xml version="1.0" encoding="utf-8"?>
<a:theme xmlns:a="http://schemas.openxmlformats.org/drawingml/2006/main" name="2_Region Kronoberg ljus">
  <a:themeElements>
    <a:clrScheme name="Kronoberg LJUS 2022">
      <a:dk1>
        <a:sysClr val="windowText" lastClr="000000"/>
      </a:dk1>
      <a:lt1>
        <a:sysClr val="window" lastClr="FFFFFF"/>
      </a:lt1>
      <a:dk2>
        <a:srgbClr val="412682"/>
      </a:dk2>
      <a:lt2>
        <a:srgbClr val="E13288"/>
      </a:lt2>
      <a:accent1>
        <a:srgbClr val="E13288"/>
      </a:accent1>
      <a:accent2>
        <a:srgbClr val="412682"/>
      </a:accent2>
      <a:accent3>
        <a:srgbClr val="83B81A"/>
      </a:accent3>
      <a:accent4>
        <a:srgbClr val="1E6633"/>
      </a:accent4>
      <a:accent5>
        <a:srgbClr val="009EE0"/>
      </a:accent5>
      <a:accent6>
        <a:srgbClr val="BCB1AB"/>
      </a:accent6>
      <a:hlink>
        <a:srgbClr val="E13288"/>
      </a:hlink>
      <a:folHlink>
        <a:srgbClr val="009EE0"/>
      </a:folHlink>
    </a:clrScheme>
    <a:fontScheme name="Reg Kronoberg2021">
      <a:majorFont>
        <a:latin typeface="Brandon Grotesque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0A55D23-B3F1-4EF4-A3DC-3A9F0F8D93A5}" vid="{668A7373-14EF-4A9B-80F9-0516CD47C373}"/>
    </a:ext>
  </a:extLst>
</a:theme>
</file>

<file path=ppt/theme/theme5.xml><?xml version="1.0" encoding="utf-8"?>
<a:theme xmlns:a="http://schemas.openxmlformats.org/drawingml/2006/main" name="3_Region Kronoberg ljus">
  <a:themeElements>
    <a:clrScheme name="Region Kronoberg LJUS">
      <a:dk1>
        <a:sysClr val="windowText" lastClr="000000"/>
      </a:dk1>
      <a:lt1>
        <a:sysClr val="window" lastClr="FFFFFF"/>
      </a:lt1>
      <a:dk2>
        <a:srgbClr val="412682"/>
      </a:dk2>
      <a:lt2>
        <a:srgbClr val="E13288"/>
      </a:lt2>
      <a:accent1>
        <a:srgbClr val="83B81A"/>
      </a:accent1>
      <a:accent2>
        <a:srgbClr val="1E6633"/>
      </a:accent2>
      <a:accent3>
        <a:srgbClr val="412682"/>
      </a:accent3>
      <a:accent4>
        <a:srgbClr val="FBD300"/>
      </a:accent4>
      <a:accent5>
        <a:srgbClr val="F39800"/>
      </a:accent5>
      <a:accent6>
        <a:srgbClr val="BCB1AB"/>
      </a:accent6>
      <a:hlink>
        <a:srgbClr val="E13288"/>
      </a:hlink>
      <a:folHlink>
        <a:srgbClr val="009EE0"/>
      </a:folHlink>
    </a:clrScheme>
    <a:fontScheme name="Reg Kronoberg2021">
      <a:majorFont>
        <a:latin typeface="Brandon Grotesque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3039035-E9F3-4C3A-B587-8C531F5D8C63}" vid="{BC2B6388-CDCB-4389-ADE0-5FCEC97757FD}"/>
    </a:ext>
  </a:extLst>
</a:theme>
</file>

<file path=ppt/theme/theme6.xml><?xml version="1.0" encoding="utf-8"?>
<a:theme xmlns:a="http://schemas.openxmlformats.org/drawingml/2006/main" name="Kronobarnsmodellen">
  <a:themeElements>
    <a:clrScheme name="Kronobarnsmodellen">
      <a:dk1>
        <a:sysClr val="windowText" lastClr="000000"/>
      </a:dk1>
      <a:lt1>
        <a:sysClr val="window" lastClr="FFFFFF"/>
      </a:lt1>
      <a:dk2>
        <a:srgbClr val="44546A"/>
      </a:dk2>
      <a:lt2>
        <a:srgbClr val="E7E6E6"/>
      </a:lt2>
      <a:accent1>
        <a:srgbClr val="F39800"/>
      </a:accent1>
      <a:accent2>
        <a:srgbClr val="A05599"/>
      </a:accent2>
      <a:accent3>
        <a:srgbClr val="83B81A"/>
      </a:accent3>
      <a:accent4>
        <a:srgbClr val="E13288"/>
      </a:accent4>
      <a:accent5>
        <a:srgbClr val="FFD300"/>
      </a:accent5>
      <a:accent6>
        <a:srgbClr val="006633"/>
      </a:accent6>
      <a:hlink>
        <a:srgbClr val="0563C1"/>
      </a:hlink>
      <a:folHlink>
        <a:srgbClr val="954F72"/>
      </a:folHlink>
    </a:clrScheme>
    <a:fontScheme name="Kronobarnsmodellen">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EB5875F-A561-46FD-9B83-EAB2E24E8DC6}" vid="{1B4779F7-22B6-41A1-ADE6-2CD7F626009C}"/>
    </a:ext>
  </a:extLst>
</a:theme>
</file>

<file path=ppt/theme/theme7.xml><?xml version="1.0" encoding="utf-8"?>
<a:theme xmlns:a="http://schemas.openxmlformats.org/drawingml/2006/main" name="5_Region Kronoberg LJUS">
  <a:themeElements>
    <a:clrScheme name="Region Kronoberg">
      <a:dk1>
        <a:srgbClr val="000000"/>
      </a:dk1>
      <a:lt1>
        <a:srgbClr val="FFFFFF"/>
      </a:lt1>
      <a:dk2>
        <a:srgbClr val="001328"/>
      </a:dk2>
      <a:lt2>
        <a:srgbClr val="F2F2F2"/>
      </a:lt2>
      <a:accent1>
        <a:srgbClr val="1E6633"/>
      </a:accent1>
      <a:accent2>
        <a:srgbClr val="E13288"/>
      </a:accent2>
      <a:accent3>
        <a:srgbClr val="FFD300"/>
      </a:accent3>
      <a:accent4>
        <a:srgbClr val="007BB9"/>
      </a:accent4>
      <a:accent5>
        <a:srgbClr val="D8301D"/>
      </a:accent5>
      <a:accent6>
        <a:srgbClr val="007F76"/>
      </a:accent6>
      <a:hlink>
        <a:srgbClr val="007BB9"/>
      </a:hlink>
      <a:folHlink>
        <a:srgbClr val="700545"/>
      </a:folHlink>
    </a:clrScheme>
    <a:fontScheme name="Region Kronoberg">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 2025" id="{CAE80FFF-0145-4F77-A59F-5B84E934228D}" vid="{BDDA80C7-8BED-464F-A009-1FAE942966C0}"/>
    </a:ext>
  </a:extLst>
</a:theme>
</file>

<file path=ppt/theme/theme8.xml><?xml version="1.0" encoding="utf-8"?>
<a:theme xmlns:a="http://schemas.openxmlformats.org/drawingml/2006/main" name="1_Region Kronoberg MÖRK">
  <a:themeElements>
    <a:clrScheme name="Region Kronoberg">
      <a:dk1>
        <a:srgbClr val="000000"/>
      </a:dk1>
      <a:lt1>
        <a:srgbClr val="FFFFFF"/>
      </a:lt1>
      <a:dk2>
        <a:srgbClr val="001328"/>
      </a:dk2>
      <a:lt2>
        <a:srgbClr val="F2F2F2"/>
      </a:lt2>
      <a:accent1>
        <a:srgbClr val="1E6633"/>
      </a:accent1>
      <a:accent2>
        <a:srgbClr val="E13288"/>
      </a:accent2>
      <a:accent3>
        <a:srgbClr val="FFD300"/>
      </a:accent3>
      <a:accent4>
        <a:srgbClr val="007BB9"/>
      </a:accent4>
      <a:accent5>
        <a:srgbClr val="D8301D"/>
      </a:accent5>
      <a:accent6>
        <a:srgbClr val="007F76"/>
      </a:accent6>
      <a:hlink>
        <a:srgbClr val="007BB9"/>
      </a:hlink>
      <a:folHlink>
        <a:srgbClr val="700545"/>
      </a:folHlink>
    </a:clrScheme>
    <a:fontScheme name="RK">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 2025" id="{CAE80FFF-0145-4F77-A59F-5B84E934228D}" vid="{401042FA-BC8C-469A-B1AB-98CEB166B00F}"/>
    </a:ext>
  </a:extLst>
</a:theme>
</file>

<file path=ppt/theme/theme9.xml><?xml version="1.0" encoding="utf-8"?>
<a:theme xmlns:a="http://schemas.openxmlformats.org/drawingml/2006/main" name="4_Region Kronoberg LJUS">
  <a:themeElements>
    <a:clrScheme name="Region Kronoberg">
      <a:dk1>
        <a:srgbClr val="000000"/>
      </a:dk1>
      <a:lt1>
        <a:srgbClr val="FFFFFF"/>
      </a:lt1>
      <a:dk2>
        <a:srgbClr val="001328"/>
      </a:dk2>
      <a:lt2>
        <a:srgbClr val="F2F2F2"/>
      </a:lt2>
      <a:accent1>
        <a:srgbClr val="1E6633"/>
      </a:accent1>
      <a:accent2>
        <a:srgbClr val="E13288"/>
      </a:accent2>
      <a:accent3>
        <a:srgbClr val="FFD300"/>
      </a:accent3>
      <a:accent4>
        <a:srgbClr val="007BB9"/>
      </a:accent4>
      <a:accent5>
        <a:srgbClr val="D8301D"/>
      </a:accent5>
      <a:accent6>
        <a:srgbClr val="007F76"/>
      </a:accent6>
      <a:hlink>
        <a:srgbClr val="007BB9"/>
      </a:hlink>
      <a:folHlink>
        <a:srgbClr val="700545"/>
      </a:folHlink>
    </a:clrScheme>
    <a:fontScheme name="Region Kronoberg">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err="1" smtClean="0"/>
        </a:defPPr>
      </a:lstStyle>
    </a:txDef>
  </a:objectDefaults>
  <a:extraClrSchemeLst/>
  <a:extLst>
    <a:ext uri="{05A4C25C-085E-4340-85A3-A5531E510DB2}">
      <thm15:themeFamily xmlns:thm15="http://schemas.microsoft.com/office/thememl/2012/main" name="Presentation2" id="{C79BC26F-E41B-431E-A2FD-DD2FF2981AEF}" vid="{1794A325-B46E-4332-9EA3-DFD8149D00CB}"/>
    </a:ext>
  </a:extLst>
</a:theme>
</file>

<file path=docProps/app.xml><?xml version="1.0" encoding="utf-8"?>
<Properties xmlns="http://schemas.openxmlformats.org/officeDocument/2006/extended-properties" xmlns:vt="http://schemas.openxmlformats.org/officeDocument/2006/docPropsVTypes">
  <Template>RK presentation</Template>
  <TotalTime>704</TotalTime>
  <Words>2007</Words>
  <Application>Microsoft Office PowerPoint</Application>
  <PresentationFormat>Bredbild</PresentationFormat>
  <Paragraphs>209</Paragraphs>
  <Slides>31</Slides>
  <Notes>0</Notes>
  <HiddenSlides>0</HiddenSlides>
  <MMClips>0</MMClips>
  <ScaleCrop>false</ScaleCrop>
  <HeadingPairs>
    <vt:vector size="6" baseType="variant">
      <vt:variant>
        <vt:lpstr>Använt teckensnitt</vt:lpstr>
      </vt:variant>
      <vt:variant>
        <vt:i4>8</vt:i4>
      </vt:variant>
      <vt:variant>
        <vt:lpstr>Tema</vt:lpstr>
      </vt:variant>
      <vt:variant>
        <vt:i4>9</vt:i4>
      </vt:variant>
      <vt:variant>
        <vt:lpstr>Bildrubriker</vt:lpstr>
      </vt:variant>
      <vt:variant>
        <vt:i4>31</vt:i4>
      </vt:variant>
    </vt:vector>
  </HeadingPairs>
  <TitlesOfParts>
    <vt:vector size="48" baseType="lpstr">
      <vt:lpstr>Arial</vt:lpstr>
      <vt:lpstr>Brandon Grotesque Black</vt:lpstr>
      <vt:lpstr>Brandon Grotesque Bold</vt:lpstr>
      <vt:lpstr>Calibri</vt:lpstr>
      <vt:lpstr>Garamond</vt:lpstr>
      <vt:lpstr>Open Sans</vt:lpstr>
      <vt:lpstr>Open Sans Bold</vt:lpstr>
      <vt:lpstr>Wingdings</vt:lpstr>
      <vt:lpstr>Region Kronoberg LJUS</vt:lpstr>
      <vt:lpstr>Region Kronoberg MÖRK</vt:lpstr>
      <vt:lpstr>1_Region Kronoberg ljus</vt:lpstr>
      <vt:lpstr>2_Region Kronoberg ljus</vt:lpstr>
      <vt:lpstr>3_Region Kronoberg ljus</vt:lpstr>
      <vt:lpstr>Kronobarnsmodellen</vt:lpstr>
      <vt:lpstr>5_Region Kronoberg LJUS</vt:lpstr>
      <vt:lpstr>1_Region Kronoberg MÖRK</vt:lpstr>
      <vt:lpstr>4_Region Kronoberg LJUS</vt:lpstr>
      <vt:lpstr>Våld i nära relationer</vt:lpstr>
      <vt:lpstr>PowerPoint-presentation</vt:lpstr>
      <vt:lpstr>PowerPoint-presentation</vt:lpstr>
      <vt:lpstr>PowerPoint-presentation</vt:lpstr>
      <vt:lpstr>Barnfridsbrott (1/7 2021)</vt:lpstr>
      <vt:lpstr>Olika kategorier av våld</vt:lpstr>
      <vt:lpstr>Ett allvarligt problem i Sverige</vt:lpstr>
      <vt:lpstr>Hur vanligt är sexuella övergrepp?</vt:lpstr>
      <vt:lpstr>PowerPoint-presentation</vt:lpstr>
      <vt:lpstr>Varför lämnar hen inte?</vt:lpstr>
      <vt:lpstr>Fysiska hälsoeffekter</vt:lpstr>
      <vt:lpstr>Psykiska hälsoeffekter</vt:lpstr>
      <vt:lpstr>Våldet och vården</vt:lpstr>
      <vt:lpstr>PowerPoint-presentation</vt:lpstr>
      <vt:lpstr>Vården är viktig</vt:lpstr>
      <vt:lpstr>Våldet och vården</vt:lpstr>
      <vt:lpstr>Bemötande av en våldsutsatt </vt:lpstr>
      <vt:lpstr>Våga ställa frågor</vt:lpstr>
      <vt:lpstr>Ha koll på vad som gäller </vt:lpstr>
      <vt:lpstr>Anteckningsmallen Våldsutsatthet</vt:lpstr>
      <vt:lpstr>Anteckningsmallen Våldsutsatthet</vt:lpstr>
      <vt:lpstr>Information som syns på 1177 e-tjänster </vt:lpstr>
      <vt:lpstr>Information som inte syns på 1177 e-tjänster </vt:lpstr>
      <vt:lpstr>Frågor till den utsatta</vt:lpstr>
      <vt:lpstr>Fickkort Våldsutsatt vuxen</vt:lpstr>
      <vt:lpstr>Information till den våldsutsatta</vt:lpstr>
      <vt:lpstr>PowerPoint-presentation</vt:lpstr>
      <vt:lpstr>VILKA UTMANINGAR SER VI KRING ATT UPPTÄCKA OCH AGERA VID MISSTANKE OM Våld i nära relationer?</vt:lpstr>
      <vt:lpstr>PowerPoint-presentation</vt:lpstr>
      <vt:lpstr>PowerPoint-presentation</vt:lpstr>
      <vt:lpstr>Vårdgivarwebben - Mänskliga rättigheter och barnets rättigheter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Våld i nära relationer</dc:title>
  <dc:subject/>
  <dc:creator>Swärd Susann RUV folkh o soc hållbarh</dc:creator>
  <cp:keywords/>
  <dc:description/>
  <cp:lastModifiedBy>Swärd Susann RUV folkh o soc hållbarh</cp:lastModifiedBy>
  <cp:revision>39</cp:revision>
  <cp:lastPrinted>2025-01-13T13:27:19Z</cp:lastPrinted>
  <dcterms:created xsi:type="dcterms:W3CDTF">2025-03-05T13:15:12Z</dcterms:created>
  <dcterms:modified xsi:type="dcterms:W3CDTF">2026-06-26T07:28:36Z</dcterms:modified>
  <cp:category/>
</cp:coreProperties>
</file>