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701" r:id="rId2"/>
    <p:sldMasterId id="2147483788" r:id="rId3"/>
  </p:sldMasterIdLst>
  <p:notesMasterIdLst>
    <p:notesMasterId r:id="rId34"/>
  </p:notesMasterIdLst>
  <p:sldIdLst>
    <p:sldId id="2307" r:id="rId4"/>
    <p:sldId id="2189" r:id="rId5"/>
    <p:sldId id="2308" r:id="rId6"/>
    <p:sldId id="2309" r:id="rId7"/>
    <p:sldId id="2310" r:id="rId8"/>
    <p:sldId id="2311" r:id="rId9"/>
    <p:sldId id="2312" r:id="rId10"/>
    <p:sldId id="2313" r:id="rId11"/>
    <p:sldId id="2314" r:id="rId12"/>
    <p:sldId id="2315" r:id="rId13"/>
    <p:sldId id="2316" r:id="rId14"/>
    <p:sldId id="2317" r:id="rId15"/>
    <p:sldId id="2318" r:id="rId16"/>
    <p:sldId id="2319" r:id="rId17"/>
    <p:sldId id="2324" r:id="rId18"/>
    <p:sldId id="2320" r:id="rId19"/>
    <p:sldId id="2321" r:id="rId20"/>
    <p:sldId id="2322" r:id="rId21"/>
    <p:sldId id="2323" r:id="rId22"/>
    <p:sldId id="2325" r:id="rId23"/>
    <p:sldId id="2326" r:id="rId24"/>
    <p:sldId id="2327" r:id="rId25"/>
    <p:sldId id="2328" r:id="rId26"/>
    <p:sldId id="2341" r:id="rId27"/>
    <p:sldId id="2330" r:id="rId28"/>
    <p:sldId id="2331" r:id="rId29"/>
    <p:sldId id="2332" r:id="rId30"/>
    <p:sldId id="2333" r:id="rId31"/>
    <p:sldId id="2334" r:id="rId32"/>
    <p:sldId id="298" r:id="rId33"/>
  </p:sldIdLst>
  <p:sldSz cx="12192000" cy="6858000"/>
  <p:notesSz cx="6858000" cy="9144000"/>
  <p:embeddedFontLst>
    <p:embeddedFont>
      <p:font typeface="Brandon Grotesque Black" panose="020B0A03020203060202" pitchFamily="34" charset="0"/>
      <p:regular r:id="rId35"/>
      <p:italic r:id="rId36"/>
    </p:embeddedFont>
    <p:embeddedFont>
      <p:font typeface="Brandon Grotesque Bold" panose="020B0803020203060202" pitchFamily="34" charset="0"/>
      <p:regular r:id="rId37"/>
      <p:italic r:id="rId38"/>
    </p:embeddedFon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ärd Susann FSU stödstrukturer" initials="SSFs" lastIdx="1" clrIdx="0">
    <p:extLst>
      <p:ext uri="{19B8F6BF-5375-455C-9EA6-DF929625EA0E}">
        <p15:presenceInfo xmlns:p15="http://schemas.microsoft.com/office/powerpoint/2012/main" userId="S-1-5-21-515967899-299502267-725345543-260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3B81A"/>
    <a:srgbClr val="5F8610"/>
    <a:srgbClr val="4D4848"/>
    <a:srgbClr val="605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28" autoAdjust="0"/>
  </p:normalViewPr>
  <p:slideViewPr>
    <p:cSldViewPr snapToGrid="0" showGuides="1">
      <p:cViewPr varScale="1">
        <p:scale>
          <a:sx n="37" d="100"/>
          <a:sy n="37" d="100"/>
        </p:scale>
        <p:origin x="48" y="544"/>
      </p:cViewPr>
      <p:guideLst>
        <p:guide orient="horz" pos="2160"/>
        <p:guide pos="3840"/>
      </p:guideLst>
    </p:cSldViewPr>
  </p:slideViewPr>
  <p:notesTextViewPr>
    <p:cViewPr>
      <p:scale>
        <a:sx n="1" d="1"/>
        <a:sy n="1" d="1"/>
      </p:scale>
      <p:origin x="0" y="0"/>
    </p:cViewPr>
  </p:notesTextViewPr>
  <p:sorterViewPr>
    <p:cViewPr>
      <p:scale>
        <a:sx n="80" d="100"/>
        <a:sy n="80" d="100"/>
      </p:scale>
      <p:origin x="0" y="-78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B5316-4CD0-4F97-BC53-8374FEE055FF}" type="datetimeFigureOut">
              <a:rPr lang="sv-SE" smtClean="0"/>
              <a:t>2023-01-13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2C939-9B2C-4492-9167-FAF7C13FF287}" type="slidenum">
              <a:rPr lang="sv-SE" smtClean="0"/>
              <a:t>‹#›</a:t>
            </a:fld>
            <a:endParaRPr lang="sv-SE"/>
          </a:p>
        </p:txBody>
      </p:sp>
    </p:spTree>
    <p:extLst>
      <p:ext uri="{BB962C8B-B14F-4D97-AF65-F5344CB8AC3E}">
        <p14:creationId xmlns:p14="http://schemas.microsoft.com/office/powerpoint/2010/main" val="147441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8333FAA-80ED-445D-B634-09AC0AFE2759}" type="slidenum">
              <a:rPr lang="sv-SE" smtClean="0"/>
              <a:t>1</a:t>
            </a:fld>
            <a:endParaRPr lang="sv-SE"/>
          </a:p>
        </p:txBody>
      </p:sp>
    </p:spTree>
    <p:extLst>
      <p:ext uri="{BB962C8B-B14F-4D97-AF65-F5344CB8AC3E}">
        <p14:creationId xmlns:p14="http://schemas.microsoft.com/office/powerpoint/2010/main" val="133103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8333FAA-80ED-445D-B634-09AC0AFE2759}" type="slidenum">
              <a:rPr lang="sv-SE" smtClean="0"/>
              <a:t>15</a:t>
            </a:fld>
            <a:endParaRPr lang="sv-SE"/>
          </a:p>
        </p:txBody>
      </p:sp>
    </p:spTree>
    <p:extLst>
      <p:ext uri="{BB962C8B-B14F-4D97-AF65-F5344CB8AC3E}">
        <p14:creationId xmlns:p14="http://schemas.microsoft.com/office/powerpoint/2010/main" val="21679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8333FAA-80ED-445D-B634-09AC0AFE2759}" type="slidenum">
              <a:rPr lang="sv-SE" smtClean="0"/>
              <a:t>24</a:t>
            </a:fld>
            <a:endParaRPr lang="sv-SE"/>
          </a:p>
        </p:txBody>
      </p:sp>
    </p:spTree>
    <p:extLst>
      <p:ext uri="{BB962C8B-B14F-4D97-AF65-F5344CB8AC3E}">
        <p14:creationId xmlns:p14="http://schemas.microsoft.com/office/powerpoint/2010/main" val="2068924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bg1"/>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29BFB0D4-1555-409D-A9C5-CBBC12A8B985}"/>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6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6"/>
                </a:cubicBezTo>
                <a:close/>
              </a:path>
            </a:pathLst>
          </a:cu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bg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121373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9280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714C67F-4F66-4075-8B48-4C7BCD8611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1044413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62E9DD8D-881E-40DC-BF61-D608435DC8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0065" y="1427607"/>
            <a:ext cx="3531870" cy="4002786"/>
          </a:xfrm>
          <a:prstGeom prst="rect">
            <a:avLst/>
          </a:prstGeom>
        </p:spPr>
      </p:pic>
    </p:spTree>
    <p:extLst>
      <p:ext uri="{BB962C8B-B14F-4D97-AF65-F5344CB8AC3E}">
        <p14:creationId xmlns:p14="http://schemas.microsoft.com/office/powerpoint/2010/main" val="230306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
    <p:bg>
      <p:bgPr>
        <a:solidFill>
          <a:srgbClr val="4D4848"/>
        </a:solidFill>
        <a:effectLst/>
      </p:bgPr>
    </p:bg>
    <p:spTree>
      <p:nvGrpSpPr>
        <p:cNvPr id="1" name=""/>
        <p:cNvGrpSpPr/>
        <p:nvPr/>
      </p:nvGrpSpPr>
      <p:grpSpPr>
        <a:xfrm>
          <a:off x="0" y="0"/>
          <a:ext cx="0" cy="0"/>
          <a:chOff x="0" y="0"/>
          <a:chExt cx="0" cy="0"/>
        </a:xfrm>
      </p:grpSpPr>
      <p:sp>
        <p:nvSpPr>
          <p:cNvPr id="10" name="Frihandsfigur: Form 9">
            <a:extLst>
              <a:ext uri="{FF2B5EF4-FFF2-40B4-BE49-F238E27FC236}">
                <a16:creationId xmlns:a16="http://schemas.microsoft.com/office/drawing/2014/main" id="{7409ABD3-02BD-4FCB-9A3A-2ABFAA9F161A}"/>
              </a:ext>
              <a:ext uri="{C183D7F6-B498-43B3-948B-1728B52AA6E4}">
                <adec:decorative xmlns:adec="http://schemas.microsoft.com/office/drawing/2017/decorative" val="1"/>
              </a:ext>
            </a:extLst>
          </p:cNvPr>
          <p:cNvSpPr/>
          <p:nvPr userDrawn="1"/>
        </p:nvSpPr>
        <p:spPr>
          <a:xfrm>
            <a:off x="6372406" y="0"/>
            <a:ext cx="5819595" cy="2685228"/>
          </a:xfrm>
          <a:custGeom>
            <a:avLst/>
            <a:gdLst>
              <a:gd name="connsiteX0" fmla="*/ 0 w 5819595"/>
              <a:gd name="connsiteY0" fmla="*/ 0 h 2685228"/>
              <a:gd name="connsiteX1" fmla="*/ 5819595 w 5819595"/>
              <a:gd name="connsiteY1" fmla="*/ 0 h 2685228"/>
              <a:gd name="connsiteX2" fmla="*/ 5819595 w 5819595"/>
              <a:gd name="connsiteY2" fmla="*/ 2685228 h 2685228"/>
              <a:gd name="connsiteX3" fmla="*/ 3496045 w 5819595"/>
              <a:gd name="connsiteY3" fmla="*/ 2685228 h 2685228"/>
              <a:gd name="connsiteX4" fmla="*/ 35886 w 5819595"/>
              <a:gd name="connsiteY4" fmla="*/ 139567 h 2685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9595" h="2685228">
                <a:moveTo>
                  <a:pt x="0" y="0"/>
                </a:moveTo>
                <a:lnTo>
                  <a:pt x="5819595" y="0"/>
                </a:lnTo>
                <a:lnTo>
                  <a:pt x="5819595" y="2685228"/>
                </a:lnTo>
                <a:lnTo>
                  <a:pt x="3496045" y="2685228"/>
                </a:lnTo>
                <a:cubicBezTo>
                  <a:pt x="1870272" y="2685228"/>
                  <a:pt x="494605" y="1614394"/>
                  <a:pt x="35886" y="139567"/>
                </a:cubicBezTo>
                <a:close/>
              </a:path>
            </a:pathLst>
          </a:custGeom>
          <a:solidFill>
            <a:schemeClr val="tx2">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3" name="Rektangel: diagonala rundade hörn 12">
            <a:extLst>
              <a:ext uri="{FF2B5EF4-FFF2-40B4-BE49-F238E27FC236}">
                <a16:creationId xmlns:a16="http://schemas.microsoft.com/office/drawing/2014/main" id="{085BFCB0-8CC1-4A75-93AC-792B15E36532}"/>
              </a:ext>
              <a:ext uri="{C183D7F6-B498-43B3-948B-1728B52AA6E4}">
                <adec:decorative xmlns:adec="http://schemas.microsoft.com/office/drawing/2017/decorative" val="1"/>
              </a:ext>
            </a:extLst>
          </p:cNvPr>
          <p:cNvSpPr/>
          <p:nvPr userDrawn="1"/>
        </p:nvSpPr>
        <p:spPr>
          <a:xfrm>
            <a:off x="10057165" y="1806822"/>
            <a:ext cx="2435585" cy="2524985"/>
          </a:xfrm>
          <a:prstGeom prst="round2DiagRect">
            <a:avLst>
              <a:gd name="adj1" fmla="val 0"/>
              <a:gd name="adj2" fmla="val 38747"/>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1169988"/>
            <a:ext cx="5712278" cy="2387600"/>
          </a:xfrm>
        </p:spPr>
        <p:txBody>
          <a:bodyPr anchor="b"/>
          <a:lstStyle>
            <a:lvl1pPr algn="l">
              <a:defRPr sz="52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3687763"/>
            <a:ext cx="5711548" cy="474662"/>
          </a:xfrm>
        </p:spPr>
        <p:txBody>
          <a:bodyPr/>
          <a:lstStyle>
            <a:lvl1pPr marL="0" indent="0" algn="l">
              <a:buNone/>
              <a:defRPr sz="27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a:t>
            </a:r>
          </a:p>
        </p:txBody>
      </p:sp>
    </p:spTree>
    <p:extLst>
      <p:ext uri="{BB962C8B-B14F-4D97-AF65-F5344CB8AC3E}">
        <p14:creationId xmlns:p14="http://schemas.microsoft.com/office/powerpoint/2010/main" val="25802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bg1"/>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bg1"/>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8" name="Bildobjekt 7" descr="Region Kronobergs logotyp i vitt.">
            <a:extLst>
              <a:ext uri="{FF2B5EF4-FFF2-40B4-BE49-F238E27FC236}">
                <a16:creationId xmlns:a16="http://schemas.microsoft.com/office/drawing/2014/main" id="{1228A9B0-8CB1-47E6-B866-0880D1C19A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0" name="textruta 9">
            <a:extLst>
              <a:ext uri="{FF2B5EF4-FFF2-40B4-BE49-F238E27FC236}">
                <a16:creationId xmlns:a16="http://schemas.microsoft.com/office/drawing/2014/main" id="{FD1AEA6A-A199-455A-AFD4-A33A8DED6567}"/>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Infoga foto:</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Markera den grå ytan – högerklicka på musen och placera längst fram –  klicka på symbolen mitt på sliden &amp; infoga önskat foto. Placera sen fotot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längst bak så att text, tonad platta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och logo placeras överst.</a:t>
            </a:r>
          </a:p>
        </p:txBody>
      </p:sp>
    </p:spTree>
    <p:extLst>
      <p:ext uri="{BB962C8B-B14F-4D97-AF65-F5344CB8AC3E}">
        <p14:creationId xmlns:p14="http://schemas.microsoft.com/office/powerpoint/2010/main" val="920271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76302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rgbClr val="4D4848"/>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68336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rgbClr val="4D4848"/>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bg1"/>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1151122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rgbClr val="4D4848"/>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tx2">
              <a:alpha val="84000"/>
            </a:schemeClr>
          </a:solidFill>
        </p:spPr>
        <p:txBody>
          <a:bodyPr>
            <a:normAutofit/>
          </a:bodyPr>
          <a:lstStyle>
            <a:lvl1pPr marL="0" indent="0">
              <a:buNone/>
              <a:defRPr sz="1600"/>
            </a:lvl1pPr>
          </a:lstStyle>
          <a:p>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bg1"/>
                </a:solidFill>
              </a:defRPr>
            </a:lvl1pPr>
          </a:lstStyle>
          <a:p>
            <a:r>
              <a:rPr lang="sv-SE" dirty="0"/>
              <a:t>Rubrik</a:t>
            </a:r>
            <a:br>
              <a:rPr lang="sv-SE" dirty="0"/>
            </a:br>
            <a:r>
              <a:rPr lang="sv-SE" dirty="0"/>
              <a:t>2 rader</a:t>
            </a:r>
          </a:p>
        </p:txBody>
      </p:sp>
      <p:pic>
        <p:nvPicPr>
          <p:cNvPr id="11" name="Bildobjekt 10" descr="Region Kronobergs logotyp i vitt.">
            <a:extLst>
              <a:ext uri="{FF2B5EF4-FFF2-40B4-BE49-F238E27FC236}">
                <a16:creationId xmlns:a16="http://schemas.microsoft.com/office/drawing/2014/main" id="{4C65C9E4-6A18-4E47-AF4A-18AC385A4B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220B82CF-9F6C-4273-AE3B-D391F3723301}"/>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296689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bg1"/>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23580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ed foto">
    <p:bg>
      <p:bgPr>
        <a:solidFill>
          <a:srgbClr val="4D4848"/>
        </a:solidFill>
        <a:effectLst/>
      </p:bgPr>
    </p:bg>
    <p:spTree>
      <p:nvGrpSpPr>
        <p:cNvPr id="1" name=""/>
        <p:cNvGrpSpPr/>
        <p:nvPr/>
      </p:nvGrpSpPr>
      <p:grpSpPr>
        <a:xfrm>
          <a:off x="0" y="0"/>
          <a:ext cx="0" cy="0"/>
          <a:chOff x="0" y="0"/>
          <a:chExt cx="0" cy="0"/>
        </a:xfrm>
      </p:grpSpPr>
      <p:sp>
        <p:nvSpPr>
          <p:cNvPr id="7" name="Platshållare för bild 5">
            <a:extLst>
              <a:ext uri="{FF2B5EF4-FFF2-40B4-BE49-F238E27FC236}">
                <a16:creationId xmlns:a16="http://schemas.microsoft.com/office/drawing/2014/main" id="{4F06FA1F-3619-4153-ADE7-3A35D8A53324}"/>
              </a:ext>
            </a:extLst>
          </p:cNvPr>
          <p:cNvSpPr>
            <a:spLocks noGrp="1"/>
          </p:cNvSpPr>
          <p:nvPr>
            <p:ph type="pic" sz="quarter" idx="11"/>
          </p:nvPr>
        </p:nvSpPr>
        <p:spPr>
          <a:xfrm>
            <a:off x="-1" y="0"/>
            <a:ext cx="12220575" cy="6867525"/>
          </a:xfrm>
          <a:solidFill>
            <a:schemeClr val="accent6">
              <a:lumMod val="60000"/>
              <a:lumOff val="40000"/>
            </a:schemeClr>
          </a:solidFill>
        </p:spPr>
        <p:txBody>
          <a:bodyPr lIns="252000" tIns="144000" rIns="72000">
            <a:normAutofit/>
          </a:bodyPr>
          <a:lstStyle>
            <a:lvl1pPr marL="0" indent="0">
              <a:buNone/>
              <a:defRPr sz="1600">
                <a:solidFill>
                  <a:schemeClr val="bg1"/>
                </a:solidFill>
              </a:defRPr>
            </a:lvl1pPr>
          </a:lstStyle>
          <a:p>
            <a:r>
              <a:rPr lang="sv-SE"/>
              <a:t>Klicka på ikonen för att lägga till en bild</a:t>
            </a:r>
          </a:p>
        </p:txBody>
      </p:sp>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166294" y="-177398"/>
            <a:ext cx="11989327" cy="5968558"/>
          </a:xfrm>
          <a:custGeom>
            <a:avLst/>
            <a:gdLst>
              <a:gd name="connsiteX0" fmla="*/ 0 w 16844794"/>
              <a:gd name="connsiteY0" fmla="*/ 486071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0 w 16844794"/>
              <a:gd name="connsiteY8" fmla="*/ 4860710 h 10491496"/>
              <a:gd name="connsiteX0" fmla="*/ 4780547 w 16844794"/>
              <a:gd name="connsiteY0" fmla="*/ 4636120 h 10491496"/>
              <a:gd name="connsiteX1" fmla="*/ 4860710 w 16844794"/>
              <a:gd name="connsiteY1" fmla="*/ 0 h 10491496"/>
              <a:gd name="connsiteX2" fmla="*/ 11984084 w 16844794"/>
              <a:gd name="connsiteY2" fmla="*/ 0 h 10491496"/>
              <a:gd name="connsiteX3" fmla="*/ 16844794 w 16844794"/>
              <a:gd name="connsiteY3" fmla="*/ 4860710 h 10491496"/>
              <a:gd name="connsiteX4" fmla="*/ 16844794 w 16844794"/>
              <a:gd name="connsiteY4" fmla="*/ 5630786 h 10491496"/>
              <a:gd name="connsiteX5" fmla="*/ 11984084 w 16844794"/>
              <a:gd name="connsiteY5" fmla="*/ 10491496 h 10491496"/>
              <a:gd name="connsiteX6" fmla="*/ 4860710 w 16844794"/>
              <a:gd name="connsiteY6" fmla="*/ 10491496 h 10491496"/>
              <a:gd name="connsiteX7" fmla="*/ 0 w 16844794"/>
              <a:gd name="connsiteY7" fmla="*/ 5630786 h 10491496"/>
              <a:gd name="connsiteX8" fmla="*/ 4780547 w 16844794"/>
              <a:gd name="connsiteY8" fmla="*/ 4636120 h 10491496"/>
              <a:gd name="connsiteX0" fmla="*/ 1138410 w 13202657"/>
              <a:gd name="connsiteY0" fmla="*/ 4636120 h 10491496"/>
              <a:gd name="connsiteX1" fmla="*/ 1218573 w 13202657"/>
              <a:gd name="connsiteY1" fmla="*/ 0 h 10491496"/>
              <a:gd name="connsiteX2" fmla="*/ 8341947 w 13202657"/>
              <a:gd name="connsiteY2" fmla="*/ 0 h 10491496"/>
              <a:gd name="connsiteX3" fmla="*/ 13202657 w 13202657"/>
              <a:gd name="connsiteY3" fmla="*/ 4860710 h 10491496"/>
              <a:gd name="connsiteX4" fmla="*/ 13202657 w 13202657"/>
              <a:gd name="connsiteY4" fmla="*/ 5630786 h 10491496"/>
              <a:gd name="connsiteX5" fmla="*/ 8341947 w 13202657"/>
              <a:gd name="connsiteY5" fmla="*/ 10491496 h 10491496"/>
              <a:gd name="connsiteX6" fmla="*/ 1218573 w 13202657"/>
              <a:gd name="connsiteY6" fmla="*/ 10491496 h 10491496"/>
              <a:gd name="connsiteX7" fmla="*/ 1122368 w 13202657"/>
              <a:gd name="connsiteY7" fmla="*/ 5614744 h 10491496"/>
              <a:gd name="connsiteX8" fmla="*/ 1138410 w 13202657"/>
              <a:gd name="connsiteY8" fmla="*/ 4636120 h 10491496"/>
              <a:gd name="connsiteX0" fmla="*/ 1142113 w 13206360"/>
              <a:gd name="connsiteY0" fmla="*/ 4636120 h 10491496"/>
              <a:gd name="connsiteX1" fmla="*/ 1222276 w 13206360"/>
              <a:gd name="connsiteY1" fmla="*/ 0 h 10491496"/>
              <a:gd name="connsiteX2" fmla="*/ 8345650 w 13206360"/>
              <a:gd name="connsiteY2" fmla="*/ 0 h 10491496"/>
              <a:gd name="connsiteX3" fmla="*/ 13206360 w 13206360"/>
              <a:gd name="connsiteY3" fmla="*/ 4860710 h 10491496"/>
              <a:gd name="connsiteX4" fmla="*/ 13206360 w 13206360"/>
              <a:gd name="connsiteY4" fmla="*/ 5630786 h 10491496"/>
              <a:gd name="connsiteX5" fmla="*/ 8345650 w 13206360"/>
              <a:gd name="connsiteY5" fmla="*/ 10491496 h 10491496"/>
              <a:gd name="connsiteX6" fmla="*/ 1222276 w 13206360"/>
              <a:gd name="connsiteY6" fmla="*/ 10491496 h 10491496"/>
              <a:gd name="connsiteX7" fmla="*/ 1126071 w 13206360"/>
              <a:gd name="connsiteY7" fmla="*/ 5614744 h 10491496"/>
              <a:gd name="connsiteX8" fmla="*/ 1142113 w 13206360"/>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18048 w 13198337"/>
              <a:gd name="connsiteY7" fmla="*/ 5614744 h 10491496"/>
              <a:gd name="connsiteX8" fmla="*/ 1134090 w 13198337"/>
              <a:gd name="connsiteY8" fmla="*/ 4636120 h 10491496"/>
              <a:gd name="connsiteX0" fmla="*/ 1134090 w 13198337"/>
              <a:gd name="connsiteY0" fmla="*/ 4636120 h 10491496"/>
              <a:gd name="connsiteX1" fmla="*/ 1214253 w 13198337"/>
              <a:gd name="connsiteY1" fmla="*/ 0 h 10491496"/>
              <a:gd name="connsiteX2" fmla="*/ 8337627 w 13198337"/>
              <a:gd name="connsiteY2" fmla="*/ 0 h 10491496"/>
              <a:gd name="connsiteX3" fmla="*/ 13198337 w 13198337"/>
              <a:gd name="connsiteY3" fmla="*/ 4860710 h 10491496"/>
              <a:gd name="connsiteX4" fmla="*/ 13198337 w 13198337"/>
              <a:gd name="connsiteY4" fmla="*/ 5630786 h 10491496"/>
              <a:gd name="connsiteX5" fmla="*/ 8337627 w 13198337"/>
              <a:gd name="connsiteY5" fmla="*/ 10491496 h 10491496"/>
              <a:gd name="connsiteX6" fmla="*/ 1214253 w 13198337"/>
              <a:gd name="connsiteY6" fmla="*/ 10491496 h 10491496"/>
              <a:gd name="connsiteX7" fmla="*/ 1198259 w 13198337"/>
              <a:gd name="connsiteY7" fmla="*/ 5614744 h 10491496"/>
              <a:gd name="connsiteX8" fmla="*/ 1134090 w 13198337"/>
              <a:gd name="connsiteY8" fmla="*/ 4636120 h 10491496"/>
              <a:gd name="connsiteX0" fmla="*/ 1169436 w 13185557"/>
              <a:gd name="connsiteY0" fmla="*/ 4668205 h 10491496"/>
              <a:gd name="connsiteX1" fmla="*/ 1201473 w 13185557"/>
              <a:gd name="connsiteY1" fmla="*/ 0 h 10491496"/>
              <a:gd name="connsiteX2" fmla="*/ 8324847 w 13185557"/>
              <a:gd name="connsiteY2" fmla="*/ 0 h 10491496"/>
              <a:gd name="connsiteX3" fmla="*/ 13185557 w 13185557"/>
              <a:gd name="connsiteY3" fmla="*/ 4860710 h 10491496"/>
              <a:gd name="connsiteX4" fmla="*/ 13185557 w 13185557"/>
              <a:gd name="connsiteY4" fmla="*/ 5630786 h 10491496"/>
              <a:gd name="connsiteX5" fmla="*/ 8324847 w 13185557"/>
              <a:gd name="connsiteY5" fmla="*/ 10491496 h 10491496"/>
              <a:gd name="connsiteX6" fmla="*/ 1201473 w 13185557"/>
              <a:gd name="connsiteY6" fmla="*/ 10491496 h 10491496"/>
              <a:gd name="connsiteX7" fmla="*/ 1185479 w 13185557"/>
              <a:gd name="connsiteY7" fmla="*/ 5614744 h 10491496"/>
              <a:gd name="connsiteX8" fmla="*/ 1169436 w 13185557"/>
              <a:gd name="connsiteY8" fmla="*/ 4668205 h 10491496"/>
              <a:gd name="connsiteX0" fmla="*/ 284 w 12016405"/>
              <a:gd name="connsiteY0" fmla="*/ 4668205 h 10491496"/>
              <a:gd name="connsiteX1" fmla="*/ 32321 w 12016405"/>
              <a:gd name="connsiteY1" fmla="*/ 0 h 10491496"/>
              <a:gd name="connsiteX2" fmla="*/ 7155695 w 12016405"/>
              <a:gd name="connsiteY2" fmla="*/ 0 h 10491496"/>
              <a:gd name="connsiteX3" fmla="*/ 12016405 w 12016405"/>
              <a:gd name="connsiteY3" fmla="*/ 4860710 h 10491496"/>
              <a:gd name="connsiteX4" fmla="*/ 12016405 w 12016405"/>
              <a:gd name="connsiteY4" fmla="*/ 5630786 h 10491496"/>
              <a:gd name="connsiteX5" fmla="*/ 7155695 w 12016405"/>
              <a:gd name="connsiteY5" fmla="*/ 10491496 h 10491496"/>
              <a:gd name="connsiteX6" fmla="*/ 32321 w 12016405"/>
              <a:gd name="connsiteY6" fmla="*/ 10491496 h 10491496"/>
              <a:gd name="connsiteX7" fmla="*/ 16327 w 12016405"/>
              <a:gd name="connsiteY7" fmla="*/ 5614744 h 10491496"/>
              <a:gd name="connsiteX8" fmla="*/ 284 w 12016405"/>
              <a:gd name="connsiteY8" fmla="*/ 4668205 h 10491496"/>
              <a:gd name="connsiteX0" fmla="*/ 0 w 12016121"/>
              <a:gd name="connsiteY0" fmla="*/ 4668205 h 10491496"/>
              <a:gd name="connsiteX1" fmla="*/ 32037 w 12016121"/>
              <a:gd name="connsiteY1" fmla="*/ 0 h 10491496"/>
              <a:gd name="connsiteX2" fmla="*/ 7155411 w 12016121"/>
              <a:gd name="connsiteY2" fmla="*/ 0 h 10491496"/>
              <a:gd name="connsiteX3" fmla="*/ 12016121 w 12016121"/>
              <a:gd name="connsiteY3" fmla="*/ 4860710 h 10491496"/>
              <a:gd name="connsiteX4" fmla="*/ 12016121 w 12016121"/>
              <a:gd name="connsiteY4" fmla="*/ 5630786 h 10491496"/>
              <a:gd name="connsiteX5" fmla="*/ 7155411 w 12016121"/>
              <a:gd name="connsiteY5" fmla="*/ 10491496 h 10491496"/>
              <a:gd name="connsiteX6" fmla="*/ 32037 w 12016121"/>
              <a:gd name="connsiteY6" fmla="*/ 10491496 h 10491496"/>
              <a:gd name="connsiteX7" fmla="*/ 16043 w 12016121"/>
              <a:gd name="connsiteY7" fmla="*/ 5614744 h 10491496"/>
              <a:gd name="connsiteX8" fmla="*/ 0 w 12016121"/>
              <a:gd name="connsiteY8" fmla="*/ 4668205 h 10491496"/>
              <a:gd name="connsiteX0" fmla="*/ 19695 w 12003732"/>
              <a:gd name="connsiteY0" fmla="*/ 4668205 h 10491496"/>
              <a:gd name="connsiteX1" fmla="*/ 19648 w 12003732"/>
              <a:gd name="connsiteY1" fmla="*/ 0 h 10491496"/>
              <a:gd name="connsiteX2" fmla="*/ 7143022 w 12003732"/>
              <a:gd name="connsiteY2" fmla="*/ 0 h 10491496"/>
              <a:gd name="connsiteX3" fmla="*/ 12003732 w 12003732"/>
              <a:gd name="connsiteY3" fmla="*/ 4860710 h 10491496"/>
              <a:gd name="connsiteX4" fmla="*/ 12003732 w 12003732"/>
              <a:gd name="connsiteY4" fmla="*/ 5630786 h 10491496"/>
              <a:gd name="connsiteX5" fmla="*/ 7143022 w 12003732"/>
              <a:gd name="connsiteY5" fmla="*/ 10491496 h 10491496"/>
              <a:gd name="connsiteX6" fmla="*/ 19648 w 12003732"/>
              <a:gd name="connsiteY6" fmla="*/ 10491496 h 10491496"/>
              <a:gd name="connsiteX7" fmla="*/ 3654 w 12003732"/>
              <a:gd name="connsiteY7" fmla="*/ 5614744 h 10491496"/>
              <a:gd name="connsiteX8" fmla="*/ 19695 w 12003732"/>
              <a:gd name="connsiteY8" fmla="*/ 4668205 h 10491496"/>
              <a:gd name="connsiteX0" fmla="*/ 5290 w 11989327"/>
              <a:gd name="connsiteY0" fmla="*/ 4668205 h 10491496"/>
              <a:gd name="connsiteX1" fmla="*/ 5243 w 11989327"/>
              <a:gd name="connsiteY1" fmla="*/ 0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4668205 h 10491496"/>
              <a:gd name="connsiteX1" fmla="*/ 5243 w 11989327"/>
              <a:gd name="connsiteY1" fmla="*/ 4555958 h 10491496"/>
              <a:gd name="connsiteX2" fmla="*/ 7128617 w 11989327"/>
              <a:gd name="connsiteY2" fmla="*/ 0 h 10491496"/>
              <a:gd name="connsiteX3" fmla="*/ 11989327 w 11989327"/>
              <a:gd name="connsiteY3" fmla="*/ 4860710 h 10491496"/>
              <a:gd name="connsiteX4" fmla="*/ 11989327 w 11989327"/>
              <a:gd name="connsiteY4" fmla="*/ 5630786 h 10491496"/>
              <a:gd name="connsiteX5" fmla="*/ 7128617 w 11989327"/>
              <a:gd name="connsiteY5" fmla="*/ 10491496 h 10491496"/>
              <a:gd name="connsiteX6" fmla="*/ 5243 w 11989327"/>
              <a:gd name="connsiteY6" fmla="*/ 10491496 h 10491496"/>
              <a:gd name="connsiteX7" fmla="*/ 5291 w 11989327"/>
              <a:gd name="connsiteY7" fmla="*/ 5630786 h 10491496"/>
              <a:gd name="connsiteX8" fmla="*/ 5290 w 11989327"/>
              <a:gd name="connsiteY8" fmla="*/ 4668205 h 10491496"/>
              <a:gd name="connsiteX0" fmla="*/ 5290 w 11989327"/>
              <a:gd name="connsiteY0" fmla="*/ 1089855 h 6913146"/>
              <a:gd name="connsiteX1" fmla="*/ 5243 w 11989327"/>
              <a:gd name="connsiteY1" fmla="*/ 977608 h 6913146"/>
              <a:gd name="connsiteX2" fmla="*/ 7818427 w 11989327"/>
              <a:gd name="connsiteY2" fmla="*/ 961566 h 6913146"/>
              <a:gd name="connsiteX3" fmla="*/ 11989327 w 11989327"/>
              <a:gd name="connsiteY3" fmla="*/ 1282360 h 6913146"/>
              <a:gd name="connsiteX4" fmla="*/ 11989327 w 11989327"/>
              <a:gd name="connsiteY4" fmla="*/ 2052436 h 6913146"/>
              <a:gd name="connsiteX5" fmla="*/ 7128617 w 11989327"/>
              <a:gd name="connsiteY5" fmla="*/ 6913146 h 6913146"/>
              <a:gd name="connsiteX6" fmla="*/ 5243 w 11989327"/>
              <a:gd name="connsiteY6" fmla="*/ 6913146 h 6913146"/>
              <a:gd name="connsiteX7" fmla="*/ 5291 w 11989327"/>
              <a:gd name="connsiteY7" fmla="*/ 2052436 h 6913146"/>
              <a:gd name="connsiteX8" fmla="*/ 5290 w 11989327"/>
              <a:gd name="connsiteY8" fmla="*/ 1089855 h 6913146"/>
              <a:gd name="connsiteX0" fmla="*/ 5290 w 11989327"/>
              <a:gd name="connsiteY0" fmla="*/ 1333331 h 7156622"/>
              <a:gd name="connsiteX1" fmla="*/ 5243 w 11989327"/>
              <a:gd name="connsiteY1" fmla="*/ 1221084 h 7156622"/>
              <a:gd name="connsiteX2" fmla="*/ 7818427 w 11989327"/>
              <a:gd name="connsiteY2" fmla="*/ 1205042 h 7156622"/>
              <a:gd name="connsiteX3" fmla="*/ 11989327 w 11989327"/>
              <a:gd name="connsiteY3" fmla="*/ 1188952 h 7156622"/>
              <a:gd name="connsiteX4" fmla="*/ 11989327 w 11989327"/>
              <a:gd name="connsiteY4" fmla="*/ 2295912 h 7156622"/>
              <a:gd name="connsiteX5" fmla="*/ 7128617 w 11989327"/>
              <a:gd name="connsiteY5" fmla="*/ 7156622 h 7156622"/>
              <a:gd name="connsiteX6" fmla="*/ 5243 w 11989327"/>
              <a:gd name="connsiteY6" fmla="*/ 7156622 h 7156622"/>
              <a:gd name="connsiteX7" fmla="*/ 5291 w 11989327"/>
              <a:gd name="connsiteY7" fmla="*/ 2295912 h 7156622"/>
              <a:gd name="connsiteX8" fmla="*/ 5290 w 11989327"/>
              <a:gd name="connsiteY8" fmla="*/ 1333331 h 7156622"/>
              <a:gd name="connsiteX0" fmla="*/ 5290 w 11989327"/>
              <a:gd name="connsiteY0" fmla="*/ 657151 h 6480442"/>
              <a:gd name="connsiteX1" fmla="*/ 5243 w 11989327"/>
              <a:gd name="connsiteY1" fmla="*/ 544904 h 6480442"/>
              <a:gd name="connsiteX2" fmla="*/ 7818427 w 11989327"/>
              <a:gd name="connsiteY2" fmla="*/ 528862 h 6480442"/>
              <a:gd name="connsiteX3" fmla="*/ 11989327 w 11989327"/>
              <a:gd name="connsiteY3" fmla="*/ 512772 h 6480442"/>
              <a:gd name="connsiteX4" fmla="*/ 11989327 w 11989327"/>
              <a:gd name="connsiteY4" fmla="*/ 1619732 h 6480442"/>
              <a:gd name="connsiteX5" fmla="*/ 7128617 w 11989327"/>
              <a:gd name="connsiteY5" fmla="*/ 6480442 h 6480442"/>
              <a:gd name="connsiteX6" fmla="*/ 5243 w 11989327"/>
              <a:gd name="connsiteY6" fmla="*/ 6480442 h 6480442"/>
              <a:gd name="connsiteX7" fmla="*/ 5291 w 11989327"/>
              <a:gd name="connsiteY7" fmla="*/ 1619732 h 6480442"/>
              <a:gd name="connsiteX8" fmla="*/ 5290 w 11989327"/>
              <a:gd name="connsiteY8" fmla="*/ 657151 h 6480442"/>
              <a:gd name="connsiteX0" fmla="*/ 5290 w 11989327"/>
              <a:gd name="connsiteY0" fmla="*/ 679201 h 6245818"/>
              <a:gd name="connsiteX1" fmla="*/ 5243 w 11989327"/>
              <a:gd name="connsiteY1" fmla="*/ 310280 h 6245818"/>
              <a:gd name="connsiteX2" fmla="*/ 7818427 w 11989327"/>
              <a:gd name="connsiteY2" fmla="*/ 294238 h 6245818"/>
              <a:gd name="connsiteX3" fmla="*/ 11989327 w 11989327"/>
              <a:gd name="connsiteY3" fmla="*/ 278148 h 6245818"/>
              <a:gd name="connsiteX4" fmla="*/ 11989327 w 11989327"/>
              <a:gd name="connsiteY4" fmla="*/ 1385108 h 6245818"/>
              <a:gd name="connsiteX5" fmla="*/ 7128617 w 11989327"/>
              <a:gd name="connsiteY5" fmla="*/ 6245818 h 6245818"/>
              <a:gd name="connsiteX6" fmla="*/ 5243 w 11989327"/>
              <a:gd name="connsiteY6" fmla="*/ 6245818 h 6245818"/>
              <a:gd name="connsiteX7" fmla="*/ 5291 w 11989327"/>
              <a:gd name="connsiteY7" fmla="*/ 1385108 h 6245818"/>
              <a:gd name="connsiteX8" fmla="*/ 5290 w 11989327"/>
              <a:gd name="connsiteY8" fmla="*/ 679201 h 6245818"/>
              <a:gd name="connsiteX0" fmla="*/ 5290 w 11989327"/>
              <a:gd name="connsiteY0" fmla="*/ 401941 h 5968558"/>
              <a:gd name="connsiteX1" fmla="*/ 5243 w 11989327"/>
              <a:gd name="connsiteY1" fmla="*/ 33020 h 5968558"/>
              <a:gd name="connsiteX2" fmla="*/ 7818427 w 11989327"/>
              <a:gd name="connsiteY2" fmla="*/ 16978 h 5968558"/>
              <a:gd name="connsiteX3" fmla="*/ 11989327 w 11989327"/>
              <a:gd name="connsiteY3" fmla="*/ 888 h 5968558"/>
              <a:gd name="connsiteX4" fmla="*/ 11989327 w 11989327"/>
              <a:gd name="connsiteY4" fmla="*/ 1107848 h 5968558"/>
              <a:gd name="connsiteX5" fmla="*/ 7128617 w 11989327"/>
              <a:gd name="connsiteY5" fmla="*/ 5968558 h 5968558"/>
              <a:gd name="connsiteX6" fmla="*/ 5243 w 11989327"/>
              <a:gd name="connsiteY6" fmla="*/ 5968558 h 5968558"/>
              <a:gd name="connsiteX7" fmla="*/ 5291 w 11989327"/>
              <a:gd name="connsiteY7" fmla="*/ 1107848 h 5968558"/>
              <a:gd name="connsiteX8" fmla="*/ 5290 w 11989327"/>
              <a:gd name="connsiteY8" fmla="*/ 401941 h 596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89327" h="5968558">
                <a:moveTo>
                  <a:pt x="5290" y="401941"/>
                </a:moveTo>
                <a:cubicBezTo>
                  <a:pt x="5290" y="11466"/>
                  <a:pt x="-221" y="4139799"/>
                  <a:pt x="5243" y="33020"/>
                </a:cubicBezTo>
                <a:lnTo>
                  <a:pt x="7818427" y="16978"/>
                </a:lnTo>
                <a:cubicBezTo>
                  <a:pt x="10502923" y="16978"/>
                  <a:pt x="9085706" y="-4577"/>
                  <a:pt x="11989327" y="888"/>
                </a:cubicBezTo>
                <a:lnTo>
                  <a:pt x="11989327" y="1107848"/>
                </a:lnTo>
                <a:cubicBezTo>
                  <a:pt x="11989327" y="3792344"/>
                  <a:pt x="9813113" y="5968558"/>
                  <a:pt x="7128617" y="5968558"/>
                </a:cubicBezTo>
                <a:lnTo>
                  <a:pt x="5243" y="5968558"/>
                </a:lnTo>
                <a:cubicBezTo>
                  <a:pt x="15821" y="3465989"/>
                  <a:pt x="-10751" y="2220218"/>
                  <a:pt x="5291" y="1107848"/>
                </a:cubicBezTo>
                <a:cubicBezTo>
                  <a:pt x="5291" y="851156"/>
                  <a:pt x="5290" y="658633"/>
                  <a:pt x="5290" y="401941"/>
                </a:cubicBezTo>
                <a:close/>
              </a:path>
            </a:pathLst>
          </a:custGeom>
          <a:solidFill>
            <a:schemeClr val="accent1">
              <a:alpha val="56000"/>
            </a:schemeClr>
          </a:solidFill>
        </p:spPr>
        <p:txBody>
          <a:bodyPr lIns="1080000" bIns="2556000" anchor="b"/>
          <a:lstStyle>
            <a:lvl1pPr algn="l">
              <a:defRPr sz="6200">
                <a:solidFill>
                  <a:schemeClr val="tx2"/>
                </a:solidFill>
              </a:defRPr>
            </a:lvl1pPr>
          </a:lstStyle>
          <a:p>
            <a:r>
              <a:rPr lang="sv-SE" dirty="0"/>
              <a:t>titelrubrik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2" y="3230562"/>
            <a:ext cx="4827670" cy="1341437"/>
          </a:xfrm>
        </p:spPr>
        <p:txBody>
          <a:bodyPr/>
          <a:lstStyle>
            <a:lvl1pPr marL="0" indent="0" algn="l">
              <a:buNone/>
              <a:defRPr sz="2700" cap="all" baseline="0">
                <a:solidFill>
                  <a:schemeClr val="tx2"/>
                </a:solidFill>
                <a:latin typeface="Brandon Grotesque Bold" panose="020B0803020203060202"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pic>
        <p:nvPicPr>
          <p:cNvPr id="9" name="Bildobjekt 8">
            <a:extLst>
              <a:ext uri="{FF2B5EF4-FFF2-40B4-BE49-F238E27FC236}">
                <a16:creationId xmlns:a16="http://schemas.microsoft.com/office/drawing/2014/main" id="{082C8CDB-841E-4451-8F93-CF077CC5F5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14" name="textruta 13">
            <a:extLst>
              <a:ext uri="{FF2B5EF4-FFF2-40B4-BE49-F238E27FC236}">
                <a16:creationId xmlns:a16="http://schemas.microsoft.com/office/drawing/2014/main" id="{68B9AFF0-69E0-4755-9B97-82BE6ACD3F9C}"/>
              </a:ext>
            </a:extLst>
          </p:cNvPr>
          <p:cNvSpPr txBox="1"/>
          <p:nvPr userDrawn="1"/>
        </p:nvSpPr>
        <p:spPr>
          <a:xfrm>
            <a:off x="9448799" y="-1463689"/>
            <a:ext cx="2768010" cy="1384995"/>
          </a:xfrm>
          <a:prstGeom prst="rect">
            <a:avLst/>
          </a:prstGeom>
          <a:solidFill>
            <a:schemeClr val="tx2"/>
          </a:solidFill>
        </p:spPr>
        <p:txBody>
          <a:bodyPr wrap="square" rtlCol="0">
            <a:spAutoFit/>
          </a:bodyPr>
          <a:lstStyle/>
          <a:p>
            <a:r>
              <a:rPr lang="sv-SE" sz="1200" b="1" dirty="0">
                <a:solidFill>
                  <a:schemeClr val="bg1"/>
                </a:solidFill>
                <a:latin typeface="+mn-lt"/>
              </a:rPr>
              <a:t>Infoga foto:</a:t>
            </a:r>
            <a:br>
              <a:rPr lang="sv-SE" sz="1200" dirty="0">
                <a:solidFill>
                  <a:schemeClr val="bg1"/>
                </a:solidFill>
                <a:latin typeface="+mn-lt"/>
              </a:rPr>
            </a:br>
            <a:r>
              <a:rPr lang="sv-SE" sz="1200" dirty="0">
                <a:solidFill>
                  <a:schemeClr val="bg1"/>
                </a:solidFill>
                <a:latin typeface="+mn-lt"/>
              </a:rPr>
              <a:t>Markera den grå ytan – högerklicka på musen och placera längst fram –  klicka på symbolen mitt på sliden &amp; infoga önskat foto. Placera sen fotot</a:t>
            </a:r>
            <a:br>
              <a:rPr lang="sv-SE" sz="1200" dirty="0">
                <a:solidFill>
                  <a:schemeClr val="bg1"/>
                </a:solidFill>
                <a:latin typeface="+mn-lt"/>
              </a:rPr>
            </a:br>
            <a:r>
              <a:rPr lang="sv-SE" sz="1200" dirty="0">
                <a:solidFill>
                  <a:schemeClr val="bg1"/>
                </a:solidFill>
                <a:latin typeface="+mn-lt"/>
              </a:rPr>
              <a:t>längst bak så att text, tonad platta </a:t>
            </a:r>
            <a:br>
              <a:rPr lang="sv-SE" sz="1200" dirty="0">
                <a:solidFill>
                  <a:schemeClr val="bg1"/>
                </a:solidFill>
                <a:latin typeface="+mn-lt"/>
              </a:rPr>
            </a:br>
            <a:r>
              <a:rPr lang="sv-SE" sz="1200" dirty="0">
                <a:solidFill>
                  <a:schemeClr val="bg1"/>
                </a:solidFill>
                <a:latin typeface="+mn-lt"/>
              </a:rPr>
              <a:t>och logo placeras överst.</a:t>
            </a:r>
          </a:p>
        </p:txBody>
      </p:sp>
    </p:spTree>
    <p:extLst>
      <p:ext uri="{BB962C8B-B14F-4D97-AF65-F5344CB8AC3E}">
        <p14:creationId xmlns:p14="http://schemas.microsoft.com/office/powerpoint/2010/main" val="318252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bg>
      <p:bgPr>
        <a:solidFill>
          <a:srgbClr val="4D4848"/>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bg1"/>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00854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rgbClr val="4D4848"/>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247296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ast rubrik">
    <p:bg>
      <p:bgPr>
        <a:solidFill>
          <a:srgbClr val="4D484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bg1"/>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121966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4D484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935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
    <p:bg>
      <p:bgPr>
        <a:solidFill>
          <a:srgbClr val="4D4848"/>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032055E-18AF-4C39-8C8F-38FE826D2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552" y="1382567"/>
            <a:ext cx="3238896" cy="4575755"/>
          </a:xfrm>
          <a:prstGeom prst="rect">
            <a:avLst/>
          </a:prstGeom>
        </p:spPr>
      </p:pic>
    </p:spTree>
    <p:extLst>
      <p:ext uri="{BB962C8B-B14F-4D97-AF65-F5344CB8AC3E}">
        <p14:creationId xmlns:p14="http://schemas.microsoft.com/office/powerpoint/2010/main" val="3070455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A856050-34DA-4825-BE87-EA87653B86D5}"/>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800"/>
          </a:p>
        </p:txBody>
      </p:sp>
      <p:pic>
        <p:nvPicPr>
          <p:cNvPr id="7" name="Bildobjekt 22">
            <a:extLst>
              <a:ext uri="{FF2B5EF4-FFF2-40B4-BE49-F238E27FC236}">
                <a16:creationId xmlns:a16="http://schemas.microsoft.com/office/drawing/2014/main" id="{F1899173-B243-4142-906F-B057A13801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1618" y="800101"/>
            <a:ext cx="3456516"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rtlCol="0" anchor="b">
            <a:noAutofit/>
          </a:bodyPr>
          <a:lstStyle>
            <a:lvl1pPr marL="0" indent="0" algn="r">
              <a:buNone/>
              <a:defRPr b="0"/>
            </a:lvl1pPr>
          </a:lstStyle>
          <a:p>
            <a:pPr lvl="0"/>
            <a:r>
              <a:rPr lang="sv-SE" noProof="0"/>
              <a:t>Klicka på ikonen för att lägga till en bild</a:t>
            </a:r>
            <a:endParaRPr lang="sv-SE" noProof="0"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sp>
        <p:nvSpPr>
          <p:cNvPr id="8" name="Platshållare för datum 3">
            <a:extLst>
              <a:ext uri="{FF2B5EF4-FFF2-40B4-BE49-F238E27FC236}">
                <a16:creationId xmlns:a16="http://schemas.microsoft.com/office/drawing/2014/main" id="{2C5E357D-4FB1-4AA1-A328-2D6221BB6379}"/>
              </a:ext>
            </a:extLst>
          </p:cNvPr>
          <p:cNvSpPr>
            <a:spLocks noGrp="1"/>
          </p:cNvSpPr>
          <p:nvPr>
            <p:ph type="dt" sz="half" idx="15"/>
          </p:nvPr>
        </p:nvSpPr>
        <p:spPr>
          <a:xfrm>
            <a:off x="1090085" y="5380039"/>
            <a:ext cx="1536700" cy="268287"/>
          </a:xfrm>
        </p:spPr>
        <p:txBody>
          <a:bodyPr/>
          <a:lstStyle>
            <a:lvl1pPr>
              <a:defRPr sz="900" b="1">
                <a:solidFill>
                  <a:srgbClr val="FFFFFF"/>
                </a:solidFill>
              </a:defRPr>
            </a:lvl1pPr>
          </a:lstStyle>
          <a:p>
            <a:pPr>
              <a:defRPr/>
            </a:pPr>
            <a:endParaRPr lang="sv-SE"/>
          </a:p>
        </p:txBody>
      </p:sp>
    </p:spTree>
    <p:extLst>
      <p:ext uri="{BB962C8B-B14F-4D97-AF65-F5344CB8AC3E}">
        <p14:creationId xmlns:p14="http://schemas.microsoft.com/office/powerpoint/2010/main" val="414691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pitelsida med plats för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1DD8F84-7BFB-4390-A523-0AF445A778F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80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rtlCol="0" anchor="b">
            <a:noAutofit/>
          </a:bodyPr>
          <a:lstStyle>
            <a:lvl1pPr marL="0" indent="0" algn="r">
              <a:buNone/>
              <a:defRPr b="0"/>
            </a:lvl1pPr>
          </a:lstStyle>
          <a:p>
            <a:pPr lvl="0"/>
            <a:r>
              <a:rPr lang="sv-SE" noProof="0"/>
              <a:t>Klicka på ikonen för att lägga till en bild</a:t>
            </a:r>
            <a:endParaRPr lang="sv-SE" noProof="0"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3715741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sida utan 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D65224-DD01-4EB1-9179-62F08399996D}"/>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800"/>
          </a:p>
        </p:txBody>
      </p:sp>
      <p:sp>
        <p:nvSpPr>
          <p:cNvPr id="4" name="Rektangel 2">
            <a:extLst>
              <a:ext uri="{FF2B5EF4-FFF2-40B4-BE49-F238E27FC236}">
                <a16:creationId xmlns:a16="http://schemas.microsoft.com/office/drawing/2014/main" id="{91003EA5-5F76-4D1A-BDBA-4BC12661FADB}"/>
              </a:ext>
            </a:extLst>
          </p:cNvPr>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900">
              <a:solidFill>
                <a:schemeClr val="tx1"/>
              </a:solidFill>
            </a:endParaRPr>
          </a:p>
        </p:txBody>
      </p:sp>
      <p:pic>
        <p:nvPicPr>
          <p:cNvPr id="5" name="Bildobjekt 23">
            <a:extLst>
              <a:ext uri="{FF2B5EF4-FFF2-40B4-BE49-F238E27FC236}">
                <a16:creationId xmlns:a16="http://schemas.microsoft.com/office/drawing/2014/main" id="{BF5CE08B-653A-4E5A-A14D-74D74F613B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317" y="6210300"/>
            <a:ext cx="186266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3315687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79EB9A9-9284-4AAA-99AD-28C2992024C4}"/>
              </a:ext>
            </a:extLst>
          </p:cNvPr>
          <p:cNvSpPr>
            <a:spLocks noGrp="1"/>
          </p:cNvSpPr>
          <p:nvPr>
            <p:ph type="dt" sz="half" idx="14"/>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9DADD172-BACE-4C80-BE3E-886E1A622EE6}"/>
              </a:ext>
            </a:extLst>
          </p:cNvPr>
          <p:cNvSpPr>
            <a:spLocks noGrp="1"/>
          </p:cNvSpPr>
          <p:nvPr>
            <p:ph type="ftr" sz="quarter" idx="15"/>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92F38993-5C3B-4F14-8591-71B38A9B433C}"/>
              </a:ext>
            </a:extLst>
          </p:cNvPr>
          <p:cNvSpPr>
            <a:spLocks noGrp="1"/>
          </p:cNvSpPr>
          <p:nvPr>
            <p:ph type="sldNum" sz="quarter" idx="16"/>
          </p:nvPr>
        </p:nvSpPr>
        <p:spPr/>
        <p:txBody>
          <a:bodyPr/>
          <a:lstStyle>
            <a:lvl1pPr>
              <a:defRPr/>
            </a:lvl1pPr>
          </a:lstStyle>
          <a:p>
            <a:pPr>
              <a:defRPr/>
            </a:pPr>
            <a:fld id="{9F0F984F-CAF6-4C25-BECC-4F704A960874}" type="slidenum">
              <a:rPr lang="sv-SE" altLang="sv-SE"/>
              <a:pPr>
                <a:defRPr/>
              </a:pPr>
              <a:t>‹#›</a:t>
            </a:fld>
            <a:endParaRPr lang="sv-SE" altLang="sv-SE"/>
          </a:p>
        </p:txBody>
      </p:sp>
    </p:spTree>
    <p:extLst>
      <p:ext uri="{BB962C8B-B14F-4D97-AF65-F5344CB8AC3E}">
        <p14:creationId xmlns:p14="http://schemas.microsoft.com/office/powerpoint/2010/main" val="4150159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8687DE5A-D720-4C9B-BBD9-820A0F7BB613}"/>
              </a:ext>
            </a:extLst>
          </p:cNvPr>
          <p:cNvSpPr>
            <a:spLocks noGrp="1"/>
          </p:cNvSpPr>
          <p:nvPr>
            <p:ph type="dt" sz="half" idx="14"/>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D99F9590-E397-4C3C-AFDC-26A72CB3F4DC}"/>
              </a:ext>
            </a:extLst>
          </p:cNvPr>
          <p:cNvSpPr>
            <a:spLocks noGrp="1"/>
          </p:cNvSpPr>
          <p:nvPr>
            <p:ph type="ftr" sz="quarter" idx="15"/>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CF4B5326-E66B-4C0F-B541-FC900888E45C}"/>
              </a:ext>
            </a:extLst>
          </p:cNvPr>
          <p:cNvSpPr>
            <a:spLocks noGrp="1"/>
          </p:cNvSpPr>
          <p:nvPr>
            <p:ph type="sldNum" sz="quarter" idx="16"/>
          </p:nvPr>
        </p:nvSpPr>
        <p:spPr/>
        <p:txBody>
          <a:bodyPr/>
          <a:lstStyle>
            <a:lvl1pPr>
              <a:defRPr/>
            </a:lvl1pPr>
          </a:lstStyle>
          <a:p>
            <a:pPr>
              <a:defRPr/>
            </a:pPr>
            <a:fld id="{4B2FA474-AC17-4876-A498-3BA551F07CC4}" type="slidenum">
              <a:rPr lang="sv-SE" altLang="sv-SE"/>
              <a:pPr>
                <a:defRPr/>
              </a:pPr>
              <a:t>‹#›</a:t>
            </a:fld>
            <a:endParaRPr lang="sv-SE" altLang="sv-SE"/>
          </a:p>
        </p:txBody>
      </p:sp>
    </p:spTree>
    <p:extLst>
      <p:ext uri="{BB962C8B-B14F-4D97-AF65-F5344CB8AC3E}">
        <p14:creationId xmlns:p14="http://schemas.microsoft.com/office/powerpoint/2010/main" val="1175583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amp; innehåll">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0" y="1719263"/>
            <a:ext cx="967038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809"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3944948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
        <p:nvSpPr>
          <p:cNvPr id="4" name="Platshållare för datum 3">
            <a:extLst>
              <a:ext uri="{FF2B5EF4-FFF2-40B4-BE49-F238E27FC236}">
                <a16:creationId xmlns:a16="http://schemas.microsoft.com/office/drawing/2014/main" id="{78993F1F-AC01-4D9B-A88A-C6525A5FAF08}"/>
              </a:ext>
            </a:extLst>
          </p:cNvPr>
          <p:cNvSpPr>
            <a:spLocks noGrp="1"/>
          </p:cNvSpPr>
          <p:nvPr>
            <p:ph type="dt" sz="half" idx="14"/>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741F35AB-1E47-4208-A83F-C59E691E1D1C}"/>
              </a:ext>
            </a:extLst>
          </p:cNvPr>
          <p:cNvSpPr>
            <a:spLocks noGrp="1"/>
          </p:cNvSpPr>
          <p:nvPr>
            <p:ph type="ftr" sz="quarter" idx="15"/>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7EF9D63A-72F4-485B-8852-0AB0EC3CBB05}"/>
              </a:ext>
            </a:extLst>
          </p:cNvPr>
          <p:cNvSpPr>
            <a:spLocks noGrp="1"/>
          </p:cNvSpPr>
          <p:nvPr>
            <p:ph type="sldNum" sz="quarter" idx="16"/>
          </p:nvPr>
        </p:nvSpPr>
        <p:spPr/>
        <p:txBody>
          <a:bodyPr/>
          <a:lstStyle>
            <a:lvl1pPr>
              <a:defRPr/>
            </a:lvl1pPr>
          </a:lstStyle>
          <a:p>
            <a:pPr>
              <a:defRPr/>
            </a:pPr>
            <a:fld id="{E8B75615-B587-4F35-83F4-9E6B5B195228}" type="slidenum">
              <a:rPr lang="sv-SE" altLang="sv-SE"/>
              <a:pPr>
                <a:defRPr/>
              </a:pPr>
              <a:t>‹#›</a:t>
            </a:fld>
            <a:endParaRPr lang="sv-SE" altLang="sv-SE"/>
          </a:p>
        </p:txBody>
      </p:sp>
    </p:spTree>
    <p:extLst>
      <p:ext uri="{BB962C8B-B14F-4D97-AF65-F5344CB8AC3E}">
        <p14:creationId xmlns:p14="http://schemas.microsoft.com/office/powerpoint/2010/main" val="2923715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ast punktlis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936FBAA9-354E-491B-A927-D6642F0EA158}"/>
              </a:ext>
            </a:extLst>
          </p:cNvPr>
          <p:cNvSpPr/>
          <p:nvPr userDrawn="1"/>
        </p:nvSpPr>
        <p:spPr>
          <a:xfrm>
            <a:off x="1" y="801688"/>
            <a:ext cx="12196233" cy="47926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80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7EBDA7A8-A82A-4067-9231-49D211EF031D}"/>
              </a:ext>
            </a:extLst>
          </p:cNvPr>
          <p:cNvSpPr>
            <a:spLocks noGrp="1"/>
          </p:cNvSpPr>
          <p:nvPr>
            <p:ph type="dt" sz="half" idx="14"/>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CF1769C3-44F3-4F1E-8570-074C18D68D2D}"/>
              </a:ext>
            </a:extLst>
          </p:cNvPr>
          <p:cNvSpPr>
            <a:spLocks noGrp="1"/>
          </p:cNvSpPr>
          <p:nvPr>
            <p:ph type="ftr" sz="quarter" idx="15"/>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3CF6D4E-B118-4D10-91F2-B5729442B91A}"/>
              </a:ext>
            </a:extLst>
          </p:cNvPr>
          <p:cNvSpPr>
            <a:spLocks noGrp="1"/>
          </p:cNvSpPr>
          <p:nvPr>
            <p:ph type="sldNum" sz="quarter" idx="16"/>
          </p:nvPr>
        </p:nvSpPr>
        <p:spPr/>
        <p:txBody>
          <a:bodyPr/>
          <a:lstStyle>
            <a:lvl1pPr>
              <a:defRPr/>
            </a:lvl1pPr>
          </a:lstStyle>
          <a:p>
            <a:pPr>
              <a:defRPr/>
            </a:pPr>
            <a:fld id="{D0AFCDF2-C09F-440B-98D6-4A074F26CD85}" type="slidenum">
              <a:rPr lang="sv-SE" altLang="sv-SE"/>
              <a:pPr>
                <a:defRPr/>
              </a:pPr>
              <a:t>‹#›</a:t>
            </a:fld>
            <a:endParaRPr lang="sv-SE" altLang="sv-SE"/>
          </a:p>
        </p:txBody>
      </p:sp>
    </p:spTree>
    <p:extLst>
      <p:ext uri="{BB962C8B-B14F-4D97-AF65-F5344CB8AC3E}">
        <p14:creationId xmlns:p14="http://schemas.microsoft.com/office/powerpoint/2010/main" val="2210003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Endast punktlist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3FC658D-4E30-42E5-A1D9-A782B327A61E}"/>
              </a:ext>
            </a:extLst>
          </p:cNvPr>
          <p:cNvSpPr/>
          <p:nvPr userDrawn="1"/>
        </p:nvSpPr>
        <p:spPr>
          <a:xfrm>
            <a:off x="1" y="801688"/>
            <a:ext cx="12196233" cy="47926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80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8086631-87F3-46B6-AC18-9533F3C21FA8}"/>
              </a:ext>
            </a:extLst>
          </p:cNvPr>
          <p:cNvSpPr>
            <a:spLocks noGrp="1"/>
          </p:cNvSpPr>
          <p:nvPr>
            <p:ph type="dt" sz="half" idx="14"/>
          </p:nvPr>
        </p:nvSpPr>
        <p:spPr/>
        <p:txBody>
          <a:bodyPr/>
          <a:lstStyle>
            <a:lvl1pPr>
              <a:defRPr/>
            </a:lvl1pPr>
          </a:lstStyle>
          <a:p>
            <a:pPr>
              <a:defRPr/>
            </a:pPr>
            <a:endParaRPr lang="sv-SE"/>
          </a:p>
        </p:txBody>
      </p:sp>
      <p:sp>
        <p:nvSpPr>
          <p:cNvPr id="5" name="Platshållare för sidfot 4">
            <a:extLst>
              <a:ext uri="{FF2B5EF4-FFF2-40B4-BE49-F238E27FC236}">
                <a16:creationId xmlns:a16="http://schemas.microsoft.com/office/drawing/2014/main" id="{379655DC-C8A7-4AEC-A66C-16477B60F5E5}"/>
              </a:ext>
            </a:extLst>
          </p:cNvPr>
          <p:cNvSpPr>
            <a:spLocks noGrp="1"/>
          </p:cNvSpPr>
          <p:nvPr>
            <p:ph type="ftr" sz="quarter" idx="15"/>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0E5F0B1A-4697-4986-9724-829D6C5339C2}"/>
              </a:ext>
            </a:extLst>
          </p:cNvPr>
          <p:cNvSpPr>
            <a:spLocks noGrp="1"/>
          </p:cNvSpPr>
          <p:nvPr>
            <p:ph type="sldNum" sz="quarter" idx="16"/>
          </p:nvPr>
        </p:nvSpPr>
        <p:spPr/>
        <p:txBody>
          <a:bodyPr/>
          <a:lstStyle>
            <a:lvl1pPr>
              <a:defRPr/>
            </a:lvl1pPr>
          </a:lstStyle>
          <a:p>
            <a:pPr>
              <a:defRPr/>
            </a:pPr>
            <a:fld id="{0A8EFC96-7C85-4089-A393-B7E3C7A7297B}" type="slidenum">
              <a:rPr lang="sv-SE" altLang="sv-SE"/>
              <a:pPr>
                <a:defRPr/>
              </a:pPr>
              <a:t>‹#›</a:t>
            </a:fld>
            <a:endParaRPr lang="sv-SE" altLang="sv-SE"/>
          </a:p>
        </p:txBody>
      </p:sp>
    </p:spTree>
    <p:extLst>
      <p:ext uri="{BB962C8B-B14F-4D97-AF65-F5344CB8AC3E}">
        <p14:creationId xmlns:p14="http://schemas.microsoft.com/office/powerpoint/2010/main" val="4225819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5" name="Platshållare för datum 3">
            <a:extLst>
              <a:ext uri="{FF2B5EF4-FFF2-40B4-BE49-F238E27FC236}">
                <a16:creationId xmlns:a16="http://schemas.microsoft.com/office/drawing/2014/main" id="{07A4EBFE-DB41-4505-974F-7430DD1B96EF}"/>
              </a:ext>
            </a:extLst>
          </p:cNvPr>
          <p:cNvSpPr>
            <a:spLocks noGrp="1"/>
          </p:cNvSpPr>
          <p:nvPr>
            <p:ph type="dt" sz="half" idx="15"/>
          </p:nvPr>
        </p:nvSpPr>
        <p:spPr/>
        <p:txBody>
          <a:bodyPr/>
          <a:lstStyle>
            <a:lvl1pPr>
              <a:defRPr/>
            </a:lvl1pPr>
          </a:lstStyle>
          <a:p>
            <a:pPr>
              <a:defRPr/>
            </a:pPr>
            <a:endParaRPr lang="sv-SE"/>
          </a:p>
        </p:txBody>
      </p:sp>
      <p:sp>
        <p:nvSpPr>
          <p:cNvPr id="6" name="Platshållare för sidfot 4">
            <a:extLst>
              <a:ext uri="{FF2B5EF4-FFF2-40B4-BE49-F238E27FC236}">
                <a16:creationId xmlns:a16="http://schemas.microsoft.com/office/drawing/2014/main" id="{DDF5DD26-257B-4DEF-AD47-FCCF19D0216D}"/>
              </a:ext>
            </a:extLst>
          </p:cNvPr>
          <p:cNvSpPr>
            <a:spLocks noGrp="1"/>
          </p:cNvSpPr>
          <p:nvPr>
            <p:ph type="ftr" sz="quarter" idx="16"/>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4685DEB5-A8B1-4AB2-B0E1-D912AEB1777D}"/>
              </a:ext>
            </a:extLst>
          </p:cNvPr>
          <p:cNvSpPr>
            <a:spLocks noGrp="1"/>
          </p:cNvSpPr>
          <p:nvPr>
            <p:ph type="sldNum" sz="quarter" idx="17"/>
          </p:nvPr>
        </p:nvSpPr>
        <p:spPr/>
        <p:txBody>
          <a:bodyPr/>
          <a:lstStyle>
            <a:lvl1pPr>
              <a:defRPr/>
            </a:lvl1pPr>
          </a:lstStyle>
          <a:p>
            <a:pPr>
              <a:defRPr/>
            </a:pPr>
            <a:fld id="{E4AAC074-0D5E-4BFF-8CC7-2D5FCBD81BF2}" type="slidenum">
              <a:rPr lang="sv-SE" altLang="sv-SE"/>
              <a:pPr>
                <a:defRPr/>
              </a:pPr>
              <a:t>‹#›</a:t>
            </a:fld>
            <a:endParaRPr lang="sv-SE" altLang="sv-SE"/>
          </a:p>
        </p:txBody>
      </p:sp>
    </p:spTree>
    <p:extLst>
      <p:ext uri="{BB962C8B-B14F-4D97-AF65-F5344CB8AC3E}">
        <p14:creationId xmlns:p14="http://schemas.microsoft.com/office/powerpoint/2010/main" val="3008521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9" name="Platshållare för bild 8"/>
          <p:cNvSpPr>
            <a:spLocks noGrp="1"/>
          </p:cNvSpPr>
          <p:nvPr>
            <p:ph type="pic" sz="quarter" idx="14"/>
          </p:nvPr>
        </p:nvSpPr>
        <p:spPr>
          <a:xfrm>
            <a:off x="5767346" y="2128872"/>
            <a:ext cx="4399721" cy="3095625"/>
          </a:xfrm>
        </p:spPr>
        <p:txBody>
          <a:bodyPr rtlCol="0">
            <a:noAutofit/>
          </a:bodyPr>
          <a:lstStyle>
            <a:lvl1pPr marL="0" indent="0">
              <a:buNone/>
              <a:defRPr sz="1400" b="0" baseline="0"/>
            </a:lvl1pPr>
          </a:lstStyle>
          <a:p>
            <a:pPr lvl="0"/>
            <a:r>
              <a:rPr lang="sv-SE" noProof="0"/>
              <a:t>Klicka på ikonen för att lägga till en bild</a:t>
            </a:r>
            <a:endParaRPr lang="sv-SE" noProof="0"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6" name="Platshållare för datum 3">
            <a:extLst>
              <a:ext uri="{FF2B5EF4-FFF2-40B4-BE49-F238E27FC236}">
                <a16:creationId xmlns:a16="http://schemas.microsoft.com/office/drawing/2014/main" id="{FFD6536F-9C9E-4EEA-9491-AA175B88D77A}"/>
              </a:ext>
            </a:extLst>
          </p:cNvPr>
          <p:cNvSpPr>
            <a:spLocks noGrp="1"/>
          </p:cNvSpPr>
          <p:nvPr>
            <p:ph type="dt" sz="half" idx="17"/>
          </p:nvPr>
        </p:nvSpPr>
        <p:spPr/>
        <p:txBody>
          <a:bodyPr/>
          <a:lstStyle>
            <a:lvl1pPr>
              <a:defRPr/>
            </a:lvl1pPr>
          </a:lstStyle>
          <a:p>
            <a:pPr>
              <a:defRPr/>
            </a:pPr>
            <a:endParaRPr lang="sv-SE"/>
          </a:p>
        </p:txBody>
      </p:sp>
      <p:sp>
        <p:nvSpPr>
          <p:cNvPr id="8" name="Platshållare för sidfot 4">
            <a:extLst>
              <a:ext uri="{FF2B5EF4-FFF2-40B4-BE49-F238E27FC236}">
                <a16:creationId xmlns:a16="http://schemas.microsoft.com/office/drawing/2014/main" id="{4DA9855E-3B97-4913-9361-C81E28BC1ADB}"/>
              </a:ext>
            </a:extLst>
          </p:cNvPr>
          <p:cNvSpPr>
            <a:spLocks noGrp="1"/>
          </p:cNvSpPr>
          <p:nvPr>
            <p:ph type="ftr" sz="quarter" idx="18"/>
          </p:nvPr>
        </p:nvSpPr>
        <p:spPr/>
        <p:txBody>
          <a:bodyPr/>
          <a:lstStyle>
            <a:lvl1pPr>
              <a:defRPr/>
            </a:lvl1pPr>
          </a:lstStyle>
          <a:p>
            <a:pPr>
              <a:defRPr/>
            </a:pPr>
            <a:endParaRPr lang="sv-SE"/>
          </a:p>
        </p:txBody>
      </p:sp>
      <p:sp>
        <p:nvSpPr>
          <p:cNvPr id="10" name="Platshållare för bildnummer 5">
            <a:extLst>
              <a:ext uri="{FF2B5EF4-FFF2-40B4-BE49-F238E27FC236}">
                <a16:creationId xmlns:a16="http://schemas.microsoft.com/office/drawing/2014/main" id="{00C0067B-B405-40A0-96A9-FC4F9CED7F96}"/>
              </a:ext>
            </a:extLst>
          </p:cNvPr>
          <p:cNvSpPr>
            <a:spLocks noGrp="1"/>
          </p:cNvSpPr>
          <p:nvPr>
            <p:ph type="sldNum" sz="quarter" idx="19"/>
          </p:nvPr>
        </p:nvSpPr>
        <p:spPr/>
        <p:txBody>
          <a:bodyPr/>
          <a:lstStyle>
            <a:lvl1pPr>
              <a:defRPr/>
            </a:lvl1pPr>
          </a:lstStyle>
          <a:p>
            <a:pPr>
              <a:defRPr/>
            </a:pPr>
            <a:fld id="{C4CA8967-B95D-4F7C-9B60-CF8B6A8438C2}" type="slidenum">
              <a:rPr lang="sv-SE" altLang="sv-SE"/>
              <a:pPr>
                <a:defRPr/>
              </a:pPr>
              <a:t>‹#›</a:t>
            </a:fld>
            <a:endParaRPr lang="sv-SE" altLang="sv-SE"/>
          </a:p>
        </p:txBody>
      </p:sp>
    </p:spTree>
    <p:extLst>
      <p:ext uri="{BB962C8B-B14F-4D97-AF65-F5344CB8AC3E}">
        <p14:creationId xmlns:p14="http://schemas.microsoft.com/office/powerpoint/2010/main" val="3499792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rtlCol="0">
            <a:noAutofit/>
          </a:bodyPr>
          <a:lstStyle>
            <a:lvl1pPr marL="0" indent="0">
              <a:buNone/>
              <a:defRPr b="0"/>
            </a:lvl1pPr>
          </a:lstStyle>
          <a:p>
            <a:pPr lvl="0"/>
            <a:r>
              <a:rPr lang="sv-SE" noProof="0"/>
              <a:t>Klicka på ikonen för att lägga till en bild</a:t>
            </a:r>
          </a:p>
        </p:txBody>
      </p:sp>
      <p:sp>
        <p:nvSpPr>
          <p:cNvPr id="12" name="Platshållare för text 11"/>
          <p:cNvSpPr>
            <a:spLocks noGrp="1"/>
          </p:cNvSpPr>
          <p:nvPr>
            <p:ph type="body" sz="quarter" idx="15"/>
          </p:nvPr>
        </p:nvSpPr>
        <p:spPr>
          <a:xfrm>
            <a:off x="840319" y="5221275"/>
            <a:ext cx="4562981" cy="367200"/>
          </a:xfrm>
        </p:spPr>
        <p:txBody>
          <a:bodyPr anchor="b"/>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6" name="Platshållare för datum 3">
            <a:extLst>
              <a:ext uri="{FF2B5EF4-FFF2-40B4-BE49-F238E27FC236}">
                <a16:creationId xmlns:a16="http://schemas.microsoft.com/office/drawing/2014/main" id="{579CB6F5-5958-4E8F-B90D-6F95F19B20E9}"/>
              </a:ext>
            </a:extLst>
          </p:cNvPr>
          <p:cNvSpPr>
            <a:spLocks noGrp="1"/>
          </p:cNvSpPr>
          <p:nvPr>
            <p:ph type="dt" sz="half" idx="16"/>
          </p:nvPr>
        </p:nvSpPr>
        <p:spPr/>
        <p:txBody>
          <a:bodyPr/>
          <a:lstStyle>
            <a:lvl1pPr>
              <a:defRPr/>
            </a:lvl1pPr>
          </a:lstStyle>
          <a:p>
            <a:pPr>
              <a:defRPr/>
            </a:pPr>
            <a:endParaRPr lang="sv-SE"/>
          </a:p>
        </p:txBody>
      </p:sp>
      <p:sp>
        <p:nvSpPr>
          <p:cNvPr id="7" name="Platshållare för sidfot 4">
            <a:extLst>
              <a:ext uri="{FF2B5EF4-FFF2-40B4-BE49-F238E27FC236}">
                <a16:creationId xmlns:a16="http://schemas.microsoft.com/office/drawing/2014/main" id="{6201C600-63CD-475E-A5EF-B4D2BF9C9443}"/>
              </a:ext>
            </a:extLst>
          </p:cNvPr>
          <p:cNvSpPr>
            <a:spLocks noGrp="1"/>
          </p:cNvSpPr>
          <p:nvPr>
            <p:ph type="ftr" sz="quarter" idx="17"/>
          </p:nvPr>
        </p:nvSpPr>
        <p:spPr/>
        <p:txBody>
          <a:bodyPr/>
          <a:lstStyle>
            <a:lvl1pPr>
              <a:defRPr/>
            </a:lvl1pPr>
          </a:lstStyle>
          <a:p>
            <a:pPr>
              <a:defRPr/>
            </a:pPr>
            <a:endParaRPr lang="sv-SE"/>
          </a:p>
        </p:txBody>
      </p:sp>
      <p:sp>
        <p:nvSpPr>
          <p:cNvPr id="10" name="Platshållare för bildnummer 5">
            <a:extLst>
              <a:ext uri="{FF2B5EF4-FFF2-40B4-BE49-F238E27FC236}">
                <a16:creationId xmlns:a16="http://schemas.microsoft.com/office/drawing/2014/main" id="{B402C8B5-9346-40EF-AC3A-368F4DAD116E}"/>
              </a:ext>
            </a:extLst>
          </p:cNvPr>
          <p:cNvSpPr>
            <a:spLocks noGrp="1"/>
          </p:cNvSpPr>
          <p:nvPr>
            <p:ph type="sldNum" sz="quarter" idx="18"/>
          </p:nvPr>
        </p:nvSpPr>
        <p:spPr/>
        <p:txBody>
          <a:bodyPr/>
          <a:lstStyle>
            <a:lvl1pPr>
              <a:defRPr/>
            </a:lvl1pPr>
          </a:lstStyle>
          <a:p>
            <a:pPr>
              <a:defRPr/>
            </a:pPr>
            <a:fld id="{EF303FB4-649D-47C0-8DFC-5F921317EDCE}" type="slidenum">
              <a:rPr lang="sv-SE" altLang="sv-SE"/>
              <a:pPr>
                <a:defRPr/>
              </a:pPr>
              <a:t>‹#›</a:t>
            </a:fld>
            <a:endParaRPr lang="sv-SE" altLang="sv-SE"/>
          </a:p>
        </p:txBody>
      </p:sp>
    </p:spTree>
    <p:extLst>
      <p:ext uri="{BB962C8B-B14F-4D97-AF65-F5344CB8AC3E}">
        <p14:creationId xmlns:p14="http://schemas.microsoft.com/office/powerpoint/2010/main" val="2601004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Rubrik, text och bild höger - 1">
    <p:spTree>
      <p:nvGrpSpPr>
        <p:cNvPr id="1" name=""/>
        <p:cNvGrpSpPr/>
        <p:nvPr/>
      </p:nvGrpSpPr>
      <p:grpSpPr>
        <a:xfrm>
          <a:off x="0" y="0"/>
          <a:ext cx="0" cy="0"/>
          <a:chOff x="0" y="0"/>
          <a:chExt cx="0" cy="0"/>
        </a:xfrm>
      </p:grpSpPr>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lvl="0"/>
            <a:r>
              <a:rPr lang="sv-SE"/>
              <a:t>Redigera format för bakgrundstext</a:t>
            </a:r>
          </a:p>
          <a:p>
            <a:pPr lvl="1"/>
            <a:r>
              <a:rPr lang="sv-SE"/>
              <a:t>Nivå två</a:t>
            </a:r>
          </a:p>
        </p:txBody>
      </p:sp>
      <p:sp>
        <p:nvSpPr>
          <p:cNvPr id="8" name="Platshållare för bild 8"/>
          <p:cNvSpPr>
            <a:spLocks noGrp="1"/>
          </p:cNvSpPr>
          <p:nvPr>
            <p:ph type="pic" sz="quarter" idx="14"/>
          </p:nvPr>
        </p:nvSpPr>
        <p:spPr>
          <a:xfrm>
            <a:off x="5767346" y="2127600"/>
            <a:ext cx="4641863" cy="3439984"/>
          </a:xfrm>
        </p:spPr>
        <p:txBody>
          <a:bodyPr rtlCol="0">
            <a:noAutofit/>
          </a:bodyPr>
          <a:lstStyle>
            <a:lvl1pPr marL="0" indent="0">
              <a:buNone/>
              <a:defRPr b="0"/>
            </a:lvl1pPr>
          </a:lstStyle>
          <a:p>
            <a:pPr lvl="0"/>
            <a:r>
              <a:rPr lang="sv-SE" noProof="0"/>
              <a:t>Klicka på ikonen för att lägga till en bild</a:t>
            </a:r>
          </a:p>
        </p:txBody>
      </p:sp>
      <p:sp>
        <p:nvSpPr>
          <p:cNvPr id="9" name="Platshållare för text 11"/>
          <p:cNvSpPr>
            <a:spLocks noGrp="1"/>
          </p:cNvSpPr>
          <p:nvPr>
            <p:ph type="body" sz="quarter" idx="15"/>
          </p:nvPr>
        </p:nvSpPr>
        <p:spPr>
          <a:xfrm>
            <a:off x="840319" y="5221275"/>
            <a:ext cx="4562981" cy="367200"/>
          </a:xfrm>
        </p:spPr>
        <p:txBody>
          <a:bodyPr anchor="b"/>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datum 3">
            <a:extLst>
              <a:ext uri="{FF2B5EF4-FFF2-40B4-BE49-F238E27FC236}">
                <a16:creationId xmlns:a16="http://schemas.microsoft.com/office/drawing/2014/main" id="{67017A89-5B5F-45B8-AC21-5F10C243CA9F}"/>
              </a:ext>
            </a:extLst>
          </p:cNvPr>
          <p:cNvSpPr>
            <a:spLocks noGrp="1"/>
          </p:cNvSpPr>
          <p:nvPr>
            <p:ph type="dt" sz="half" idx="16"/>
          </p:nvPr>
        </p:nvSpPr>
        <p:spPr/>
        <p:txBody>
          <a:bodyPr/>
          <a:lstStyle>
            <a:lvl1pPr>
              <a:defRPr/>
            </a:lvl1pPr>
          </a:lstStyle>
          <a:p>
            <a:pPr>
              <a:defRPr/>
            </a:pPr>
            <a:endParaRPr lang="sv-SE"/>
          </a:p>
        </p:txBody>
      </p:sp>
      <p:sp>
        <p:nvSpPr>
          <p:cNvPr id="11" name="Platshållare för sidfot 4">
            <a:extLst>
              <a:ext uri="{FF2B5EF4-FFF2-40B4-BE49-F238E27FC236}">
                <a16:creationId xmlns:a16="http://schemas.microsoft.com/office/drawing/2014/main" id="{28059EE5-4A6C-40CF-98CE-BFEEC8036D7D}"/>
              </a:ext>
            </a:extLst>
          </p:cNvPr>
          <p:cNvSpPr>
            <a:spLocks noGrp="1"/>
          </p:cNvSpPr>
          <p:nvPr>
            <p:ph type="ftr" sz="quarter" idx="17"/>
          </p:nvPr>
        </p:nvSpPr>
        <p:spPr/>
        <p:txBody>
          <a:bodyPr/>
          <a:lstStyle>
            <a:lvl1pPr>
              <a:defRPr/>
            </a:lvl1pPr>
          </a:lstStyle>
          <a:p>
            <a:pPr>
              <a:defRPr/>
            </a:pPr>
            <a:endParaRPr lang="sv-SE"/>
          </a:p>
        </p:txBody>
      </p:sp>
      <p:sp>
        <p:nvSpPr>
          <p:cNvPr id="12" name="Platshållare för bildnummer 5">
            <a:extLst>
              <a:ext uri="{FF2B5EF4-FFF2-40B4-BE49-F238E27FC236}">
                <a16:creationId xmlns:a16="http://schemas.microsoft.com/office/drawing/2014/main" id="{FCD552C6-F464-419D-A9C1-AC9EDD777120}"/>
              </a:ext>
            </a:extLst>
          </p:cNvPr>
          <p:cNvSpPr>
            <a:spLocks noGrp="1"/>
          </p:cNvSpPr>
          <p:nvPr>
            <p:ph type="sldNum" sz="quarter" idx="18"/>
          </p:nvPr>
        </p:nvSpPr>
        <p:spPr/>
        <p:txBody>
          <a:bodyPr/>
          <a:lstStyle>
            <a:lvl1pPr>
              <a:defRPr/>
            </a:lvl1pPr>
          </a:lstStyle>
          <a:p>
            <a:pPr>
              <a:defRPr/>
            </a:pPr>
            <a:fld id="{09A8B1C7-6446-488C-85EB-9B43A9DA4F41}" type="slidenum">
              <a:rPr lang="sv-SE" altLang="sv-SE"/>
              <a:pPr>
                <a:defRPr/>
              </a:pPr>
              <a:t>‹#›</a:t>
            </a:fld>
            <a:endParaRPr lang="sv-SE" altLang="sv-SE"/>
          </a:p>
        </p:txBody>
      </p:sp>
    </p:spTree>
    <p:extLst>
      <p:ext uri="{BB962C8B-B14F-4D97-AF65-F5344CB8AC3E}">
        <p14:creationId xmlns:p14="http://schemas.microsoft.com/office/powerpoint/2010/main" val="1246334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Rubrik, text och bild höger - 2">
    <p:spTree>
      <p:nvGrpSpPr>
        <p:cNvPr id="1" name=""/>
        <p:cNvGrpSpPr/>
        <p:nvPr/>
      </p:nvGrpSpPr>
      <p:grpSpPr>
        <a:xfrm>
          <a:off x="0" y="0"/>
          <a:ext cx="0" cy="0"/>
          <a:chOff x="0" y="0"/>
          <a:chExt cx="0" cy="0"/>
        </a:xfrm>
      </p:grpSpPr>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lvl="0"/>
            <a:r>
              <a:rPr lang="sv-SE"/>
              <a:t>Redigera format för bakgrundstext</a:t>
            </a:r>
          </a:p>
          <a:p>
            <a:pPr lvl="1"/>
            <a:r>
              <a:rPr lang="sv-SE"/>
              <a:t>Nivå två</a:t>
            </a:r>
          </a:p>
        </p:txBody>
      </p:sp>
      <p:sp>
        <p:nvSpPr>
          <p:cNvPr id="8" name="Platshållare för bild 8"/>
          <p:cNvSpPr>
            <a:spLocks noGrp="1"/>
          </p:cNvSpPr>
          <p:nvPr>
            <p:ph type="pic" sz="quarter" idx="14"/>
          </p:nvPr>
        </p:nvSpPr>
        <p:spPr>
          <a:xfrm>
            <a:off x="5767346" y="2127600"/>
            <a:ext cx="4641863" cy="3439984"/>
          </a:xfrm>
        </p:spPr>
        <p:txBody>
          <a:bodyPr rtlCol="0">
            <a:noAutofit/>
          </a:bodyPr>
          <a:lstStyle>
            <a:lvl1pPr marL="0" indent="0">
              <a:buNone/>
              <a:defRPr b="0"/>
            </a:lvl1pPr>
          </a:lstStyle>
          <a:p>
            <a:pPr lvl="0"/>
            <a:r>
              <a:rPr lang="sv-SE" noProof="0"/>
              <a:t>Klicka på ikonen för att lägga till en bild</a:t>
            </a:r>
          </a:p>
        </p:txBody>
      </p:sp>
      <p:sp>
        <p:nvSpPr>
          <p:cNvPr id="9" name="Platshållare för text 11"/>
          <p:cNvSpPr>
            <a:spLocks noGrp="1"/>
          </p:cNvSpPr>
          <p:nvPr>
            <p:ph type="body" sz="quarter" idx="15"/>
          </p:nvPr>
        </p:nvSpPr>
        <p:spPr>
          <a:xfrm>
            <a:off x="840319" y="5221275"/>
            <a:ext cx="4562981" cy="367200"/>
          </a:xfrm>
        </p:spPr>
        <p:txBody>
          <a:bodyPr anchor="b"/>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datum 3">
            <a:extLst>
              <a:ext uri="{FF2B5EF4-FFF2-40B4-BE49-F238E27FC236}">
                <a16:creationId xmlns:a16="http://schemas.microsoft.com/office/drawing/2014/main" id="{B9ED31BE-84F6-497B-AA14-18AB4265E4EC}"/>
              </a:ext>
            </a:extLst>
          </p:cNvPr>
          <p:cNvSpPr>
            <a:spLocks noGrp="1"/>
          </p:cNvSpPr>
          <p:nvPr>
            <p:ph type="dt" sz="half" idx="16"/>
          </p:nvPr>
        </p:nvSpPr>
        <p:spPr/>
        <p:txBody>
          <a:bodyPr/>
          <a:lstStyle>
            <a:lvl1pPr>
              <a:defRPr/>
            </a:lvl1pPr>
          </a:lstStyle>
          <a:p>
            <a:pPr>
              <a:defRPr/>
            </a:pPr>
            <a:endParaRPr lang="sv-SE"/>
          </a:p>
        </p:txBody>
      </p:sp>
      <p:sp>
        <p:nvSpPr>
          <p:cNvPr id="11" name="Platshållare för sidfot 4">
            <a:extLst>
              <a:ext uri="{FF2B5EF4-FFF2-40B4-BE49-F238E27FC236}">
                <a16:creationId xmlns:a16="http://schemas.microsoft.com/office/drawing/2014/main" id="{828738CB-2B12-4573-BB68-3844E147F130}"/>
              </a:ext>
            </a:extLst>
          </p:cNvPr>
          <p:cNvSpPr>
            <a:spLocks noGrp="1"/>
          </p:cNvSpPr>
          <p:nvPr>
            <p:ph type="ftr" sz="quarter" idx="17"/>
          </p:nvPr>
        </p:nvSpPr>
        <p:spPr/>
        <p:txBody>
          <a:bodyPr/>
          <a:lstStyle>
            <a:lvl1pPr>
              <a:defRPr/>
            </a:lvl1pPr>
          </a:lstStyle>
          <a:p>
            <a:pPr>
              <a:defRPr/>
            </a:pPr>
            <a:endParaRPr lang="sv-SE"/>
          </a:p>
        </p:txBody>
      </p:sp>
      <p:sp>
        <p:nvSpPr>
          <p:cNvPr id="12" name="Platshållare för bildnummer 5">
            <a:extLst>
              <a:ext uri="{FF2B5EF4-FFF2-40B4-BE49-F238E27FC236}">
                <a16:creationId xmlns:a16="http://schemas.microsoft.com/office/drawing/2014/main" id="{0D908552-EE27-48D8-86DA-A28E9E2B28C3}"/>
              </a:ext>
            </a:extLst>
          </p:cNvPr>
          <p:cNvSpPr>
            <a:spLocks noGrp="1"/>
          </p:cNvSpPr>
          <p:nvPr>
            <p:ph type="sldNum" sz="quarter" idx="18"/>
          </p:nvPr>
        </p:nvSpPr>
        <p:spPr/>
        <p:txBody>
          <a:bodyPr/>
          <a:lstStyle>
            <a:lvl1pPr>
              <a:defRPr/>
            </a:lvl1pPr>
          </a:lstStyle>
          <a:p>
            <a:pPr>
              <a:defRPr/>
            </a:pPr>
            <a:fld id="{7525DB50-C044-4736-B6AD-85686A7351E9}" type="slidenum">
              <a:rPr lang="sv-SE" altLang="sv-SE"/>
              <a:pPr>
                <a:defRPr/>
              </a:pPr>
              <a:t>‹#›</a:t>
            </a:fld>
            <a:endParaRPr lang="sv-SE" altLang="sv-SE"/>
          </a:p>
        </p:txBody>
      </p:sp>
    </p:spTree>
    <p:extLst>
      <p:ext uri="{BB962C8B-B14F-4D97-AF65-F5344CB8AC3E}">
        <p14:creationId xmlns:p14="http://schemas.microsoft.com/office/powerpoint/2010/main" val="1122641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9" name="Platshållare för bild 8"/>
          <p:cNvSpPr>
            <a:spLocks noGrp="1"/>
          </p:cNvSpPr>
          <p:nvPr>
            <p:ph type="pic" sz="quarter" idx="14"/>
          </p:nvPr>
        </p:nvSpPr>
        <p:spPr>
          <a:xfrm>
            <a:off x="5767346" y="2127600"/>
            <a:ext cx="6424655" cy="3439984"/>
          </a:xfrm>
        </p:spPr>
        <p:txBody>
          <a:bodyPr rtlCol="0">
            <a:noAutofit/>
          </a:bodyPr>
          <a:lstStyle>
            <a:lvl1pPr marL="0" indent="0">
              <a:buNone/>
              <a:defRPr b="0"/>
            </a:lvl1pPr>
          </a:lstStyle>
          <a:p>
            <a:pPr lvl="0"/>
            <a:r>
              <a:rPr lang="sv-SE" noProof="0"/>
              <a:t>Klicka på ikonen för att lägga till en bild</a:t>
            </a:r>
          </a:p>
        </p:txBody>
      </p:sp>
      <p:sp>
        <p:nvSpPr>
          <p:cNvPr id="12" name="Platshållare för text 11"/>
          <p:cNvSpPr>
            <a:spLocks noGrp="1"/>
          </p:cNvSpPr>
          <p:nvPr>
            <p:ph type="body" sz="quarter" idx="15"/>
          </p:nvPr>
        </p:nvSpPr>
        <p:spPr>
          <a:xfrm>
            <a:off x="840319" y="5221275"/>
            <a:ext cx="4562981" cy="367200"/>
          </a:xfrm>
        </p:spPr>
        <p:txBody>
          <a:bodyPr anchor="b"/>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
        <p:nvSpPr>
          <p:cNvPr id="6" name="Platshållare för datum 3">
            <a:extLst>
              <a:ext uri="{FF2B5EF4-FFF2-40B4-BE49-F238E27FC236}">
                <a16:creationId xmlns:a16="http://schemas.microsoft.com/office/drawing/2014/main" id="{A6F01E13-3ABA-48E7-9985-B596824E5124}"/>
              </a:ext>
            </a:extLst>
          </p:cNvPr>
          <p:cNvSpPr>
            <a:spLocks noGrp="1"/>
          </p:cNvSpPr>
          <p:nvPr>
            <p:ph type="dt" sz="half" idx="17"/>
          </p:nvPr>
        </p:nvSpPr>
        <p:spPr/>
        <p:txBody>
          <a:bodyPr/>
          <a:lstStyle>
            <a:lvl1pPr>
              <a:defRPr/>
            </a:lvl1pPr>
          </a:lstStyle>
          <a:p>
            <a:pPr>
              <a:defRPr/>
            </a:pPr>
            <a:endParaRPr lang="sv-SE"/>
          </a:p>
        </p:txBody>
      </p:sp>
      <p:sp>
        <p:nvSpPr>
          <p:cNvPr id="8" name="Platshållare för sidfot 4">
            <a:extLst>
              <a:ext uri="{FF2B5EF4-FFF2-40B4-BE49-F238E27FC236}">
                <a16:creationId xmlns:a16="http://schemas.microsoft.com/office/drawing/2014/main" id="{4F755101-FD69-4D82-AD60-8F6139050561}"/>
              </a:ext>
            </a:extLst>
          </p:cNvPr>
          <p:cNvSpPr>
            <a:spLocks noGrp="1"/>
          </p:cNvSpPr>
          <p:nvPr>
            <p:ph type="ftr" sz="quarter" idx="18"/>
          </p:nvPr>
        </p:nvSpPr>
        <p:spPr/>
        <p:txBody>
          <a:bodyPr/>
          <a:lstStyle>
            <a:lvl1pPr>
              <a:defRPr/>
            </a:lvl1pPr>
          </a:lstStyle>
          <a:p>
            <a:pPr>
              <a:defRPr/>
            </a:pPr>
            <a:endParaRPr lang="sv-SE"/>
          </a:p>
        </p:txBody>
      </p:sp>
      <p:sp>
        <p:nvSpPr>
          <p:cNvPr id="10" name="Platshållare för bildnummer 5">
            <a:extLst>
              <a:ext uri="{FF2B5EF4-FFF2-40B4-BE49-F238E27FC236}">
                <a16:creationId xmlns:a16="http://schemas.microsoft.com/office/drawing/2014/main" id="{83D2E4EB-169A-4100-84B8-30E867C005EB}"/>
              </a:ext>
            </a:extLst>
          </p:cNvPr>
          <p:cNvSpPr>
            <a:spLocks noGrp="1"/>
          </p:cNvSpPr>
          <p:nvPr>
            <p:ph type="sldNum" sz="quarter" idx="19"/>
          </p:nvPr>
        </p:nvSpPr>
        <p:spPr/>
        <p:txBody>
          <a:bodyPr/>
          <a:lstStyle>
            <a:lvl1pPr>
              <a:defRPr/>
            </a:lvl1pPr>
          </a:lstStyle>
          <a:p>
            <a:pPr>
              <a:defRPr/>
            </a:pPr>
            <a:fld id="{933B8DFA-43CC-474A-A2BB-BF573B3AF41E}" type="slidenum">
              <a:rPr lang="sv-SE" altLang="sv-SE"/>
              <a:pPr>
                <a:defRPr/>
              </a:pPr>
              <a:t>‹#›</a:t>
            </a:fld>
            <a:endParaRPr lang="sv-SE" altLang="sv-SE"/>
          </a:p>
        </p:txBody>
      </p:sp>
    </p:spTree>
    <p:extLst>
      <p:ext uri="{BB962C8B-B14F-4D97-AF65-F5344CB8AC3E}">
        <p14:creationId xmlns:p14="http://schemas.microsoft.com/office/powerpoint/2010/main" val="2352225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9" name="Platshållare för bild 8"/>
          <p:cNvSpPr>
            <a:spLocks noGrp="1"/>
          </p:cNvSpPr>
          <p:nvPr>
            <p:ph type="pic" sz="quarter" idx="14"/>
          </p:nvPr>
        </p:nvSpPr>
        <p:spPr>
          <a:xfrm>
            <a:off x="5767346" y="2127600"/>
            <a:ext cx="6424655" cy="3439984"/>
          </a:xfrm>
        </p:spPr>
        <p:txBody>
          <a:bodyPr rtlCol="0">
            <a:noAutofit/>
          </a:bodyPr>
          <a:lstStyle>
            <a:lvl1pPr marL="0" indent="0">
              <a:buNone/>
              <a:defRPr b="0"/>
            </a:lvl1pPr>
          </a:lstStyle>
          <a:p>
            <a:pPr lvl="0"/>
            <a:r>
              <a:rPr lang="sv-SE" noProof="0"/>
              <a:t>Klicka på ikonen för att lägga till en bild</a:t>
            </a:r>
          </a:p>
        </p:txBody>
      </p:sp>
      <p:sp>
        <p:nvSpPr>
          <p:cNvPr id="12" name="Platshållare för text 11"/>
          <p:cNvSpPr>
            <a:spLocks noGrp="1"/>
          </p:cNvSpPr>
          <p:nvPr>
            <p:ph type="body" sz="quarter" idx="15"/>
          </p:nvPr>
        </p:nvSpPr>
        <p:spPr>
          <a:xfrm>
            <a:off x="840319" y="5221275"/>
            <a:ext cx="4562981" cy="367200"/>
          </a:xfrm>
        </p:spPr>
        <p:txBody>
          <a:bodyPr anchor="b"/>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lvl="0"/>
            <a:r>
              <a:rPr lang="sv-SE"/>
              <a:t>Redigera format för bakgrundstext</a:t>
            </a:r>
          </a:p>
          <a:p>
            <a:pPr lvl="1"/>
            <a:r>
              <a:rPr lang="sv-SE"/>
              <a:t>Nivå två</a:t>
            </a:r>
          </a:p>
        </p:txBody>
      </p:sp>
      <p:sp>
        <p:nvSpPr>
          <p:cNvPr id="6" name="Platshållare för datum 3">
            <a:extLst>
              <a:ext uri="{FF2B5EF4-FFF2-40B4-BE49-F238E27FC236}">
                <a16:creationId xmlns:a16="http://schemas.microsoft.com/office/drawing/2014/main" id="{65268C4A-4AB9-4D41-A7FC-1DDA453AC213}"/>
              </a:ext>
            </a:extLst>
          </p:cNvPr>
          <p:cNvSpPr>
            <a:spLocks noGrp="1"/>
          </p:cNvSpPr>
          <p:nvPr>
            <p:ph type="dt" sz="half" idx="16"/>
          </p:nvPr>
        </p:nvSpPr>
        <p:spPr/>
        <p:txBody>
          <a:bodyPr/>
          <a:lstStyle>
            <a:lvl1pPr>
              <a:defRPr/>
            </a:lvl1pPr>
          </a:lstStyle>
          <a:p>
            <a:pPr>
              <a:defRPr/>
            </a:pPr>
            <a:endParaRPr lang="sv-SE"/>
          </a:p>
        </p:txBody>
      </p:sp>
      <p:sp>
        <p:nvSpPr>
          <p:cNvPr id="7" name="Platshållare för sidfot 4">
            <a:extLst>
              <a:ext uri="{FF2B5EF4-FFF2-40B4-BE49-F238E27FC236}">
                <a16:creationId xmlns:a16="http://schemas.microsoft.com/office/drawing/2014/main" id="{1DBF4623-DB2E-4F11-BAE1-FA9767163DE7}"/>
              </a:ext>
            </a:extLst>
          </p:cNvPr>
          <p:cNvSpPr>
            <a:spLocks noGrp="1"/>
          </p:cNvSpPr>
          <p:nvPr>
            <p:ph type="ftr" sz="quarter" idx="17"/>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22E836BF-D37F-4A2E-BAD5-E66ED8BECC51}"/>
              </a:ext>
            </a:extLst>
          </p:cNvPr>
          <p:cNvSpPr>
            <a:spLocks noGrp="1"/>
          </p:cNvSpPr>
          <p:nvPr>
            <p:ph type="sldNum" sz="quarter" idx="18"/>
          </p:nvPr>
        </p:nvSpPr>
        <p:spPr/>
        <p:txBody>
          <a:bodyPr/>
          <a:lstStyle>
            <a:lvl1pPr>
              <a:defRPr/>
            </a:lvl1pPr>
          </a:lstStyle>
          <a:p>
            <a:pPr>
              <a:defRPr/>
            </a:pPr>
            <a:fld id="{891EA034-CB5D-451C-9D8A-6A0182185020}" type="slidenum">
              <a:rPr lang="sv-SE" altLang="sv-SE"/>
              <a:pPr>
                <a:defRPr/>
              </a:pPr>
              <a:t>‹#›</a:t>
            </a:fld>
            <a:endParaRPr lang="sv-SE" altLang="sv-SE"/>
          </a:p>
        </p:txBody>
      </p:sp>
    </p:spTree>
    <p:extLst>
      <p:ext uri="{BB962C8B-B14F-4D97-AF65-F5344CB8AC3E}">
        <p14:creationId xmlns:p14="http://schemas.microsoft.com/office/powerpoint/2010/main" val="323356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2 spalter">
    <p:bg>
      <p:bgPr>
        <a:solidFill>
          <a:schemeClr val="bg1"/>
        </a:solidFill>
        <a:effectLst/>
      </p:bgPr>
    </p:bg>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3E2DAA93-7C8C-4D51-93DF-15EE88B4A960}"/>
              </a:ext>
            </a:extLst>
          </p:cNvPr>
          <p:cNvSpPr>
            <a:spLocks noGrp="1"/>
          </p:cNvSpPr>
          <p:nvPr>
            <p:ph sz="quarter" idx="11"/>
          </p:nvPr>
        </p:nvSpPr>
        <p:spPr>
          <a:xfrm>
            <a:off x="628651"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7"/>
            <a:ext cx="9669600"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6" name="Platshållare för innehåll 3">
            <a:extLst>
              <a:ext uri="{FF2B5EF4-FFF2-40B4-BE49-F238E27FC236}">
                <a16:creationId xmlns:a16="http://schemas.microsoft.com/office/drawing/2014/main" id="{080DDE41-53B5-421A-9E94-B341E8631D9B}"/>
              </a:ext>
            </a:extLst>
          </p:cNvPr>
          <p:cNvSpPr>
            <a:spLocks noGrp="1"/>
          </p:cNvSpPr>
          <p:nvPr>
            <p:ph sz="quarter" idx="12"/>
          </p:nvPr>
        </p:nvSpPr>
        <p:spPr>
          <a:xfrm>
            <a:off x="5633788" y="1719263"/>
            <a:ext cx="4649202" cy="403985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27401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9" name="Platshållare för bild 8"/>
          <p:cNvSpPr>
            <a:spLocks noGrp="1"/>
          </p:cNvSpPr>
          <p:nvPr>
            <p:ph type="pic" sz="quarter" idx="14"/>
          </p:nvPr>
        </p:nvSpPr>
        <p:spPr>
          <a:xfrm>
            <a:off x="1068918" y="2127601"/>
            <a:ext cx="4399721" cy="3441117"/>
          </a:xfrm>
        </p:spPr>
        <p:txBody>
          <a:bodyPr rtlCol="0">
            <a:noAutofit/>
          </a:bodyPr>
          <a:lstStyle>
            <a:lvl1pPr marL="0" indent="0">
              <a:buNone/>
              <a:defRPr sz="1400" b="0"/>
            </a:lvl1pPr>
          </a:lstStyle>
          <a:p>
            <a:pPr lvl="0"/>
            <a:r>
              <a:rPr lang="sv-SE" noProof="0"/>
              <a:t>Klicka på ikonen för att lägga till en bild</a:t>
            </a:r>
            <a:endParaRPr lang="sv-SE" noProof="0" dirty="0"/>
          </a:p>
        </p:txBody>
      </p:sp>
      <p:sp>
        <p:nvSpPr>
          <p:cNvPr id="15" name="Platshållare för text 11"/>
          <p:cNvSpPr>
            <a:spLocks noGrp="1"/>
          </p:cNvSpPr>
          <p:nvPr>
            <p:ph type="body" sz="quarter" idx="15"/>
          </p:nvPr>
        </p:nvSpPr>
        <p:spPr>
          <a:xfrm>
            <a:off x="5716437" y="5221275"/>
            <a:ext cx="4658265" cy="367200"/>
          </a:xfrm>
        </p:spPr>
        <p:txBody>
          <a:bodyPr anchor="b"/>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6" name="Platshållare för datum 3">
            <a:extLst>
              <a:ext uri="{FF2B5EF4-FFF2-40B4-BE49-F238E27FC236}">
                <a16:creationId xmlns:a16="http://schemas.microsoft.com/office/drawing/2014/main" id="{83D2C91C-4C5E-476C-BF10-2972B3E70D6A}"/>
              </a:ext>
            </a:extLst>
          </p:cNvPr>
          <p:cNvSpPr>
            <a:spLocks noGrp="1"/>
          </p:cNvSpPr>
          <p:nvPr>
            <p:ph type="dt" sz="half" idx="17"/>
          </p:nvPr>
        </p:nvSpPr>
        <p:spPr/>
        <p:txBody>
          <a:bodyPr/>
          <a:lstStyle>
            <a:lvl1pPr>
              <a:defRPr/>
            </a:lvl1pPr>
          </a:lstStyle>
          <a:p>
            <a:pPr>
              <a:defRPr/>
            </a:pPr>
            <a:endParaRPr lang="sv-SE"/>
          </a:p>
        </p:txBody>
      </p:sp>
      <p:sp>
        <p:nvSpPr>
          <p:cNvPr id="7" name="Platshållare för sidfot 4">
            <a:extLst>
              <a:ext uri="{FF2B5EF4-FFF2-40B4-BE49-F238E27FC236}">
                <a16:creationId xmlns:a16="http://schemas.microsoft.com/office/drawing/2014/main" id="{36CDC9E7-2CEE-4430-9F6D-C8D21A3CA3BD}"/>
              </a:ext>
            </a:extLst>
          </p:cNvPr>
          <p:cNvSpPr>
            <a:spLocks noGrp="1"/>
          </p:cNvSpPr>
          <p:nvPr>
            <p:ph type="ftr" sz="quarter" idx="18"/>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88E3E298-3E58-4F0A-818B-181787B06638}"/>
              </a:ext>
            </a:extLst>
          </p:cNvPr>
          <p:cNvSpPr>
            <a:spLocks noGrp="1"/>
          </p:cNvSpPr>
          <p:nvPr>
            <p:ph type="sldNum" sz="quarter" idx="19"/>
          </p:nvPr>
        </p:nvSpPr>
        <p:spPr/>
        <p:txBody>
          <a:bodyPr/>
          <a:lstStyle>
            <a:lvl1pPr>
              <a:defRPr/>
            </a:lvl1pPr>
          </a:lstStyle>
          <a:p>
            <a:pPr>
              <a:defRPr/>
            </a:pPr>
            <a:fld id="{238B59C7-4595-4E86-AB6C-7551C4EC670C}" type="slidenum">
              <a:rPr lang="sv-SE" altLang="sv-SE"/>
              <a:pPr>
                <a:defRPr/>
              </a:pPr>
              <a:t>‹#›</a:t>
            </a:fld>
            <a:endParaRPr lang="sv-SE" altLang="sv-SE"/>
          </a:p>
        </p:txBody>
      </p:sp>
    </p:spTree>
    <p:extLst>
      <p:ext uri="{BB962C8B-B14F-4D97-AF65-F5344CB8AC3E}">
        <p14:creationId xmlns:p14="http://schemas.microsoft.com/office/powerpoint/2010/main" val="1264538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p>
        </p:txBody>
      </p:sp>
      <p:sp>
        <p:nvSpPr>
          <p:cNvPr id="9" name="Platshållare för bild 8"/>
          <p:cNvSpPr>
            <a:spLocks noGrp="1"/>
          </p:cNvSpPr>
          <p:nvPr>
            <p:ph type="pic" sz="quarter" idx="14"/>
          </p:nvPr>
        </p:nvSpPr>
        <p:spPr>
          <a:xfrm>
            <a:off x="1" y="2127600"/>
            <a:ext cx="5458940" cy="3439984"/>
          </a:xfrm>
        </p:spPr>
        <p:txBody>
          <a:bodyPr rtlCol="0">
            <a:noAutofit/>
          </a:bodyPr>
          <a:lstStyle>
            <a:lvl1pPr marL="0" indent="0">
              <a:buNone/>
              <a:defRPr b="0"/>
            </a:lvl1pPr>
          </a:lstStyle>
          <a:p>
            <a:pPr lvl="0"/>
            <a:r>
              <a:rPr lang="sv-SE" noProof="0"/>
              <a:t>Klicka på ikonen för att lägga till en bild</a:t>
            </a:r>
            <a:endParaRPr lang="sv-SE" noProof="0" dirty="0"/>
          </a:p>
        </p:txBody>
      </p:sp>
      <p:sp>
        <p:nvSpPr>
          <p:cNvPr id="11" name="Platshållare för text 11"/>
          <p:cNvSpPr>
            <a:spLocks noGrp="1"/>
          </p:cNvSpPr>
          <p:nvPr>
            <p:ph type="body" sz="quarter" idx="15"/>
          </p:nvPr>
        </p:nvSpPr>
        <p:spPr>
          <a:xfrm>
            <a:off x="5704936" y="5221275"/>
            <a:ext cx="4704272" cy="367200"/>
          </a:xfrm>
        </p:spPr>
        <p:txBody>
          <a:bodyPr anchor="b"/>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6" name="Platshållare för datum 3">
            <a:extLst>
              <a:ext uri="{FF2B5EF4-FFF2-40B4-BE49-F238E27FC236}">
                <a16:creationId xmlns:a16="http://schemas.microsoft.com/office/drawing/2014/main" id="{A698D9A8-0A3F-43B1-9377-F204D3F9A528}"/>
              </a:ext>
            </a:extLst>
          </p:cNvPr>
          <p:cNvSpPr>
            <a:spLocks noGrp="1"/>
          </p:cNvSpPr>
          <p:nvPr>
            <p:ph type="dt" sz="half" idx="17"/>
          </p:nvPr>
        </p:nvSpPr>
        <p:spPr/>
        <p:txBody>
          <a:bodyPr/>
          <a:lstStyle>
            <a:lvl1pPr>
              <a:defRPr/>
            </a:lvl1pPr>
          </a:lstStyle>
          <a:p>
            <a:pPr>
              <a:defRPr/>
            </a:pPr>
            <a:endParaRPr lang="sv-SE"/>
          </a:p>
        </p:txBody>
      </p:sp>
      <p:sp>
        <p:nvSpPr>
          <p:cNvPr id="7" name="Platshållare för sidfot 4">
            <a:extLst>
              <a:ext uri="{FF2B5EF4-FFF2-40B4-BE49-F238E27FC236}">
                <a16:creationId xmlns:a16="http://schemas.microsoft.com/office/drawing/2014/main" id="{448DAC7B-B9B8-4C12-8524-1BA2F4C0BEDA}"/>
              </a:ext>
            </a:extLst>
          </p:cNvPr>
          <p:cNvSpPr>
            <a:spLocks noGrp="1"/>
          </p:cNvSpPr>
          <p:nvPr>
            <p:ph type="ftr" sz="quarter" idx="18"/>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F6DE245E-6D73-4499-BC8A-68FC20CA1FA1}"/>
              </a:ext>
            </a:extLst>
          </p:cNvPr>
          <p:cNvSpPr>
            <a:spLocks noGrp="1"/>
          </p:cNvSpPr>
          <p:nvPr>
            <p:ph type="sldNum" sz="quarter" idx="19"/>
          </p:nvPr>
        </p:nvSpPr>
        <p:spPr/>
        <p:txBody>
          <a:bodyPr/>
          <a:lstStyle>
            <a:lvl1pPr>
              <a:defRPr/>
            </a:lvl1pPr>
          </a:lstStyle>
          <a:p>
            <a:pPr>
              <a:defRPr/>
            </a:pPr>
            <a:fld id="{0DD6034A-A353-49B5-A756-7128EDC4A759}" type="slidenum">
              <a:rPr lang="sv-SE" altLang="sv-SE"/>
              <a:pPr>
                <a:defRPr/>
              </a:pPr>
              <a:t>‹#›</a:t>
            </a:fld>
            <a:endParaRPr lang="sv-SE" altLang="sv-SE"/>
          </a:p>
        </p:txBody>
      </p:sp>
    </p:spTree>
    <p:extLst>
      <p:ext uri="{BB962C8B-B14F-4D97-AF65-F5344CB8AC3E}">
        <p14:creationId xmlns:p14="http://schemas.microsoft.com/office/powerpoint/2010/main" val="851947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9" name="Platshållare för bild 8"/>
          <p:cNvSpPr>
            <a:spLocks noGrp="1"/>
          </p:cNvSpPr>
          <p:nvPr>
            <p:ph type="pic" sz="quarter" idx="14"/>
          </p:nvPr>
        </p:nvSpPr>
        <p:spPr>
          <a:xfrm>
            <a:off x="1068918" y="2127601"/>
            <a:ext cx="4399721" cy="3441117"/>
          </a:xfrm>
        </p:spPr>
        <p:txBody>
          <a:bodyPr rtlCol="0">
            <a:noAutofit/>
          </a:bodyPr>
          <a:lstStyle>
            <a:lvl1pPr marL="0" indent="0">
              <a:buNone/>
              <a:defRPr sz="1400" b="0"/>
            </a:lvl1pPr>
          </a:lstStyle>
          <a:p>
            <a:pPr lvl="0"/>
            <a:r>
              <a:rPr lang="sv-SE" noProof="0"/>
              <a:t>Klicka på ikonen för att lägga till en bild</a:t>
            </a:r>
            <a:endParaRPr lang="sv-SE" noProof="0" dirty="0"/>
          </a:p>
        </p:txBody>
      </p:sp>
      <p:sp>
        <p:nvSpPr>
          <p:cNvPr id="15" name="Platshållare för text 11"/>
          <p:cNvSpPr>
            <a:spLocks noGrp="1"/>
          </p:cNvSpPr>
          <p:nvPr>
            <p:ph type="body" sz="quarter" idx="15"/>
          </p:nvPr>
        </p:nvSpPr>
        <p:spPr>
          <a:xfrm>
            <a:off x="5716437" y="5221275"/>
            <a:ext cx="4658265" cy="367200"/>
          </a:xfrm>
        </p:spPr>
        <p:txBody>
          <a:bodyPr anchor="b"/>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
        <p:nvSpPr>
          <p:cNvPr id="6" name="Platshållare för datum 3">
            <a:extLst>
              <a:ext uri="{FF2B5EF4-FFF2-40B4-BE49-F238E27FC236}">
                <a16:creationId xmlns:a16="http://schemas.microsoft.com/office/drawing/2014/main" id="{8A0B25B6-DD58-4DD2-BBCE-4E63BCE47035}"/>
              </a:ext>
            </a:extLst>
          </p:cNvPr>
          <p:cNvSpPr>
            <a:spLocks noGrp="1"/>
          </p:cNvSpPr>
          <p:nvPr>
            <p:ph type="dt" sz="half" idx="17"/>
          </p:nvPr>
        </p:nvSpPr>
        <p:spPr/>
        <p:txBody>
          <a:bodyPr/>
          <a:lstStyle>
            <a:lvl1pPr>
              <a:defRPr/>
            </a:lvl1pPr>
          </a:lstStyle>
          <a:p>
            <a:pPr>
              <a:defRPr/>
            </a:pPr>
            <a:endParaRPr lang="sv-SE"/>
          </a:p>
        </p:txBody>
      </p:sp>
      <p:sp>
        <p:nvSpPr>
          <p:cNvPr id="7" name="Platshållare för sidfot 4">
            <a:extLst>
              <a:ext uri="{FF2B5EF4-FFF2-40B4-BE49-F238E27FC236}">
                <a16:creationId xmlns:a16="http://schemas.microsoft.com/office/drawing/2014/main" id="{99583091-F745-455B-AAA3-FC8566F338D0}"/>
              </a:ext>
            </a:extLst>
          </p:cNvPr>
          <p:cNvSpPr>
            <a:spLocks noGrp="1"/>
          </p:cNvSpPr>
          <p:nvPr>
            <p:ph type="ftr" sz="quarter" idx="18"/>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3EB55A8C-56DC-45E8-A15B-E399EA935697}"/>
              </a:ext>
            </a:extLst>
          </p:cNvPr>
          <p:cNvSpPr>
            <a:spLocks noGrp="1"/>
          </p:cNvSpPr>
          <p:nvPr>
            <p:ph type="sldNum" sz="quarter" idx="19"/>
          </p:nvPr>
        </p:nvSpPr>
        <p:spPr/>
        <p:txBody>
          <a:bodyPr/>
          <a:lstStyle>
            <a:lvl1pPr>
              <a:defRPr/>
            </a:lvl1pPr>
          </a:lstStyle>
          <a:p>
            <a:pPr>
              <a:defRPr/>
            </a:pPr>
            <a:fld id="{98824373-C6BB-4491-8FF3-1C3394329A96}" type="slidenum">
              <a:rPr lang="sv-SE" altLang="sv-SE"/>
              <a:pPr>
                <a:defRPr/>
              </a:pPr>
              <a:t>‹#›</a:t>
            </a:fld>
            <a:endParaRPr lang="sv-SE" altLang="sv-SE"/>
          </a:p>
        </p:txBody>
      </p:sp>
    </p:spTree>
    <p:extLst>
      <p:ext uri="{BB962C8B-B14F-4D97-AF65-F5344CB8AC3E}">
        <p14:creationId xmlns:p14="http://schemas.microsoft.com/office/powerpoint/2010/main" val="2439921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9" name="Platshållare för bild 8"/>
          <p:cNvSpPr>
            <a:spLocks noGrp="1"/>
          </p:cNvSpPr>
          <p:nvPr>
            <p:ph type="pic" sz="quarter" idx="14"/>
          </p:nvPr>
        </p:nvSpPr>
        <p:spPr>
          <a:xfrm>
            <a:off x="1068918" y="2127601"/>
            <a:ext cx="4399721" cy="3441117"/>
          </a:xfrm>
        </p:spPr>
        <p:txBody>
          <a:bodyPr rtlCol="0">
            <a:noAutofit/>
          </a:bodyPr>
          <a:lstStyle>
            <a:lvl1pPr marL="0" indent="0">
              <a:buNone/>
              <a:defRPr sz="1400" b="0"/>
            </a:lvl1pPr>
          </a:lstStyle>
          <a:p>
            <a:pPr lvl="0"/>
            <a:r>
              <a:rPr lang="sv-SE" noProof="0"/>
              <a:t>Klicka på ikonen för att lägga till en bild</a:t>
            </a:r>
            <a:endParaRPr lang="sv-SE" noProof="0" dirty="0"/>
          </a:p>
        </p:txBody>
      </p:sp>
      <p:sp>
        <p:nvSpPr>
          <p:cNvPr id="15" name="Platshållare för text 11"/>
          <p:cNvSpPr>
            <a:spLocks noGrp="1"/>
          </p:cNvSpPr>
          <p:nvPr>
            <p:ph type="body" sz="quarter" idx="15"/>
          </p:nvPr>
        </p:nvSpPr>
        <p:spPr>
          <a:xfrm>
            <a:off x="5716437" y="5221275"/>
            <a:ext cx="4658265" cy="367200"/>
          </a:xfrm>
        </p:spPr>
        <p:txBody>
          <a:bodyPr anchor="b"/>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
        <p:nvSpPr>
          <p:cNvPr id="6" name="Platshållare för datum 3">
            <a:extLst>
              <a:ext uri="{FF2B5EF4-FFF2-40B4-BE49-F238E27FC236}">
                <a16:creationId xmlns:a16="http://schemas.microsoft.com/office/drawing/2014/main" id="{0CD43A91-A3C8-44B2-995B-7500622FAE18}"/>
              </a:ext>
            </a:extLst>
          </p:cNvPr>
          <p:cNvSpPr>
            <a:spLocks noGrp="1"/>
          </p:cNvSpPr>
          <p:nvPr>
            <p:ph type="dt" sz="half" idx="17"/>
          </p:nvPr>
        </p:nvSpPr>
        <p:spPr/>
        <p:txBody>
          <a:bodyPr/>
          <a:lstStyle>
            <a:lvl1pPr>
              <a:defRPr/>
            </a:lvl1pPr>
          </a:lstStyle>
          <a:p>
            <a:pPr>
              <a:defRPr/>
            </a:pPr>
            <a:endParaRPr lang="sv-SE"/>
          </a:p>
        </p:txBody>
      </p:sp>
      <p:sp>
        <p:nvSpPr>
          <p:cNvPr id="8" name="Platshållare för sidfot 4">
            <a:extLst>
              <a:ext uri="{FF2B5EF4-FFF2-40B4-BE49-F238E27FC236}">
                <a16:creationId xmlns:a16="http://schemas.microsoft.com/office/drawing/2014/main" id="{934C4DF3-7C7D-4207-B70C-646E621C8CCE}"/>
              </a:ext>
            </a:extLst>
          </p:cNvPr>
          <p:cNvSpPr>
            <a:spLocks noGrp="1"/>
          </p:cNvSpPr>
          <p:nvPr>
            <p:ph type="ftr" sz="quarter" idx="18"/>
          </p:nvPr>
        </p:nvSpPr>
        <p:spPr/>
        <p:txBody>
          <a:bodyPr/>
          <a:lstStyle>
            <a:lvl1pPr>
              <a:defRPr/>
            </a:lvl1pPr>
          </a:lstStyle>
          <a:p>
            <a:pPr>
              <a:defRPr/>
            </a:pPr>
            <a:endParaRPr lang="sv-SE"/>
          </a:p>
        </p:txBody>
      </p:sp>
      <p:sp>
        <p:nvSpPr>
          <p:cNvPr id="10" name="Platshållare för bildnummer 5">
            <a:extLst>
              <a:ext uri="{FF2B5EF4-FFF2-40B4-BE49-F238E27FC236}">
                <a16:creationId xmlns:a16="http://schemas.microsoft.com/office/drawing/2014/main" id="{5F7628B4-8434-4555-B66A-B7114DDAAD81}"/>
              </a:ext>
            </a:extLst>
          </p:cNvPr>
          <p:cNvSpPr>
            <a:spLocks noGrp="1"/>
          </p:cNvSpPr>
          <p:nvPr>
            <p:ph type="sldNum" sz="quarter" idx="19"/>
          </p:nvPr>
        </p:nvSpPr>
        <p:spPr/>
        <p:txBody>
          <a:bodyPr/>
          <a:lstStyle>
            <a:lvl1pPr>
              <a:defRPr/>
            </a:lvl1pPr>
          </a:lstStyle>
          <a:p>
            <a:pPr>
              <a:defRPr/>
            </a:pPr>
            <a:fld id="{DF9812F1-D7A9-4FFB-B3A8-2A74DB2E8AB8}" type="slidenum">
              <a:rPr lang="sv-SE" altLang="sv-SE"/>
              <a:pPr>
                <a:defRPr/>
              </a:pPr>
              <a:t>‹#›</a:t>
            </a:fld>
            <a:endParaRPr lang="sv-SE" altLang="sv-SE"/>
          </a:p>
        </p:txBody>
      </p:sp>
    </p:spTree>
    <p:extLst>
      <p:ext uri="{BB962C8B-B14F-4D97-AF65-F5344CB8AC3E}">
        <p14:creationId xmlns:p14="http://schemas.microsoft.com/office/powerpoint/2010/main" val="448810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p>
        </p:txBody>
      </p:sp>
      <p:sp>
        <p:nvSpPr>
          <p:cNvPr id="9" name="Platshållare för bild 8"/>
          <p:cNvSpPr>
            <a:spLocks noGrp="1"/>
          </p:cNvSpPr>
          <p:nvPr>
            <p:ph type="pic" sz="quarter" idx="14"/>
          </p:nvPr>
        </p:nvSpPr>
        <p:spPr>
          <a:xfrm>
            <a:off x="1" y="2127600"/>
            <a:ext cx="5458940" cy="3439984"/>
          </a:xfrm>
        </p:spPr>
        <p:txBody>
          <a:bodyPr rtlCol="0">
            <a:noAutofit/>
          </a:bodyPr>
          <a:lstStyle>
            <a:lvl1pPr marL="0" indent="0">
              <a:buNone/>
              <a:defRPr b="0"/>
            </a:lvl1pPr>
          </a:lstStyle>
          <a:p>
            <a:pPr lvl="0"/>
            <a:r>
              <a:rPr lang="sv-SE" noProof="0"/>
              <a:t>Klicka på ikonen för att lägga till en bild</a:t>
            </a:r>
            <a:endParaRPr lang="sv-SE" noProof="0" dirty="0"/>
          </a:p>
        </p:txBody>
      </p:sp>
      <p:sp>
        <p:nvSpPr>
          <p:cNvPr id="11" name="Platshållare för text 11"/>
          <p:cNvSpPr>
            <a:spLocks noGrp="1"/>
          </p:cNvSpPr>
          <p:nvPr>
            <p:ph type="body" sz="quarter" idx="15"/>
          </p:nvPr>
        </p:nvSpPr>
        <p:spPr>
          <a:xfrm>
            <a:off x="5704936" y="5221275"/>
            <a:ext cx="4704272" cy="367200"/>
          </a:xfrm>
        </p:spPr>
        <p:txBody>
          <a:bodyPr anchor="b"/>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
        <p:nvSpPr>
          <p:cNvPr id="6" name="Platshållare för datum 3">
            <a:extLst>
              <a:ext uri="{FF2B5EF4-FFF2-40B4-BE49-F238E27FC236}">
                <a16:creationId xmlns:a16="http://schemas.microsoft.com/office/drawing/2014/main" id="{B5F9B08E-B005-4EDA-B542-9CA1E1C44880}"/>
              </a:ext>
            </a:extLst>
          </p:cNvPr>
          <p:cNvSpPr>
            <a:spLocks noGrp="1"/>
          </p:cNvSpPr>
          <p:nvPr>
            <p:ph type="dt" sz="half" idx="17"/>
          </p:nvPr>
        </p:nvSpPr>
        <p:spPr/>
        <p:txBody>
          <a:bodyPr/>
          <a:lstStyle>
            <a:lvl1pPr>
              <a:defRPr/>
            </a:lvl1pPr>
          </a:lstStyle>
          <a:p>
            <a:pPr>
              <a:defRPr/>
            </a:pPr>
            <a:endParaRPr lang="sv-SE"/>
          </a:p>
        </p:txBody>
      </p:sp>
      <p:sp>
        <p:nvSpPr>
          <p:cNvPr id="7" name="Platshållare för sidfot 4">
            <a:extLst>
              <a:ext uri="{FF2B5EF4-FFF2-40B4-BE49-F238E27FC236}">
                <a16:creationId xmlns:a16="http://schemas.microsoft.com/office/drawing/2014/main" id="{4DC736AC-6E3E-4438-95C5-34F84B3647A1}"/>
              </a:ext>
            </a:extLst>
          </p:cNvPr>
          <p:cNvSpPr>
            <a:spLocks noGrp="1"/>
          </p:cNvSpPr>
          <p:nvPr>
            <p:ph type="ftr" sz="quarter" idx="18"/>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BB8DCAA7-4F38-4918-B329-EF77CBB1D336}"/>
              </a:ext>
            </a:extLst>
          </p:cNvPr>
          <p:cNvSpPr>
            <a:spLocks noGrp="1"/>
          </p:cNvSpPr>
          <p:nvPr>
            <p:ph type="sldNum" sz="quarter" idx="19"/>
          </p:nvPr>
        </p:nvSpPr>
        <p:spPr/>
        <p:txBody>
          <a:bodyPr/>
          <a:lstStyle>
            <a:lvl1pPr>
              <a:defRPr/>
            </a:lvl1pPr>
          </a:lstStyle>
          <a:p>
            <a:pPr>
              <a:defRPr/>
            </a:pPr>
            <a:fld id="{7495916C-C8E0-407F-9B16-B540D6A17C21}" type="slidenum">
              <a:rPr lang="sv-SE" altLang="sv-SE"/>
              <a:pPr>
                <a:defRPr/>
              </a:pPr>
              <a:t>‹#›</a:t>
            </a:fld>
            <a:endParaRPr lang="sv-SE" altLang="sv-SE"/>
          </a:p>
        </p:txBody>
      </p:sp>
    </p:spTree>
    <p:extLst>
      <p:ext uri="{BB962C8B-B14F-4D97-AF65-F5344CB8AC3E}">
        <p14:creationId xmlns:p14="http://schemas.microsoft.com/office/powerpoint/2010/main" val="4135743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p>
        </p:txBody>
      </p:sp>
      <p:sp>
        <p:nvSpPr>
          <p:cNvPr id="9" name="Platshållare för bild 8"/>
          <p:cNvSpPr>
            <a:spLocks noGrp="1"/>
          </p:cNvSpPr>
          <p:nvPr>
            <p:ph type="pic" sz="quarter" idx="14"/>
          </p:nvPr>
        </p:nvSpPr>
        <p:spPr>
          <a:xfrm>
            <a:off x="1" y="2127600"/>
            <a:ext cx="5458940" cy="3439984"/>
          </a:xfrm>
        </p:spPr>
        <p:txBody>
          <a:bodyPr rtlCol="0">
            <a:noAutofit/>
          </a:bodyPr>
          <a:lstStyle>
            <a:lvl1pPr marL="0" indent="0">
              <a:buNone/>
              <a:defRPr b="0"/>
            </a:lvl1pPr>
          </a:lstStyle>
          <a:p>
            <a:pPr lvl="0"/>
            <a:r>
              <a:rPr lang="sv-SE" noProof="0"/>
              <a:t>Klicka på ikonen för att lägga till en bild</a:t>
            </a:r>
            <a:endParaRPr lang="sv-SE" noProof="0" dirty="0"/>
          </a:p>
        </p:txBody>
      </p:sp>
      <p:sp>
        <p:nvSpPr>
          <p:cNvPr id="11" name="Platshållare för text 11"/>
          <p:cNvSpPr>
            <a:spLocks noGrp="1"/>
          </p:cNvSpPr>
          <p:nvPr>
            <p:ph type="body" sz="quarter" idx="15"/>
          </p:nvPr>
        </p:nvSpPr>
        <p:spPr>
          <a:xfrm>
            <a:off x="5704936" y="5221275"/>
            <a:ext cx="4704272" cy="367200"/>
          </a:xfrm>
        </p:spPr>
        <p:txBody>
          <a:bodyPr anchor="b"/>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
        <p:nvSpPr>
          <p:cNvPr id="6" name="Platshållare för datum 3">
            <a:extLst>
              <a:ext uri="{FF2B5EF4-FFF2-40B4-BE49-F238E27FC236}">
                <a16:creationId xmlns:a16="http://schemas.microsoft.com/office/drawing/2014/main" id="{7D2DBF22-8F85-48EC-A38E-93D82B7FBF18}"/>
              </a:ext>
            </a:extLst>
          </p:cNvPr>
          <p:cNvSpPr>
            <a:spLocks noGrp="1"/>
          </p:cNvSpPr>
          <p:nvPr>
            <p:ph type="dt" sz="half" idx="17"/>
          </p:nvPr>
        </p:nvSpPr>
        <p:spPr/>
        <p:txBody>
          <a:bodyPr/>
          <a:lstStyle>
            <a:lvl1pPr>
              <a:defRPr/>
            </a:lvl1pPr>
          </a:lstStyle>
          <a:p>
            <a:pPr>
              <a:defRPr/>
            </a:pPr>
            <a:endParaRPr lang="sv-SE"/>
          </a:p>
        </p:txBody>
      </p:sp>
      <p:sp>
        <p:nvSpPr>
          <p:cNvPr id="7" name="Platshållare för sidfot 4">
            <a:extLst>
              <a:ext uri="{FF2B5EF4-FFF2-40B4-BE49-F238E27FC236}">
                <a16:creationId xmlns:a16="http://schemas.microsoft.com/office/drawing/2014/main" id="{8DF6E815-6643-4C01-8D0F-293AAFAC8E0C}"/>
              </a:ext>
            </a:extLst>
          </p:cNvPr>
          <p:cNvSpPr>
            <a:spLocks noGrp="1"/>
          </p:cNvSpPr>
          <p:nvPr>
            <p:ph type="ftr" sz="quarter" idx="18"/>
          </p:nvPr>
        </p:nvSpPr>
        <p:spPr/>
        <p:txBody>
          <a:bodyPr/>
          <a:lstStyle>
            <a:lvl1pPr>
              <a:defRPr/>
            </a:lvl1pPr>
          </a:lstStyle>
          <a:p>
            <a:pPr>
              <a:defRPr/>
            </a:pPr>
            <a:endParaRPr lang="sv-SE"/>
          </a:p>
        </p:txBody>
      </p:sp>
      <p:sp>
        <p:nvSpPr>
          <p:cNvPr id="8" name="Platshållare för bildnummer 5">
            <a:extLst>
              <a:ext uri="{FF2B5EF4-FFF2-40B4-BE49-F238E27FC236}">
                <a16:creationId xmlns:a16="http://schemas.microsoft.com/office/drawing/2014/main" id="{CE5291B1-EAD7-4831-99F0-61F63FC2E2D1}"/>
              </a:ext>
            </a:extLst>
          </p:cNvPr>
          <p:cNvSpPr>
            <a:spLocks noGrp="1"/>
          </p:cNvSpPr>
          <p:nvPr>
            <p:ph type="sldNum" sz="quarter" idx="19"/>
          </p:nvPr>
        </p:nvSpPr>
        <p:spPr/>
        <p:txBody>
          <a:bodyPr/>
          <a:lstStyle>
            <a:lvl1pPr>
              <a:defRPr/>
            </a:lvl1pPr>
          </a:lstStyle>
          <a:p>
            <a:pPr>
              <a:defRPr/>
            </a:pPr>
            <a:fld id="{6F509885-65FA-485B-A5FA-946119C586B8}" type="slidenum">
              <a:rPr lang="sv-SE" altLang="sv-SE"/>
              <a:pPr>
                <a:defRPr/>
              </a:pPr>
              <a:t>‹#›</a:t>
            </a:fld>
            <a:endParaRPr lang="sv-SE" altLang="sv-SE"/>
          </a:p>
        </p:txBody>
      </p:sp>
    </p:spTree>
    <p:extLst>
      <p:ext uri="{BB962C8B-B14F-4D97-AF65-F5344CB8AC3E}">
        <p14:creationId xmlns:p14="http://schemas.microsoft.com/office/powerpoint/2010/main" val="1933037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1068918" y="2074073"/>
            <a:ext cx="9110133" cy="3438525"/>
          </a:xfrm>
        </p:spPr>
        <p:txBody>
          <a:bodyPr rtlCol="0">
            <a:noAutofit/>
          </a:bodyPr>
          <a:lstStyle>
            <a:lvl1pPr marL="0" indent="0">
              <a:buNone/>
              <a:defRPr b="0"/>
            </a:lvl1pPr>
          </a:lstStyle>
          <a:p>
            <a:pPr lvl="0"/>
            <a:r>
              <a:rPr lang="sv-SE" noProof="0"/>
              <a:t>Klicka på ikonen för att lägga till en bild</a:t>
            </a:r>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5" name="Platshållare för datum 3">
            <a:extLst>
              <a:ext uri="{FF2B5EF4-FFF2-40B4-BE49-F238E27FC236}">
                <a16:creationId xmlns:a16="http://schemas.microsoft.com/office/drawing/2014/main" id="{6D34FC44-A05D-466D-BA8E-3755089AB627}"/>
              </a:ext>
            </a:extLst>
          </p:cNvPr>
          <p:cNvSpPr>
            <a:spLocks noGrp="1"/>
          </p:cNvSpPr>
          <p:nvPr>
            <p:ph type="dt" sz="half" idx="16"/>
          </p:nvPr>
        </p:nvSpPr>
        <p:spPr/>
        <p:txBody>
          <a:bodyPr/>
          <a:lstStyle>
            <a:lvl1pPr>
              <a:defRPr/>
            </a:lvl1pPr>
          </a:lstStyle>
          <a:p>
            <a:pPr>
              <a:defRPr/>
            </a:pPr>
            <a:endParaRPr lang="sv-SE"/>
          </a:p>
        </p:txBody>
      </p:sp>
      <p:sp>
        <p:nvSpPr>
          <p:cNvPr id="6" name="Platshållare för sidfot 4">
            <a:extLst>
              <a:ext uri="{FF2B5EF4-FFF2-40B4-BE49-F238E27FC236}">
                <a16:creationId xmlns:a16="http://schemas.microsoft.com/office/drawing/2014/main" id="{5034119F-B78C-4331-B509-6FA5463218BE}"/>
              </a:ext>
            </a:extLst>
          </p:cNvPr>
          <p:cNvSpPr>
            <a:spLocks noGrp="1"/>
          </p:cNvSpPr>
          <p:nvPr>
            <p:ph type="ftr" sz="quarter" idx="17"/>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CFE23AC2-3601-4F37-9FAB-FA25AD04BFFC}"/>
              </a:ext>
            </a:extLst>
          </p:cNvPr>
          <p:cNvSpPr>
            <a:spLocks noGrp="1"/>
          </p:cNvSpPr>
          <p:nvPr>
            <p:ph type="sldNum" sz="quarter" idx="18"/>
          </p:nvPr>
        </p:nvSpPr>
        <p:spPr/>
        <p:txBody>
          <a:bodyPr/>
          <a:lstStyle>
            <a:lvl1pPr>
              <a:defRPr/>
            </a:lvl1pPr>
          </a:lstStyle>
          <a:p>
            <a:pPr>
              <a:defRPr/>
            </a:pPr>
            <a:fld id="{93141466-0950-4627-AE91-8348C058F7AB}" type="slidenum">
              <a:rPr lang="sv-SE" altLang="sv-SE"/>
              <a:pPr>
                <a:defRPr/>
              </a:pPr>
              <a:t>‹#›</a:t>
            </a:fld>
            <a:endParaRPr lang="sv-SE" altLang="sv-SE"/>
          </a:p>
        </p:txBody>
      </p:sp>
    </p:spTree>
    <p:extLst>
      <p:ext uri="{BB962C8B-B14F-4D97-AF65-F5344CB8AC3E}">
        <p14:creationId xmlns:p14="http://schemas.microsoft.com/office/powerpoint/2010/main" val="2335515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8" name="Platshållare för bild 7"/>
          <p:cNvSpPr>
            <a:spLocks noGrp="1"/>
          </p:cNvSpPr>
          <p:nvPr>
            <p:ph type="pic" sz="quarter" idx="13"/>
          </p:nvPr>
        </p:nvSpPr>
        <p:spPr>
          <a:xfrm>
            <a:off x="0" y="2066926"/>
            <a:ext cx="12192000" cy="3438525"/>
          </a:xfrm>
        </p:spPr>
        <p:txBody>
          <a:bodyPr rtlCol="0">
            <a:noAutofit/>
          </a:bodyPr>
          <a:lstStyle>
            <a:lvl1pPr marL="0" indent="0">
              <a:buNone/>
              <a:defRPr b="0"/>
            </a:lvl1pPr>
          </a:lstStyle>
          <a:p>
            <a:pPr lvl="0"/>
            <a:r>
              <a:rPr lang="sv-SE" noProof="0"/>
              <a:t>Klicka på ikonen för att lägga till en bild</a:t>
            </a:r>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5" name="Platshållare för datum 3">
            <a:extLst>
              <a:ext uri="{FF2B5EF4-FFF2-40B4-BE49-F238E27FC236}">
                <a16:creationId xmlns:a16="http://schemas.microsoft.com/office/drawing/2014/main" id="{A570C43D-6E9C-4FC9-B7FB-1A04BCA484E8}"/>
              </a:ext>
            </a:extLst>
          </p:cNvPr>
          <p:cNvSpPr>
            <a:spLocks noGrp="1"/>
          </p:cNvSpPr>
          <p:nvPr>
            <p:ph type="dt" sz="half" idx="16"/>
          </p:nvPr>
        </p:nvSpPr>
        <p:spPr/>
        <p:txBody>
          <a:bodyPr/>
          <a:lstStyle>
            <a:lvl1pPr>
              <a:defRPr/>
            </a:lvl1pPr>
          </a:lstStyle>
          <a:p>
            <a:pPr>
              <a:defRPr/>
            </a:pPr>
            <a:endParaRPr lang="sv-SE"/>
          </a:p>
        </p:txBody>
      </p:sp>
      <p:sp>
        <p:nvSpPr>
          <p:cNvPr id="6" name="Platshållare för sidfot 4">
            <a:extLst>
              <a:ext uri="{FF2B5EF4-FFF2-40B4-BE49-F238E27FC236}">
                <a16:creationId xmlns:a16="http://schemas.microsoft.com/office/drawing/2014/main" id="{48565EF2-43A1-4754-BC0A-D3C4FAE61BE1}"/>
              </a:ext>
            </a:extLst>
          </p:cNvPr>
          <p:cNvSpPr>
            <a:spLocks noGrp="1"/>
          </p:cNvSpPr>
          <p:nvPr>
            <p:ph type="ftr" sz="quarter" idx="17"/>
          </p:nvPr>
        </p:nvSpPr>
        <p:spPr/>
        <p:txBody>
          <a:bodyPr/>
          <a:lstStyle>
            <a:lvl1pPr>
              <a:defRPr/>
            </a:lvl1pPr>
          </a:lstStyle>
          <a:p>
            <a:pPr>
              <a:defRPr/>
            </a:pPr>
            <a:endParaRPr lang="sv-SE"/>
          </a:p>
        </p:txBody>
      </p:sp>
      <p:sp>
        <p:nvSpPr>
          <p:cNvPr id="7" name="Platshållare för bildnummer 5">
            <a:extLst>
              <a:ext uri="{FF2B5EF4-FFF2-40B4-BE49-F238E27FC236}">
                <a16:creationId xmlns:a16="http://schemas.microsoft.com/office/drawing/2014/main" id="{1FA8D2CC-77F0-4B4B-80F0-C6EFCF2F6970}"/>
              </a:ext>
            </a:extLst>
          </p:cNvPr>
          <p:cNvSpPr>
            <a:spLocks noGrp="1"/>
          </p:cNvSpPr>
          <p:nvPr>
            <p:ph type="sldNum" sz="quarter" idx="18"/>
          </p:nvPr>
        </p:nvSpPr>
        <p:spPr/>
        <p:txBody>
          <a:bodyPr/>
          <a:lstStyle>
            <a:lvl1pPr>
              <a:defRPr/>
            </a:lvl1pPr>
          </a:lstStyle>
          <a:p>
            <a:pPr>
              <a:defRPr/>
            </a:pPr>
            <a:fld id="{E62DE224-90A5-4D19-97F7-C722F776B2F6}" type="slidenum">
              <a:rPr lang="sv-SE" altLang="sv-SE"/>
              <a:pPr>
                <a:defRPr/>
              </a:pPr>
              <a:t>‹#›</a:t>
            </a:fld>
            <a:endParaRPr lang="sv-SE" altLang="sv-SE"/>
          </a:p>
        </p:txBody>
      </p:sp>
    </p:spTree>
    <p:extLst>
      <p:ext uri="{BB962C8B-B14F-4D97-AF65-F5344CB8AC3E}">
        <p14:creationId xmlns:p14="http://schemas.microsoft.com/office/powerpoint/2010/main" val="24931761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Utfallande bild utan rubrik">
    <p:spTree>
      <p:nvGrpSpPr>
        <p:cNvPr id="1" name=""/>
        <p:cNvGrpSpPr/>
        <p:nvPr/>
      </p:nvGrpSpPr>
      <p:grpSpPr>
        <a:xfrm>
          <a:off x="0" y="0"/>
          <a:ext cx="0" cy="0"/>
          <a:chOff x="0" y="0"/>
          <a:chExt cx="0" cy="0"/>
        </a:xfrm>
      </p:grpSpPr>
      <p:sp>
        <p:nvSpPr>
          <p:cNvPr id="5" name="Platshållare för bild 7"/>
          <p:cNvSpPr>
            <a:spLocks noGrp="1"/>
          </p:cNvSpPr>
          <p:nvPr>
            <p:ph type="pic" sz="quarter" idx="13"/>
          </p:nvPr>
        </p:nvSpPr>
        <p:spPr>
          <a:xfrm>
            <a:off x="0" y="664235"/>
            <a:ext cx="12192000" cy="5003320"/>
          </a:xfrm>
        </p:spPr>
        <p:txBody>
          <a:bodyPr rtlCol="0">
            <a:noAutofit/>
          </a:bodyPr>
          <a:lstStyle>
            <a:lvl1pPr marL="0" indent="0">
              <a:buNone/>
              <a:defRPr b="0"/>
            </a:lvl1pPr>
          </a:lstStyle>
          <a:p>
            <a:pPr lvl="0"/>
            <a:r>
              <a:rPr lang="sv-SE" noProof="0"/>
              <a:t>Klicka på ikonen för att lägga till en bild</a:t>
            </a:r>
          </a:p>
        </p:txBody>
      </p:sp>
      <p:sp>
        <p:nvSpPr>
          <p:cNvPr id="3" name="Platshållare för datum 3">
            <a:extLst>
              <a:ext uri="{FF2B5EF4-FFF2-40B4-BE49-F238E27FC236}">
                <a16:creationId xmlns:a16="http://schemas.microsoft.com/office/drawing/2014/main" id="{F871C8B8-DAD8-4514-AB50-27CC1810DCF6}"/>
              </a:ext>
            </a:extLst>
          </p:cNvPr>
          <p:cNvSpPr>
            <a:spLocks noGrp="1"/>
          </p:cNvSpPr>
          <p:nvPr>
            <p:ph type="dt" sz="half" idx="14"/>
          </p:nvPr>
        </p:nvSpPr>
        <p:spPr/>
        <p:txBody>
          <a:bodyPr/>
          <a:lstStyle>
            <a:lvl1pPr>
              <a:defRPr/>
            </a:lvl1pPr>
          </a:lstStyle>
          <a:p>
            <a:pPr>
              <a:defRPr/>
            </a:pPr>
            <a:endParaRPr lang="sv-SE"/>
          </a:p>
        </p:txBody>
      </p:sp>
      <p:sp>
        <p:nvSpPr>
          <p:cNvPr id="4" name="Platshållare för sidfot 4">
            <a:extLst>
              <a:ext uri="{FF2B5EF4-FFF2-40B4-BE49-F238E27FC236}">
                <a16:creationId xmlns:a16="http://schemas.microsoft.com/office/drawing/2014/main" id="{75102402-3A90-456C-8657-423720307AFB}"/>
              </a:ext>
            </a:extLst>
          </p:cNvPr>
          <p:cNvSpPr>
            <a:spLocks noGrp="1"/>
          </p:cNvSpPr>
          <p:nvPr>
            <p:ph type="ftr" sz="quarter" idx="15"/>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670A18B0-017F-4EE4-80A8-0D15F5C1C7EA}"/>
              </a:ext>
            </a:extLst>
          </p:cNvPr>
          <p:cNvSpPr>
            <a:spLocks noGrp="1"/>
          </p:cNvSpPr>
          <p:nvPr>
            <p:ph type="sldNum" sz="quarter" idx="16"/>
          </p:nvPr>
        </p:nvSpPr>
        <p:spPr/>
        <p:txBody>
          <a:bodyPr/>
          <a:lstStyle>
            <a:lvl1pPr>
              <a:defRPr/>
            </a:lvl1pPr>
          </a:lstStyle>
          <a:p>
            <a:pPr>
              <a:defRPr/>
            </a:pPr>
            <a:fld id="{705EB5CC-104E-49F1-8D3B-3A6B96584758}" type="slidenum">
              <a:rPr lang="sv-SE" altLang="sv-SE"/>
              <a:pPr>
                <a:defRPr/>
              </a:pPr>
              <a:t>‹#›</a:t>
            </a:fld>
            <a:endParaRPr lang="sv-SE" altLang="sv-SE"/>
          </a:p>
        </p:txBody>
      </p:sp>
    </p:spTree>
    <p:extLst>
      <p:ext uri="{BB962C8B-B14F-4D97-AF65-F5344CB8AC3E}">
        <p14:creationId xmlns:p14="http://schemas.microsoft.com/office/powerpoint/2010/main" val="49135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3" name="Platshållare för datum 3">
            <a:extLst>
              <a:ext uri="{FF2B5EF4-FFF2-40B4-BE49-F238E27FC236}">
                <a16:creationId xmlns:a16="http://schemas.microsoft.com/office/drawing/2014/main" id="{0D8557DF-9B24-42BD-B20E-A47D62C9348D}"/>
              </a:ext>
            </a:extLst>
          </p:cNvPr>
          <p:cNvSpPr>
            <a:spLocks noGrp="1"/>
          </p:cNvSpPr>
          <p:nvPr>
            <p:ph type="dt" sz="half" idx="10"/>
          </p:nvPr>
        </p:nvSpPr>
        <p:spPr/>
        <p:txBody>
          <a:bodyPr/>
          <a:lstStyle>
            <a:lvl1pPr>
              <a:defRPr/>
            </a:lvl1pPr>
          </a:lstStyle>
          <a:p>
            <a:pPr>
              <a:defRPr/>
            </a:pPr>
            <a:endParaRPr lang="sv-SE"/>
          </a:p>
        </p:txBody>
      </p:sp>
      <p:sp>
        <p:nvSpPr>
          <p:cNvPr id="4" name="Platshållare för sidfot 4">
            <a:extLst>
              <a:ext uri="{FF2B5EF4-FFF2-40B4-BE49-F238E27FC236}">
                <a16:creationId xmlns:a16="http://schemas.microsoft.com/office/drawing/2014/main" id="{EE7495B3-4191-40E9-B1F7-70CD44B3964C}"/>
              </a:ext>
            </a:extLst>
          </p:cNvPr>
          <p:cNvSpPr>
            <a:spLocks noGrp="1"/>
          </p:cNvSpPr>
          <p:nvPr>
            <p:ph type="ftr" sz="quarter" idx="11"/>
          </p:nvPr>
        </p:nvSpPr>
        <p:spPr/>
        <p:txBody>
          <a:bodyPr/>
          <a:lstStyle>
            <a:lvl1pPr>
              <a:defRPr/>
            </a:lvl1pPr>
          </a:lstStyle>
          <a:p>
            <a:pPr>
              <a:defRPr/>
            </a:pPr>
            <a:endParaRPr lang="sv-SE"/>
          </a:p>
        </p:txBody>
      </p:sp>
      <p:sp>
        <p:nvSpPr>
          <p:cNvPr id="5" name="Platshållare för bildnummer 5">
            <a:extLst>
              <a:ext uri="{FF2B5EF4-FFF2-40B4-BE49-F238E27FC236}">
                <a16:creationId xmlns:a16="http://schemas.microsoft.com/office/drawing/2014/main" id="{C6DD824D-D9E2-4387-97AD-92018F201291}"/>
              </a:ext>
            </a:extLst>
          </p:cNvPr>
          <p:cNvSpPr>
            <a:spLocks noGrp="1"/>
          </p:cNvSpPr>
          <p:nvPr>
            <p:ph type="sldNum" sz="quarter" idx="12"/>
          </p:nvPr>
        </p:nvSpPr>
        <p:spPr/>
        <p:txBody>
          <a:bodyPr/>
          <a:lstStyle>
            <a:lvl1pPr>
              <a:defRPr/>
            </a:lvl1pPr>
          </a:lstStyle>
          <a:p>
            <a:pPr>
              <a:defRPr/>
            </a:pPr>
            <a:fld id="{54BFA71A-CA80-45BE-AB19-C16EB62B1840}" type="slidenum">
              <a:rPr lang="sv-SE" altLang="sv-SE"/>
              <a:pPr>
                <a:defRPr/>
              </a:pPr>
              <a:t>‹#›</a:t>
            </a:fld>
            <a:endParaRPr lang="sv-SE" altLang="sv-SE"/>
          </a:p>
        </p:txBody>
      </p:sp>
    </p:spTree>
    <p:extLst>
      <p:ext uri="{BB962C8B-B14F-4D97-AF65-F5344CB8AC3E}">
        <p14:creationId xmlns:p14="http://schemas.microsoft.com/office/powerpoint/2010/main" val="2897231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till vänster">
    <p:bg>
      <p:bgPr>
        <a:solidFill>
          <a:schemeClr val="bg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E5368555-1434-4513-B4A0-A0D3F34EC883}"/>
              </a:ext>
            </a:extLst>
          </p:cNvPr>
          <p:cNvSpPr>
            <a:spLocks noGrp="1"/>
          </p:cNvSpPr>
          <p:nvPr>
            <p:ph type="pic" sz="quarter" idx="11"/>
          </p:nvPr>
        </p:nvSpPr>
        <p:spPr>
          <a:xfrm>
            <a:off x="0" y="0"/>
            <a:ext cx="6096000" cy="6882063"/>
          </a:xfrm>
          <a:solidFill>
            <a:schemeClr val="accent6">
              <a:lumMod val="60000"/>
              <a:lumOff val="40000"/>
            </a:schemeClr>
          </a:solidFill>
        </p:spPr>
        <p:txBody>
          <a:bodyPr lIns="252000" tIns="144000" rIns="72000">
            <a:normAutofit/>
          </a:bodyPr>
          <a:lstStyle>
            <a:lvl1pPr marL="0" indent="0">
              <a:buNone/>
              <a:defRPr sz="1600"/>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5727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572794" y="239181"/>
            <a:ext cx="5058583" cy="1325563"/>
          </a:xfrm>
        </p:spPr>
        <p:txBody>
          <a:bodyPr/>
          <a:lstStyle>
            <a:lvl1pPr>
              <a:defRPr>
                <a:solidFill>
                  <a:schemeClr val="tx2"/>
                </a:solidFill>
              </a:defRPr>
            </a:lvl1pPr>
          </a:lstStyle>
          <a:p>
            <a:r>
              <a:rPr lang="sv-SE" dirty="0"/>
              <a:t>Rubrik</a:t>
            </a:r>
            <a:br>
              <a:rPr lang="sv-SE" dirty="0"/>
            </a:br>
            <a:r>
              <a:rPr lang="sv-SE" dirty="0"/>
              <a:t>2 rader</a:t>
            </a:r>
          </a:p>
        </p:txBody>
      </p:sp>
    </p:spTree>
    <p:extLst>
      <p:ext uri="{BB962C8B-B14F-4D97-AF65-F5344CB8AC3E}">
        <p14:creationId xmlns:p14="http://schemas.microsoft.com/office/powerpoint/2010/main" val="2292254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Slutsid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EE1D229-9805-4A1E-AB10-A8536EC495C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800"/>
          </a:p>
        </p:txBody>
      </p:sp>
      <p:sp>
        <p:nvSpPr>
          <p:cNvPr id="4" name="Rektangel 2">
            <a:extLst>
              <a:ext uri="{FF2B5EF4-FFF2-40B4-BE49-F238E27FC236}">
                <a16:creationId xmlns:a16="http://schemas.microsoft.com/office/drawing/2014/main" id="{0E6595A9-A3EA-407E-BAAD-E1EF78BA74CC}"/>
              </a:ext>
            </a:extLst>
          </p:cNvPr>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sz="1900">
              <a:solidFill>
                <a:schemeClr val="tx1"/>
              </a:solidFill>
            </a:endParaRPr>
          </a:p>
        </p:txBody>
      </p:sp>
      <p:pic>
        <p:nvPicPr>
          <p:cNvPr id="6" name="Bildobjekt 23">
            <a:extLst>
              <a:ext uri="{FF2B5EF4-FFF2-40B4-BE49-F238E27FC236}">
                <a16:creationId xmlns:a16="http://schemas.microsoft.com/office/drawing/2014/main" id="{93D50486-29D0-4272-9A6F-59C6C61C59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317" y="6210300"/>
            <a:ext cx="186266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type="body" sz="quarter" idx="10"/>
          </p:nvPr>
        </p:nvSpPr>
        <p:spPr>
          <a:xfrm>
            <a:off x="6016289" y="4927392"/>
            <a:ext cx="5293712" cy="1079270"/>
          </a:xfrm>
        </p:spPr>
        <p:txBody>
          <a:bodyPr/>
          <a:lstStyle>
            <a:lvl1pPr marL="0" indent="0" algn="r">
              <a:spcBef>
                <a:spcPts val="0"/>
              </a:spcBef>
              <a:spcAft>
                <a:spcPts val="0"/>
              </a:spcAft>
              <a:buNone/>
              <a:defRPr sz="2600"/>
            </a:lvl1pPr>
          </a:lstStyle>
          <a:p>
            <a:pPr lvl="0"/>
            <a:r>
              <a:rPr lang="sv-SE"/>
              <a:t>Klicka här för att ändra format på bakgrundstexten</a:t>
            </a:r>
          </a:p>
          <a:p>
            <a:pPr lvl="1"/>
            <a:r>
              <a:rPr lang="sv-SE"/>
              <a:t>Nivå två</a:t>
            </a:r>
          </a:p>
        </p:txBody>
      </p:sp>
    </p:spTree>
    <p:extLst>
      <p:ext uri="{BB962C8B-B14F-4D97-AF65-F5344CB8AC3E}">
        <p14:creationId xmlns:p14="http://schemas.microsoft.com/office/powerpoint/2010/main" val="426753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till höger">
    <p:bg>
      <p:bgPr>
        <a:solidFill>
          <a:schemeClr val="bg1"/>
        </a:solidFill>
        <a:effectLst/>
      </p:bgPr>
    </p:bg>
    <p:spTree>
      <p:nvGrpSpPr>
        <p:cNvPr id="1" name=""/>
        <p:cNvGrpSpPr/>
        <p:nvPr/>
      </p:nvGrpSpPr>
      <p:grpSpPr>
        <a:xfrm>
          <a:off x="0" y="0"/>
          <a:ext cx="0" cy="0"/>
          <a:chOff x="0" y="0"/>
          <a:chExt cx="0" cy="0"/>
        </a:xfrm>
      </p:grpSpPr>
      <p:sp>
        <p:nvSpPr>
          <p:cNvPr id="8" name="Rektangel: diagonala rundade hörn 4">
            <a:extLst>
              <a:ext uri="{FF2B5EF4-FFF2-40B4-BE49-F238E27FC236}">
                <a16:creationId xmlns:a16="http://schemas.microsoft.com/office/drawing/2014/main" id="{E7008C88-C1C1-4F6D-8A76-1E0E454A1DE5}"/>
              </a:ext>
            </a:extLst>
          </p:cNvPr>
          <p:cNvSpPr/>
          <p:nvPr userDrawn="1"/>
        </p:nvSpPr>
        <p:spPr>
          <a:xfrm>
            <a:off x="9271347" y="445079"/>
            <a:ext cx="2954242" cy="6461772"/>
          </a:xfrm>
          <a:custGeom>
            <a:avLst/>
            <a:gdLst>
              <a:gd name="connsiteX0" fmla="*/ 0 w 7476308"/>
              <a:gd name="connsiteY0" fmla="*/ 0 h 7597733"/>
              <a:gd name="connsiteX1" fmla="*/ 3970966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78147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0 w 7476308"/>
              <a:gd name="connsiteY6" fmla="*/ 4092391 h 7597733"/>
              <a:gd name="connsiteX7" fmla="*/ 0 w 7476308"/>
              <a:gd name="connsiteY7" fmla="*/ 0 h 7597733"/>
              <a:gd name="connsiteX8" fmla="*/ 0 w 7476308"/>
              <a:gd name="connsiteY8"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505342 w 7476308"/>
              <a:gd name="connsiteY5" fmla="*/ 7597733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317452 w 7476308"/>
              <a:gd name="connsiteY5" fmla="*/ 6858697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476308 w 7476308"/>
              <a:gd name="connsiteY4" fmla="*/ 7597733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4670477 w 7476308"/>
              <a:gd name="connsiteY4" fmla="*/ 4428648 h 7597733"/>
              <a:gd name="connsiteX5" fmla="*/ 3730810 w 7476308"/>
              <a:gd name="connsiteY5" fmla="*/ 6633229 h 7597733"/>
              <a:gd name="connsiteX6" fmla="*/ 937363 w 7476308"/>
              <a:gd name="connsiteY6" fmla="*/ 6502958 h 7597733"/>
              <a:gd name="connsiteX7" fmla="*/ 0 w 7476308"/>
              <a:gd name="connsiteY7" fmla="*/ 4092391 h 7597733"/>
              <a:gd name="connsiteX8" fmla="*/ 0 w 7476308"/>
              <a:gd name="connsiteY8" fmla="*/ 0 h 7597733"/>
              <a:gd name="connsiteX9" fmla="*/ 0 w 7476308"/>
              <a:gd name="connsiteY9"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7175325 w 7476308"/>
              <a:gd name="connsiteY4" fmla="*/ 732967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597733"/>
              <a:gd name="connsiteX1" fmla="*/ 2897099 w 7476308"/>
              <a:gd name="connsiteY1" fmla="*/ 0 h 7597733"/>
              <a:gd name="connsiteX2" fmla="*/ 7476308 w 7476308"/>
              <a:gd name="connsiteY2" fmla="*/ 3505342 h 7597733"/>
              <a:gd name="connsiteX3" fmla="*/ 7476308 w 7476308"/>
              <a:gd name="connsiteY3" fmla="*/ 7597733 h 7597733"/>
              <a:gd name="connsiteX4" fmla="*/ 5384103 w 7476308"/>
              <a:gd name="connsiteY4" fmla="*/ 6164756 h 7597733"/>
              <a:gd name="connsiteX5" fmla="*/ 4670477 w 7476308"/>
              <a:gd name="connsiteY5" fmla="*/ 4428648 h 7597733"/>
              <a:gd name="connsiteX6" fmla="*/ 3730810 w 7476308"/>
              <a:gd name="connsiteY6" fmla="*/ 6633229 h 7597733"/>
              <a:gd name="connsiteX7" fmla="*/ 937363 w 7476308"/>
              <a:gd name="connsiteY7" fmla="*/ 6502958 h 7597733"/>
              <a:gd name="connsiteX8" fmla="*/ 0 w 7476308"/>
              <a:gd name="connsiteY8" fmla="*/ 4092391 h 7597733"/>
              <a:gd name="connsiteX9" fmla="*/ 0 w 7476308"/>
              <a:gd name="connsiteY9" fmla="*/ 0 h 7597733"/>
              <a:gd name="connsiteX10" fmla="*/ 0 w 7476308"/>
              <a:gd name="connsiteY10" fmla="*/ 0 h 7597733"/>
              <a:gd name="connsiteX0" fmla="*/ 0 w 7476308"/>
              <a:gd name="connsiteY0" fmla="*/ 0 h 7603170"/>
              <a:gd name="connsiteX1" fmla="*/ 2897099 w 7476308"/>
              <a:gd name="connsiteY1" fmla="*/ 0 h 7603170"/>
              <a:gd name="connsiteX2" fmla="*/ 7476308 w 7476308"/>
              <a:gd name="connsiteY2" fmla="*/ 3505342 h 7603170"/>
              <a:gd name="connsiteX3" fmla="*/ 7476308 w 7476308"/>
              <a:gd name="connsiteY3" fmla="*/ 7597733 h 7603170"/>
              <a:gd name="connsiteX4" fmla="*/ 4670477 w 7476308"/>
              <a:gd name="connsiteY4" fmla="*/ 4428648 h 7603170"/>
              <a:gd name="connsiteX5" fmla="*/ 3730810 w 7476308"/>
              <a:gd name="connsiteY5" fmla="*/ 6633229 h 7603170"/>
              <a:gd name="connsiteX6" fmla="*/ 937363 w 7476308"/>
              <a:gd name="connsiteY6" fmla="*/ 6502958 h 7603170"/>
              <a:gd name="connsiteX7" fmla="*/ 0 w 7476308"/>
              <a:gd name="connsiteY7" fmla="*/ 4092391 h 7603170"/>
              <a:gd name="connsiteX8" fmla="*/ 0 w 7476308"/>
              <a:gd name="connsiteY8" fmla="*/ 0 h 7603170"/>
              <a:gd name="connsiteX9" fmla="*/ 0 w 7476308"/>
              <a:gd name="connsiteY9" fmla="*/ 0 h 7603170"/>
              <a:gd name="connsiteX0" fmla="*/ 0 w 7476308"/>
              <a:gd name="connsiteY0" fmla="*/ 0 h 6633229"/>
              <a:gd name="connsiteX1" fmla="*/ 2897099 w 7476308"/>
              <a:gd name="connsiteY1" fmla="*/ 0 h 6633229"/>
              <a:gd name="connsiteX2" fmla="*/ 7476308 w 7476308"/>
              <a:gd name="connsiteY2" fmla="*/ 3505342 h 6633229"/>
              <a:gd name="connsiteX3" fmla="*/ 4670477 w 7476308"/>
              <a:gd name="connsiteY3" fmla="*/ 4428648 h 6633229"/>
              <a:gd name="connsiteX4" fmla="*/ 3730810 w 7476308"/>
              <a:gd name="connsiteY4" fmla="*/ 6633229 h 6633229"/>
              <a:gd name="connsiteX5" fmla="*/ 937363 w 7476308"/>
              <a:gd name="connsiteY5" fmla="*/ 6502958 h 6633229"/>
              <a:gd name="connsiteX6" fmla="*/ 0 w 7476308"/>
              <a:gd name="connsiteY6" fmla="*/ 4092391 h 6633229"/>
              <a:gd name="connsiteX7" fmla="*/ 0 w 7476308"/>
              <a:gd name="connsiteY7" fmla="*/ 0 h 6633229"/>
              <a:gd name="connsiteX8" fmla="*/ 0 w 7476308"/>
              <a:gd name="connsiteY8" fmla="*/ 0 h 6633229"/>
              <a:gd name="connsiteX0" fmla="*/ 0 w 4670477"/>
              <a:gd name="connsiteY0" fmla="*/ 0 h 6633229"/>
              <a:gd name="connsiteX1" fmla="*/ 2897099 w 4670477"/>
              <a:gd name="connsiteY1" fmla="*/ 0 h 6633229"/>
              <a:gd name="connsiteX2" fmla="*/ 4670477 w 4670477"/>
              <a:gd name="connsiteY2" fmla="*/ 4428648 h 6633229"/>
              <a:gd name="connsiteX3" fmla="*/ 3730810 w 4670477"/>
              <a:gd name="connsiteY3" fmla="*/ 6633229 h 6633229"/>
              <a:gd name="connsiteX4" fmla="*/ 937363 w 4670477"/>
              <a:gd name="connsiteY4" fmla="*/ 6502958 h 6633229"/>
              <a:gd name="connsiteX5" fmla="*/ 0 w 4670477"/>
              <a:gd name="connsiteY5" fmla="*/ 4092391 h 6633229"/>
              <a:gd name="connsiteX6" fmla="*/ 0 w 4670477"/>
              <a:gd name="connsiteY6" fmla="*/ 0 h 6633229"/>
              <a:gd name="connsiteX7" fmla="*/ 0 w 4670477"/>
              <a:gd name="connsiteY7" fmla="*/ 0 h 6633229"/>
              <a:gd name="connsiteX0" fmla="*/ 0 w 3829368"/>
              <a:gd name="connsiteY0" fmla="*/ 0 h 6633229"/>
              <a:gd name="connsiteX1" fmla="*/ 2897099 w 3829368"/>
              <a:gd name="connsiteY1" fmla="*/ 0 h 6633229"/>
              <a:gd name="connsiteX2" fmla="*/ 3730810 w 3829368"/>
              <a:gd name="connsiteY2" fmla="*/ 6633229 h 6633229"/>
              <a:gd name="connsiteX3" fmla="*/ 937363 w 3829368"/>
              <a:gd name="connsiteY3" fmla="*/ 6502958 h 6633229"/>
              <a:gd name="connsiteX4" fmla="*/ 0 w 3829368"/>
              <a:gd name="connsiteY4" fmla="*/ 4092391 h 6633229"/>
              <a:gd name="connsiteX5" fmla="*/ 0 w 3829368"/>
              <a:gd name="connsiteY5" fmla="*/ 0 h 6633229"/>
              <a:gd name="connsiteX6" fmla="*/ 0 w 3829368"/>
              <a:gd name="connsiteY6" fmla="*/ 0 h 6633229"/>
              <a:gd name="connsiteX0" fmla="*/ 0 w 3789095"/>
              <a:gd name="connsiteY0" fmla="*/ 0 h 6633229"/>
              <a:gd name="connsiteX1" fmla="*/ 2897099 w 3789095"/>
              <a:gd name="connsiteY1" fmla="*/ 0 h 6633229"/>
              <a:gd name="connsiteX2" fmla="*/ 3730810 w 3789095"/>
              <a:gd name="connsiteY2" fmla="*/ 6633229 h 6633229"/>
              <a:gd name="connsiteX3" fmla="*/ 937363 w 3789095"/>
              <a:gd name="connsiteY3" fmla="*/ 6502958 h 6633229"/>
              <a:gd name="connsiteX4" fmla="*/ 0 w 3789095"/>
              <a:gd name="connsiteY4" fmla="*/ 4092391 h 6633229"/>
              <a:gd name="connsiteX5" fmla="*/ 0 w 3789095"/>
              <a:gd name="connsiteY5" fmla="*/ 0 h 6633229"/>
              <a:gd name="connsiteX6" fmla="*/ 0 w 3789095"/>
              <a:gd name="connsiteY6" fmla="*/ 0 h 6633229"/>
              <a:gd name="connsiteX0" fmla="*/ 0 w 3730810"/>
              <a:gd name="connsiteY0" fmla="*/ 0 h 6633229"/>
              <a:gd name="connsiteX1" fmla="*/ 2897099 w 3730810"/>
              <a:gd name="connsiteY1" fmla="*/ 0 h 6633229"/>
              <a:gd name="connsiteX2" fmla="*/ 3730810 w 3730810"/>
              <a:gd name="connsiteY2" fmla="*/ 6633229 h 6633229"/>
              <a:gd name="connsiteX3" fmla="*/ 937363 w 3730810"/>
              <a:gd name="connsiteY3" fmla="*/ 6502958 h 6633229"/>
              <a:gd name="connsiteX4" fmla="*/ 0 w 3730810"/>
              <a:gd name="connsiteY4" fmla="*/ 4092391 h 6633229"/>
              <a:gd name="connsiteX5" fmla="*/ 0 w 3730810"/>
              <a:gd name="connsiteY5" fmla="*/ 0 h 6633229"/>
              <a:gd name="connsiteX6" fmla="*/ 0 w 3730810"/>
              <a:gd name="connsiteY6" fmla="*/ 0 h 6633229"/>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502958"/>
              <a:gd name="connsiteX1" fmla="*/ 2897099 w 2954210"/>
              <a:gd name="connsiteY1" fmla="*/ 0 h 6502958"/>
              <a:gd name="connsiteX2" fmla="*/ 2954197 w 2954210"/>
              <a:gd name="connsiteY2" fmla="*/ 6457865 h 6502958"/>
              <a:gd name="connsiteX3" fmla="*/ 937363 w 2954210"/>
              <a:gd name="connsiteY3" fmla="*/ 6502958 h 6502958"/>
              <a:gd name="connsiteX4" fmla="*/ 0 w 2954210"/>
              <a:gd name="connsiteY4" fmla="*/ 4092391 h 6502958"/>
              <a:gd name="connsiteX5" fmla="*/ 0 w 2954210"/>
              <a:gd name="connsiteY5" fmla="*/ 0 h 6502958"/>
              <a:gd name="connsiteX6" fmla="*/ 0 w 2954210"/>
              <a:gd name="connsiteY6" fmla="*/ 0 h 6502958"/>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0"/>
              <a:gd name="connsiteY0" fmla="*/ 0 h 6457865"/>
              <a:gd name="connsiteX1" fmla="*/ 2897099 w 2954210"/>
              <a:gd name="connsiteY1" fmla="*/ 0 h 6457865"/>
              <a:gd name="connsiteX2" fmla="*/ 2954197 w 2954210"/>
              <a:gd name="connsiteY2" fmla="*/ 6457865 h 6457865"/>
              <a:gd name="connsiteX3" fmla="*/ 887259 w 2954210"/>
              <a:gd name="connsiteY3" fmla="*/ 6440328 h 6457865"/>
              <a:gd name="connsiteX4" fmla="*/ 0 w 2954210"/>
              <a:gd name="connsiteY4" fmla="*/ 4092391 h 6457865"/>
              <a:gd name="connsiteX5" fmla="*/ 0 w 2954210"/>
              <a:gd name="connsiteY5" fmla="*/ 0 h 6457865"/>
              <a:gd name="connsiteX6" fmla="*/ 0 w 2954210"/>
              <a:gd name="connsiteY6" fmla="*/ 0 h 6457865"/>
              <a:gd name="connsiteX0" fmla="*/ 0 w 2954214"/>
              <a:gd name="connsiteY0" fmla="*/ 0 h 6457865"/>
              <a:gd name="connsiteX1" fmla="*/ 2909625 w 2954214"/>
              <a:gd name="connsiteY1" fmla="*/ 0 h 6457865"/>
              <a:gd name="connsiteX2" fmla="*/ 2954197 w 2954214"/>
              <a:gd name="connsiteY2" fmla="*/ 6457865 h 6457865"/>
              <a:gd name="connsiteX3" fmla="*/ 887259 w 2954214"/>
              <a:gd name="connsiteY3" fmla="*/ 6440328 h 6457865"/>
              <a:gd name="connsiteX4" fmla="*/ 0 w 2954214"/>
              <a:gd name="connsiteY4" fmla="*/ 4092391 h 6457865"/>
              <a:gd name="connsiteX5" fmla="*/ 0 w 2954214"/>
              <a:gd name="connsiteY5" fmla="*/ 0 h 6457865"/>
              <a:gd name="connsiteX6" fmla="*/ 0 w 2954214"/>
              <a:gd name="connsiteY6" fmla="*/ 0 h 6457865"/>
              <a:gd name="connsiteX0" fmla="*/ 0 w 2954242"/>
              <a:gd name="connsiteY0" fmla="*/ 3907 h 6461772"/>
              <a:gd name="connsiteX1" fmla="*/ 2933071 w 2954242"/>
              <a:gd name="connsiteY1" fmla="*/ 0 h 6461772"/>
              <a:gd name="connsiteX2" fmla="*/ 2954197 w 2954242"/>
              <a:gd name="connsiteY2" fmla="*/ 6461772 h 6461772"/>
              <a:gd name="connsiteX3" fmla="*/ 887259 w 2954242"/>
              <a:gd name="connsiteY3" fmla="*/ 6444235 h 6461772"/>
              <a:gd name="connsiteX4" fmla="*/ 0 w 2954242"/>
              <a:gd name="connsiteY4" fmla="*/ 4096298 h 6461772"/>
              <a:gd name="connsiteX5" fmla="*/ 0 w 2954242"/>
              <a:gd name="connsiteY5" fmla="*/ 3907 h 6461772"/>
              <a:gd name="connsiteX6" fmla="*/ 0 w 2954242"/>
              <a:gd name="connsiteY6" fmla="*/ 3907 h 64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4242" h="6461772">
                <a:moveTo>
                  <a:pt x="0" y="3907"/>
                </a:moveTo>
                <a:lnTo>
                  <a:pt x="2933071" y="0"/>
                </a:lnTo>
                <a:cubicBezTo>
                  <a:pt x="2941098" y="15774"/>
                  <a:pt x="2955144" y="6430132"/>
                  <a:pt x="2954197" y="6461772"/>
                </a:cubicBezTo>
                <a:cubicBezTo>
                  <a:pt x="2941612" y="6442148"/>
                  <a:pt x="920338" y="6439735"/>
                  <a:pt x="887259" y="6444235"/>
                </a:cubicBezTo>
                <a:cubicBezTo>
                  <a:pt x="252931" y="5747277"/>
                  <a:pt x="118649" y="5330437"/>
                  <a:pt x="0" y="4096298"/>
                </a:cubicBezTo>
                <a:lnTo>
                  <a:pt x="0" y="3907"/>
                </a:lnTo>
                <a:lnTo>
                  <a:pt x="0" y="390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bild 3">
            <a:extLst>
              <a:ext uri="{FF2B5EF4-FFF2-40B4-BE49-F238E27FC236}">
                <a16:creationId xmlns:a16="http://schemas.microsoft.com/office/drawing/2014/main" id="{BF308462-1899-4B44-85C4-E857B1EAA405}"/>
              </a:ext>
              <a:ext uri="{C183D7F6-B498-43B3-948B-1728B52AA6E4}">
                <adec:decorative xmlns:adec="http://schemas.microsoft.com/office/drawing/2017/decorative" val="1"/>
              </a:ext>
            </a:extLst>
          </p:cNvPr>
          <p:cNvSpPr>
            <a:spLocks noGrp="1"/>
          </p:cNvSpPr>
          <p:nvPr>
            <p:ph type="pic" sz="quarter" idx="11"/>
          </p:nvPr>
        </p:nvSpPr>
        <p:spPr>
          <a:xfrm rot="549817">
            <a:off x="6792696" y="790836"/>
            <a:ext cx="4279113" cy="4568015"/>
          </a:xfrm>
          <a:prstGeom prst="round2DiagRect">
            <a:avLst>
              <a:gd name="adj1" fmla="val 43413"/>
              <a:gd name="adj2" fmla="val 0"/>
            </a:avLst>
          </a:prstGeom>
          <a:solidFill>
            <a:schemeClr val="accent2">
              <a:alpha val="84000"/>
            </a:schemeClr>
          </a:solidFill>
        </p:spPr>
        <p:txBody>
          <a:bodyPr>
            <a:normAutofit/>
          </a:bodyPr>
          <a:lstStyle>
            <a:lvl1pPr marL="0" indent="0">
              <a:buNone/>
              <a:defRPr sz="1600">
                <a:solidFill>
                  <a:schemeClr val="bg1"/>
                </a:solidFill>
              </a:defRPr>
            </a:lvl1pPr>
          </a:lstStyle>
          <a:p>
            <a:r>
              <a:rPr lang="sv-SE"/>
              <a:t>Klicka på ikonen för att lägga till en bild</a:t>
            </a:r>
            <a:endParaRPr lang="sv-SE" dirty="0"/>
          </a:p>
        </p:txBody>
      </p:sp>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20800"/>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25574"/>
            <a:ext cx="5058583" cy="1325563"/>
          </a:xfrm>
        </p:spPr>
        <p:txBody>
          <a:bodyPr/>
          <a:lstStyle>
            <a:lvl1pPr>
              <a:defRPr>
                <a:solidFill>
                  <a:schemeClr val="tx2"/>
                </a:solidFill>
              </a:defRPr>
            </a:lvl1pPr>
          </a:lstStyle>
          <a:p>
            <a:r>
              <a:rPr lang="sv-SE" dirty="0"/>
              <a:t>Rubrik</a:t>
            </a:r>
            <a:br>
              <a:rPr lang="sv-SE" dirty="0"/>
            </a:br>
            <a:r>
              <a:rPr lang="sv-SE" dirty="0"/>
              <a:t>2 rader</a:t>
            </a:r>
          </a:p>
        </p:txBody>
      </p:sp>
      <p:pic>
        <p:nvPicPr>
          <p:cNvPr id="7" name="Bildobjekt 6">
            <a:extLst>
              <a:ext uri="{FF2B5EF4-FFF2-40B4-BE49-F238E27FC236}">
                <a16:creationId xmlns:a16="http://schemas.microsoft.com/office/drawing/2014/main" id="{D035530D-EC0A-4A8F-AB0F-982880DFDF8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
        <p:nvSpPr>
          <p:cNvPr id="9" name="textruta 8">
            <a:extLst>
              <a:ext uri="{FF2B5EF4-FFF2-40B4-BE49-F238E27FC236}">
                <a16:creationId xmlns:a16="http://schemas.microsoft.com/office/drawing/2014/main" id="{82E62618-C8F3-498A-A987-94B31979706D}"/>
              </a:ext>
            </a:extLst>
          </p:cNvPr>
          <p:cNvSpPr txBox="1"/>
          <p:nvPr userDrawn="1"/>
        </p:nvSpPr>
        <p:spPr>
          <a:xfrm>
            <a:off x="9328298" y="-1309051"/>
            <a:ext cx="2819400" cy="1200329"/>
          </a:xfrm>
          <a:prstGeom prst="rect">
            <a:avLst/>
          </a:prstGeom>
          <a:solidFill>
            <a:schemeClr val="tx2"/>
          </a:solidFill>
        </p:spPr>
        <p:txBody>
          <a:bodyPr wrap="square" rtlCol="0">
            <a:spAutoFit/>
          </a:bodyPr>
          <a:lstStyle/>
          <a:p>
            <a:r>
              <a:rPr lang="sv-SE" sz="1200" b="1" dirty="0">
                <a:solidFill>
                  <a:schemeClr val="bg1"/>
                </a:solidFill>
                <a:latin typeface="Arial" panose="020B0604020202020204" pitchFamily="34" charset="0"/>
                <a:cs typeface="Arial" panose="020B0604020202020204" pitchFamily="34" charset="0"/>
              </a:rPr>
              <a:t>Lägg till en bild i bladet:</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Klicka på symbolen –välj foto – infoga. </a:t>
            </a:r>
            <a:br>
              <a:rPr lang="sv-SE" sz="1200" dirty="0">
                <a:solidFill>
                  <a:schemeClr val="bg1"/>
                </a:solidFill>
                <a:latin typeface="Arial" panose="020B0604020202020204" pitchFamily="34" charset="0"/>
                <a:cs typeface="Arial" panose="020B0604020202020204" pitchFamily="34" charset="0"/>
              </a:rPr>
            </a:br>
            <a:r>
              <a:rPr lang="sv-SE" sz="1200" dirty="0">
                <a:solidFill>
                  <a:schemeClr val="bg1"/>
                </a:solidFill>
                <a:latin typeface="Arial" panose="020B0604020202020204" pitchFamily="34" charset="0"/>
                <a:cs typeface="Arial" panose="020B0604020202020204" pitchFamily="34" charset="0"/>
              </a:rPr>
              <a:t>Ibland behöver man beskära fotot så att det fyller ut ytan. Ha fotot markerat – klicka på ”bildformat” – beskär – testa med ”anpassa” och ”fyll”.</a:t>
            </a:r>
          </a:p>
        </p:txBody>
      </p:sp>
    </p:spTree>
    <p:extLst>
      <p:ext uri="{BB962C8B-B14F-4D97-AF65-F5344CB8AC3E}">
        <p14:creationId xmlns:p14="http://schemas.microsoft.com/office/powerpoint/2010/main" val="143587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vsnitts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A76ECA-CF40-4A60-B309-60280244B606}"/>
              </a:ext>
            </a:extLst>
          </p:cNvPr>
          <p:cNvSpPr>
            <a:spLocks noGrp="1"/>
          </p:cNvSpPr>
          <p:nvPr>
            <p:ph type="ctrTitle" hasCustomPrompt="1"/>
          </p:nvPr>
        </p:nvSpPr>
        <p:spPr>
          <a:xfrm>
            <a:off x="819151" y="2140535"/>
            <a:ext cx="5712278" cy="2387600"/>
          </a:xfrm>
        </p:spPr>
        <p:txBody>
          <a:bodyPr anchor="t" anchorCtr="0"/>
          <a:lstStyle>
            <a:lvl1pPr algn="l">
              <a:defRPr sz="5200">
                <a:solidFill>
                  <a:schemeClr val="tx2"/>
                </a:solidFill>
              </a:defRPr>
            </a:lvl1pPr>
          </a:lstStyle>
          <a:p>
            <a:r>
              <a:rPr lang="sv-SE" dirty="0"/>
              <a:t>rubrik</a:t>
            </a:r>
          </a:p>
        </p:txBody>
      </p:sp>
      <p:sp>
        <p:nvSpPr>
          <p:cNvPr id="3" name="Underrubrik 2">
            <a:extLst>
              <a:ext uri="{FF2B5EF4-FFF2-40B4-BE49-F238E27FC236}">
                <a16:creationId xmlns:a16="http://schemas.microsoft.com/office/drawing/2014/main" id="{E68F530B-6E96-46BC-BBCC-51B064E6AC28}"/>
              </a:ext>
            </a:extLst>
          </p:cNvPr>
          <p:cNvSpPr>
            <a:spLocks noGrp="1"/>
          </p:cNvSpPr>
          <p:nvPr>
            <p:ph type="subTitle" idx="1" hasCustomPrompt="1"/>
          </p:nvPr>
        </p:nvSpPr>
        <p:spPr>
          <a:xfrm>
            <a:off x="819151" y="1442076"/>
            <a:ext cx="5711548" cy="474662"/>
          </a:xfrm>
        </p:spPr>
        <p:txBody>
          <a:bodyPr/>
          <a:lstStyle>
            <a:lvl1pPr marL="0" indent="0" algn="l">
              <a:buNone/>
              <a:defRPr sz="2700" cap="all"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a:t>
            </a:r>
          </a:p>
        </p:txBody>
      </p:sp>
    </p:spTree>
    <p:extLst>
      <p:ext uri="{BB962C8B-B14F-4D97-AF65-F5344CB8AC3E}">
        <p14:creationId xmlns:p14="http://schemas.microsoft.com/office/powerpoint/2010/main" val="408050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
    <p:bg>
      <p:bgPr>
        <a:solidFill>
          <a:schemeClr val="bg1"/>
        </a:solidFill>
        <a:effectLst/>
      </p:bgPr>
    </p:bg>
    <p:spTree>
      <p:nvGrpSpPr>
        <p:cNvPr id="1" name=""/>
        <p:cNvGrpSpPr/>
        <p:nvPr/>
      </p:nvGrpSpPr>
      <p:grpSpPr>
        <a:xfrm>
          <a:off x="0" y="0"/>
          <a:ext cx="0" cy="0"/>
          <a:chOff x="0" y="0"/>
          <a:chExt cx="0" cy="0"/>
        </a:xfrm>
      </p:grpSpPr>
      <p:sp>
        <p:nvSpPr>
          <p:cNvPr id="15" name="Freeform 9">
            <a:extLst>
              <a:ext uri="{FF2B5EF4-FFF2-40B4-BE49-F238E27FC236}">
                <a16:creationId xmlns:a16="http://schemas.microsoft.com/office/drawing/2014/main" id="{1709AE4F-DE07-4194-9808-48C512EAA1A1}"/>
              </a:ext>
            </a:extLst>
          </p:cNvPr>
          <p:cNvSpPr>
            <a:spLocks noEditPoints="1"/>
          </p:cNvSpPr>
          <p:nvPr userDrawn="1"/>
        </p:nvSpPr>
        <p:spPr bwMode="auto">
          <a:xfrm>
            <a:off x="723900" y="823913"/>
            <a:ext cx="2038350" cy="1652587"/>
          </a:xfrm>
          <a:custGeom>
            <a:avLst/>
            <a:gdLst>
              <a:gd name="T0" fmla="*/ 212 w 1284"/>
              <a:gd name="T1" fmla="*/ 1035 h 1041"/>
              <a:gd name="T2" fmla="*/ 250 w 1284"/>
              <a:gd name="T3" fmla="*/ 1037 h 1041"/>
              <a:gd name="T4" fmla="*/ 306 w 1284"/>
              <a:gd name="T5" fmla="*/ 995 h 1041"/>
              <a:gd name="T6" fmla="*/ 432 w 1284"/>
              <a:gd name="T7" fmla="*/ 863 h 1041"/>
              <a:gd name="T8" fmla="*/ 532 w 1284"/>
              <a:gd name="T9" fmla="*/ 697 h 1041"/>
              <a:gd name="T10" fmla="*/ 580 w 1284"/>
              <a:gd name="T11" fmla="*/ 533 h 1041"/>
              <a:gd name="T12" fmla="*/ 592 w 1284"/>
              <a:gd name="T13" fmla="*/ 404 h 1041"/>
              <a:gd name="T14" fmla="*/ 574 w 1284"/>
              <a:gd name="T15" fmla="*/ 254 h 1041"/>
              <a:gd name="T16" fmla="*/ 506 w 1284"/>
              <a:gd name="T17" fmla="*/ 114 h 1041"/>
              <a:gd name="T18" fmla="*/ 408 w 1284"/>
              <a:gd name="T19" fmla="*/ 34 h 1041"/>
              <a:gd name="T20" fmla="*/ 300 w 1284"/>
              <a:gd name="T21" fmla="*/ 2 h 1041"/>
              <a:gd name="T22" fmla="*/ 218 w 1284"/>
              <a:gd name="T23" fmla="*/ 6 h 1041"/>
              <a:gd name="T24" fmla="*/ 118 w 1284"/>
              <a:gd name="T25" fmla="*/ 44 h 1041"/>
              <a:gd name="T26" fmla="*/ 46 w 1284"/>
              <a:gd name="T27" fmla="*/ 112 h 1041"/>
              <a:gd name="T28" fmla="*/ 6 w 1284"/>
              <a:gd name="T29" fmla="*/ 202 h 1041"/>
              <a:gd name="T30" fmla="*/ 2 w 1284"/>
              <a:gd name="T31" fmla="*/ 278 h 1041"/>
              <a:gd name="T32" fmla="*/ 32 w 1284"/>
              <a:gd name="T33" fmla="*/ 370 h 1041"/>
              <a:gd name="T34" fmla="*/ 92 w 1284"/>
              <a:gd name="T35" fmla="*/ 442 h 1041"/>
              <a:gd name="T36" fmla="*/ 178 w 1284"/>
              <a:gd name="T37" fmla="*/ 488 h 1041"/>
              <a:gd name="T38" fmla="*/ 250 w 1284"/>
              <a:gd name="T39" fmla="*/ 498 h 1041"/>
              <a:gd name="T40" fmla="*/ 350 w 1284"/>
              <a:gd name="T41" fmla="*/ 486 h 1041"/>
              <a:gd name="T42" fmla="*/ 386 w 1284"/>
              <a:gd name="T43" fmla="*/ 518 h 1041"/>
              <a:gd name="T44" fmla="*/ 338 w 1284"/>
              <a:gd name="T45" fmla="*/ 669 h 1041"/>
              <a:gd name="T46" fmla="*/ 258 w 1284"/>
              <a:gd name="T47" fmla="*/ 785 h 1041"/>
              <a:gd name="T48" fmla="*/ 144 w 1284"/>
              <a:gd name="T49" fmla="*/ 891 h 1041"/>
              <a:gd name="T50" fmla="*/ 126 w 1284"/>
              <a:gd name="T51" fmla="*/ 915 h 1041"/>
              <a:gd name="T52" fmla="*/ 132 w 1284"/>
              <a:gd name="T53" fmla="*/ 957 h 1041"/>
              <a:gd name="T54" fmla="*/ 884 w 1284"/>
              <a:gd name="T55" fmla="*/ 1019 h 1041"/>
              <a:gd name="T56" fmla="*/ 924 w 1284"/>
              <a:gd name="T57" fmla="*/ 1041 h 1041"/>
              <a:gd name="T58" fmla="*/ 960 w 1284"/>
              <a:gd name="T59" fmla="*/ 1025 h 1041"/>
              <a:gd name="T60" fmla="*/ 1070 w 1284"/>
              <a:gd name="T61" fmla="*/ 925 h 1041"/>
              <a:gd name="T62" fmla="*/ 1178 w 1284"/>
              <a:gd name="T63" fmla="*/ 787 h 1041"/>
              <a:gd name="T64" fmla="*/ 1260 w 1284"/>
              <a:gd name="T65" fmla="*/ 591 h 1041"/>
              <a:gd name="T66" fmla="*/ 1280 w 1284"/>
              <a:gd name="T67" fmla="*/ 470 h 1041"/>
              <a:gd name="T68" fmla="*/ 1282 w 1284"/>
              <a:gd name="T69" fmla="*/ 350 h 1041"/>
              <a:gd name="T70" fmla="*/ 1236 w 1284"/>
              <a:gd name="T71" fmla="*/ 176 h 1041"/>
              <a:gd name="T72" fmla="*/ 1150 w 1284"/>
              <a:gd name="T73" fmla="*/ 68 h 1041"/>
              <a:gd name="T74" fmla="*/ 1046 w 1284"/>
              <a:gd name="T75" fmla="*/ 12 h 1041"/>
              <a:gd name="T76" fmla="*/ 968 w 1284"/>
              <a:gd name="T77" fmla="*/ 0 h 1041"/>
              <a:gd name="T78" fmla="*/ 856 w 1284"/>
              <a:gd name="T79" fmla="*/ 22 h 1041"/>
              <a:gd name="T80" fmla="*/ 770 w 1284"/>
              <a:gd name="T81" fmla="*/ 76 h 1041"/>
              <a:gd name="T82" fmla="*/ 712 w 1284"/>
              <a:gd name="T83" fmla="*/ 154 h 1041"/>
              <a:gd name="T84" fmla="*/ 692 w 1284"/>
              <a:gd name="T85" fmla="*/ 252 h 1041"/>
              <a:gd name="T86" fmla="*/ 704 w 1284"/>
              <a:gd name="T87" fmla="*/ 326 h 1041"/>
              <a:gd name="T88" fmla="*/ 750 w 1284"/>
              <a:gd name="T89" fmla="*/ 410 h 1041"/>
              <a:gd name="T90" fmla="*/ 824 w 1284"/>
              <a:gd name="T91" fmla="*/ 468 h 1041"/>
              <a:gd name="T92" fmla="*/ 918 w 1284"/>
              <a:gd name="T93" fmla="*/ 496 h 1041"/>
              <a:gd name="T94" fmla="*/ 998 w 1284"/>
              <a:gd name="T95" fmla="*/ 494 h 1041"/>
              <a:gd name="T96" fmla="*/ 1082 w 1284"/>
              <a:gd name="T97" fmla="*/ 474 h 1041"/>
              <a:gd name="T98" fmla="*/ 1062 w 1284"/>
              <a:gd name="T99" fmla="*/ 597 h 1041"/>
              <a:gd name="T100" fmla="*/ 992 w 1284"/>
              <a:gd name="T101" fmla="*/ 731 h 1041"/>
              <a:gd name="T102" fmla="*/ 890 w 1284"/>
              <a:gd name="T103" fmla="*/ 847 h 1041"/>
              <a:gd name="T104" fmla="*/ 828 w 1284"/>
              <a:gd name="T105" fmla="*/ 897 h 1041"/>
              <a:gd name="T106" fmla="*/ 816 w 1284"/>
              <a:gd name="T107" fmla="*/ 935 h 1041"/>
              <a:gd name="T108" fmla="*/ 884 w 1284"/>
              <a:gd name="T109" fmla="*/ 1019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4" h="1041">
                <a:moveTo>
                  <a:pt x="192" y="1019"/>
                </a:moveTo>
                <a:lnTo>
                  <a:pt x="192" y="1019"/>
                </a:lnTo>
                <a:lnTo>
                  <a:pt x="202" y="1029"/>
                </a:lnTo>
                <a:lnTo>
                  <a:pt x="212" y="1035"/>
                </a:lnTo>
                <a:lnTo>
                  <a:pt x="222" y="1039"/>
                </a:lnTo>
                <a:lnTo>
                  <a:pt x="232" y="1041"/>
                </a:lnTo>
                <a:lnTo>
                  <a:pt x="240" y="1039"/>
                </a:lnTo>
                <a:lnTo>
                  <a:pt x="250" y="1037"/>
                </a:lnTo>
                <a:lnTo>
                  <a:pt x="260" y="1031"/>
                </a:lnTo>
                <a:lnTo>
                  <a:pt x="268" y="1025"/>
                </a:lnTo>
                <a:lnTo>
                  <a:pt x="268" y="1025"/>
                </a:lnTo>
                <a:lnTo>
                  <a:pt x="306" y="995"/>
                </a:lnTo>
                <a:lnTo>
                  <a:pt x="352" y="951"/>
                </a:lnTo>
                <a:lnTo>
                  <a:pt x="378" y="925"/>
                </a:lnTo>
                <a:lnTo>
                  <a:pt x="406" y="895"/>
                </a:lnTo>
                <a:lnTo>
                  <a:pt x="432" y="863"/>
                </a:lnTo>
                <a:lnTo>
                  <a:pt x="460" y="827"/>
                </a:lnTo>
                <a:lnTo>
                  <a:pt x="486" y="787"/>
                </a:lnTo>
                <a:lnTo>
                  <a:pt x="510" y="743"/>
                </a:lnTo>
                <a:lnTo>
                  <a:pt x="532" y="697"/>
                </a:lnTo>
                <a:lnTo>
                  <a:pt x="552" y="645"/>
                </a:lnTo>
                <a:lnTo>
                  <a:pt x="568" y="591"/>
                </a:lnTo>
                <a:lnTo>
                  <a:pt x="576" y="561"/>
                </a:lnTo>
                <a:lnTo>
                  <a:pt x="580" y="533"/>
                </a:lnTo>
                <a:lnTo>
                  <a:pt x="586" y="502"/>
                </a:lnTo>
                <a:lnTo>
                  <a:pt x="588" y="470"/>
                </a:lnTo>
                <a:lnTo>
                  <a:pt x="590" y="438"/>
                </a:lnTo>
                <a:lnTo>
                  <a:pt x="592" y="404"/>
                </a:lnTo>
                <a:lnTo>
                  <a:pt x="592" y="404"/>
                </a:lnTo>
                <a:lnTo>
                  <a:pt x="590" y="350"/>
                </a:lnTo>
                <a:lnTo>
                  <a:pt x="584" y="300"/>
                </a:lnTo>
                <a:lnTo>
                  <a:pt x="574" y="254"/>
                </a:lnTo>
                <a:lnTo>
                  <a:pt x="560" y="214"/>
                </a:lnTo>
                <a:lnTo>
                  <a:pt x="544" y="176"/>
                </a:lnTo>
                <a:lnTo>
                  <a:pt x="526" y="144"/>
                </a:lnTo>
                <a:lnTo>
                  <a:pt x="506" y="114"/>
                </a:lnTo>
                <a:lnTo>
                  <a:pt x="482" y="90"/>
                </a:lnTo>
                <a:lnTo>
                  <a:pt x="458" y="68"/>
                </a:lnTo>
                <a:lnTo>
                  <a:pt x="434" y="48"/>
                </a:lnTo>
                <a:lnTo>
                  <a:pt x="408" y="34"/>
                </a:lnTo>
                <a:lnTo>
                  <a:pt x="380" y="22"/>
                </a:lnTo>
                <a:lnTo>
                  <a:pt x="354" y="12"/>
                </a:lnTo>
                <a:lnTo>
                  <a:pt x="326" y="6"/>
                </a:lnTo>
                <a:lnTo>
                  <a:pt x="300" y="2"/>
                </a:lnTo>
                <a:lnTo>
                  <a:pt x="276" y="0"/>
                </a:lnTo>
                <a:lnTo>
                  <a:pt x="276" y="0"/>
                </a:lnTo>
                <a:lnTo>
                  <a:pt x="246" y="2"/>
                </a:lnTo>
                <a:lnTo>
                  <a:pt x="218" y="6"/>
                </a:lnTo>
                <a:lnTo>
                  <a:pt x="190" y="12"/>
                </a:lnTo>
                <a:lnTo>
                  <a:pt x="164" y="22"/>
                </a:lnTo>
                <a:lnTo>
                  <a:pt x="140" y="32"/>
                </a:lnTo>
                <a:lnTo>
                  <a:pt x="118" y="44"/>
                </a:lnTo>
                <a:lnTo>
                  <a:pt x="98" y="58"/>
                </a:lnTo>
                <a:lnTo>
                  <a:pt x="78" y="76"/>
                </a:lnTo>
                <a:lnTo>
                  <a:pt x="60" y="94"/>
                </a:lnTo>
                <a:lnTo>
                  <a:pt x="46" y="112"/>
                </a:lnTo>
                <a:lnTo>
                  <a:pt x="32" y="134"/>
                </a:lnTo>
                <a:lnTo>
                  <a:pt x="20" y="154"/>
                </a:lnTo>
                <a:lnTo>
                  <a:pt x="12" y="178"/>
                </a:lnTo>
                <a:lnTo>
                  <a:pt x="6" y="202"/>
                </a:lnTo>
                <a:lnTo>
                  <a:pt x="2" y="226"/>
                </a:lnTo>
                <a:lnTo>
                  <a:pt x="0" y="252"/>
                </a:lnTo>
                <a:lnTo>
                  <a:pt x="0" y="252"/>
                </a:lnTo>
                <a:lnTo>
                  <a:pt x="2" y="278"/>
                </a:lnTo>
                <a:lnTo>
                  <a:pt x="6" y="302"/>
                </a:lnTo>
                <a:lnTo>
                  <a:pt x="12" y="326"/>
                </a:lnTo>
                <a:lnTo>
                  <a:pt x="20" y="348"/>
                </a:lnTo>
                <a:lnTo>
                  <a:pt x="32" y="370"/>
                </a:lnTo>
                <a:lnTo>
                  <a:pt x="44" y="390"/>
                </a:lnTo>
                <a:lnTo>
                  <a:pt x="58" y="410"/>
                </a:lnTo>
                <a:lnTo>
                  <a:pt x="74" y="426"/>
                </a:lnTo>
                <a:lnTo>
                  <a:pt x="92" y="442"/>
                </a:lnTo>
                <a:lnTo>
                  <a:pt x="112" y="456"/>
                </a:lnTo>
                <a:lnTo>
                  <a:pt x="132" y="468"/>
                </a:lnTo>
                <a:lnTo>
                  <a:pt x="154" y="480"/>
                </a:lnTo>
                <a:lnTo>
                  <a:pt x="178" y="488"/>
                </a:lnTo>
                <a:lnTo>
                  <a:pt x="202" y="494"/>
                </a:lnTo>
                <a:lnTo>
                  <a:pt x="226" y="496"/>
                </a:lnTo>
                <a:lnTo>
                  <a:pt x="250" y="498"/>
                </a:lnTo>
                <a:lnTo>
                  <a:pt x="250" y="498"/>
                </a:lnTo>
                <a:lnTo>
                  <a:pt x="280" y="498"/>
                </a:lnTo>
                <a:lnTo>
                  <a:pt x="306" y="494"/>
                </a:lnTo>
                <a:lnTo>
                  <a:pt x="330" y="490"/>
                </a:lnTo>
                <a:lnTo>
                  <a:pt x="350" y="486"/>
                </a:lnTo>
                <a:lnTo>
                  <a:pt x="380" y="478"/>
                </a:lnTo>
                <a:lnTo>
                  <a:pt x="390" y="474"/>
                </a:lnTo>
                <a:lnTo>
                  <a:pt x="390" y="474"/>
                </a:lnTo>
                <a:lnTo>
                  <a:pt x="386" y="518"/>
                </a:lnTo>
                <a:lnTo>
                  <a:pt x="380" y="557"/>
                </a:lnTo>
                <a:lnTo>
                  <a:pt x="370" y="597"/>
                </a:lnTo>
                <a:lnTo>
                  <a:pt x="356" y="633"/>
                </a:lnTo>
                <a:lnTo>
                  <a:pt x="338" y="669"/>
                </a:lnTo>
                <a:lnTo>
                  <a:pt x="320" y="701"/>
                </a:lnTo>
                <a:lnTo>
                  <a:pt x="300" y="731"/>
                </a:lnTo>
                <a:lnTo>
                  <a:pt x="280" y="759"/>
                </a:lnTo>
                <a:lnTo>
                  <a:pt x="258" y="785"/>
                </a:lnTo>
                <a:lnTo>
                  <a:pt x="238" y="809"/>
                </a:lnTo>
                <a:lnTo>
                  <a:pt x="198" y="847"/>
                </a:lnTo>
                <a:lnTo>
                  <a:pt x="164" y="873"/>
                </a:lnTo>
                <a:lnTo>
                  <a:pt x="144" y="891"/>
                </a:lnTo>
                <a:lnTo>
                  <a:pt x="144" y="891"/>
                </a:lnTo>
                <a:lnTo>
                  <a:pt x="136" y="897"/>
                </a:lnTo>
                <a:lnTo>
                  <a:pt x="130" y="905"/>
                </a:lnTo>
                <a:lnTo>
                  <a:pt x="126" y="915"/>
                </a:lnTo>
                <a:lnTo>
                  <a:pt x="124" y="925"/>
                </a:lnTo>
                <a:lnTo>
                  <a:pt x="124" y="935"/>
                </a:lnTo>
                <a:lnTo>
                  <a:pt x="126" y="945"/>
                </a:lnTo>
                <a:lnTo>
                  <a:pt x="132" y="957"/>
                </a:lnTo>
                <a:lnTo>
                  <a:pt x="140" y="967"/>
                </a:lnTo>
                <a:lnTo>
                  <a:pt x="192" y="1019"/>
                </a:lnTo>
                <a:close/>
                <a:moveTo>
                  <a:pt x="884" y="1019"/>
                </a:moveTo>
                <a:lnTo>
                  <a:pt x="884" y="1019"/>
                </a:lnTo>
                <a:lnTo>
                  <a:pt x="894" y="1029"/>
                </a:lnTo>
                <a:lnTo>
                  <a:pt x="904" y="1035"/>
                </a:lnTo>
                <a:lnTo>
                  <a:pt x="914" y="1039"/>
                </a:lnTo>
                <a:lnTo>
                  <a:pt x="924" y="1041"/>
                </a:lnTo>
                <a:lnTo>
                  <a:pt x="932" y="1039"/>
                </a:lnTo>
                <a:lnTo>
                  <a:pt x="942" y="1037"/>
                </a:lnTo>
                <a:lnTo>
                  <a:pt x="952" y="1031"/>
                </a:lnTo>
                <a:lnTo>
                  <a:pt x="960" y="1025"/>
                </a:lnTo>
                <a:lnTo>
                  <a:pt x="960" y="1025"/>
                </a:lnTo>
                <a:lnTo>
                  <a:pt x="998" y="995"/>
                </a:lnTo>
                <a:lnTo>
                  <a:pt x="1044" y="951"/>
                </a:lnTo>
                <a:lnTo>
                  <a:pt x="1070" y="925"/>
                </a:lnTo>
                <a:lnTo>
                  <a:pt x="1098" y="895"/>
                </a:lnTo>
                <a:lnTo>
                  <a:pt x="1124" y="863"/>
                </a:lnTo>
                <a:lnTo>
                  <a:pt x="1152" y="827"/>
                </a:lnTo>
                <a:lnTo>
                  <a:pt x="1178" y="787"/>
                </a:lnTo>
                <a:lnTo>
                  <a:pt x="1202" y="743"/>
                </a:lnTo>
                <a:lnTo>
                  <a:pt x="1224" y="697"/>
                </a:lnTo>
                <a:lnTo>
                  <a:pt x="1244" y="645"/>
                </a:lnTo>
                <a:lnTo>
                  <a:pt x="1260" y="591"/>
                </a:lnTo>
                <a:lnTo>
                  <a:pt x="1268" y="561"/>
                </a:lnTo>
                <a:lnTo>
                  <a:pt x="1272" y="533"/>
                </a:lnTo>
                <a:lnTo>
                  <a:pt x="1278" y="502"/>
                </a:lnTo>
                <a:lnTo>
                  <a:pt x="1280" y="470"/>
                </a:lnTo>
                <a:lnTo>
                  <a:pt x="1282" y="438"/>
                </a:lnTo>
                <a:lnTo>
                  <a:pt x="1284" y="404"/>
                </a:lnTo>
                <a:lnTo>
                  <a:pt x="1284" y="404"/>
                </a:lnTo>
                <a:lnTo>
                  <a:pt x="1282" y="350"/>
                </a:lnTo>
                <a:lnTo>
                  <a:pt x="1276" y="300"/>
                </a:lnTo>
                <a:lnTo>
                  <a:pt x="1266" y="254"/>
                </a:lnTo>
                <a:lnTo>
                  <a:pt x="1252" y="214"/>
                </a:lnTo>
                <a:lnTo>
                  <a:pt x="1236" y="176"/>
                </a:lnTo>
                <a:lnTo>
                  <a:pt x="1218" y="144"/>
                </a:lnTo>
                <a:lnTo>
                  <a:pt x="1198" y="114"/>
                </a:lnTo>
                <a:lnTo>
                  <a:pt x="1174" y="90"/>
                </a:lnTo>
                <a:lnTo>
                  <a:pt x="1150" y="68"/>
                </a:lnTo>
                <a:lnTo>
                  <a:pt x="1126" y="48"/>
                </a:lnTo>
                <a:lnTo>
                  <a:pt x="1100" y="34"/>
                </a:lnTo>
                <a:lnTo>
                  <a:pt x="1072" y="22"/>
                </a:lnTo>
                <a:lnTo>
                  <a:pt x="1046" y="12"/>
                </a:lnTo>
                <a:lnTo>
                  <a:pt x="1018" y="6"/>
                </a:lnTo>
                <a:lnTo>
                  <a:pt x="992" y="2"/>
                </a:lnTo>
                <a:lnTo>
                  <a:pt x="968" y="0"/>
                </a:lnTo>
                <a:lnTo>
                  <a:pt x="968" y="0"/>
                </a:lnTo>
                <a:lnTo>
                  <a:pt x="938" y="2"/>
                </a:lnTo>
                <a:lnTo>
                  <a:pt x="910" y="6"/>
                </a:lnTo>
                <a:lnTo>
                  <a:pt x="882" y="12"/>
                </a:lnTo>
                <a:lnTo>
                  <a:pt x="856" y="22"/>
                </a:lnTo>
                <a:lnTo>
                  <a:pt x="832" y="32"/>
                </a:lnTo>
                <a:lnTo>
                  <a:pt x="810" y="44"/>
                </a:lnTo>
                <a:lnTo>
                  <a:pt x="788" y="58"/>
                </a:lnTo>
                <a:lnTo>
                  <a:pt x="770" y="76"/>
                </a:lnTo>
                <a:lnTo>
                  <a:pt x="752" y="94"/>
                </a:lnTo>
                <a:lnTo>
                  <a:pt x="738" y="112"/>
                </a:lnTo>
                <a:lnTo>
                  <a:pt x="724" y="134"/>
                </a:lnTo>
                <a:lnTo>
                  <a:pt x="712" y="154"/>
                </a:lnTo>
                <a:lnTo>
                  <a:pt x="704" y="178"/>
                </a:lnTo>
                <a:lnTo>
                  <a:pt x="698" y="202"/>
                </a:lnTo>
                <a:lnTo>
                  <a:pt x="694" y="226"/>
                </a:lnTo>
                <a:lnTo>
                  <a:pt x="692" y="252"/>
                </a:lnTo>
                <a:lnTo>
                  <a:pt x="692" y="252"/>
                </a:lnTo>
                <a:lnTo>
                  <a:pt x="694" y="278"/>
                </a:lnTo>
                <a:lnTo>
                  <a:pt x="698" y="302"/>
                </a:lnTo>
                <a:lnTo>
                  <a:pt x="704" y="326"/>
                </a:lnTo>
                <a:lnTo>
                  <a:pt x="712" y="348"/>
                </a:lnTo>
                <a:lnTo>
                  <a:pt x="724" y="370"/>
                </a:lnTo>
                <a:lnTo>
                  <a:pt x="736" y="390"/>
                </a:lnTo>
                <a:lnTo>
                  <a:pt x="750" y="410"/>
                </a:lnTo>
                <a:lnTo>
                  <a:pt x="766" y="426"/>
                </a:lnTo>
                <a:lnTo>
                  <a:pt x="784" y="442"/>
                </a:lnTo>
                <a:lnTo>
                  <a:pt x="804" y="456"/>
                </a:lnTo>
                <a:lnTo>
                  <a:pt x="824" y="468"/>
                </a:lnTo>
                <a:lnTo>
                  <a:pt x="846" y="480"/>
                </a:lnTo>
                <a:lnTo>
                  <a:pt x="870" y="488"/>
                </a:lnTo>
                <a:lnTo>
                  <a:pt x="894" y="494"/>
                </a:lnTo>
                <a:lnTo>
                  <a:pt x="918" y="496"/>
                </a:lnTo>
                <a:lnTo>
                  <a:pt x="942" y="498"/>
                </a:lnTo>
                <a:lnTo>
                  <a:pt x="942" y="498"/>
                </a:lnTo>
                <a:lnTo>
                  <a:pt x="972" y="498"/>
                </a:lnTo>
                <a:lnTo>
                  <a:pt x="998" y="494"/>
                </a:lnTo>
                <a:lnTo>
                  <a:pt x="1022" y="490"/>
                </a:lnTo>
                <a:lnTo>
                  <a:pt x="1042" y="486"/>
                </a:lnTo>
                <a:lnTo>
                  <a:pt x="1072" y="478"/>
                </a:lnTo>
                <a:lnTo>
                  <a:pt x="1082" y="474"/>
                </a:lnTo>
                <a:lnTo>
                  <a:pt x="1082" y="474"/>
                </a:lnTo>
                <a:lnTo>
                  <a:pt x="1078" y="518"/>
                </a:lnTo>
                <a:lnTo>
                  <a:pt x="1072" y="557"/>
                </a:lnTo>
                <a:lnTo>
                  <a:pt x="1062" y="597"/>
                </a:lnTo>
                <a:lnTo>
                  <a:pt x="1048" y="633"/>
                </a:lnTo>
                <a:lnTo>
                  <a:pt x="1030" y="669"/>
                </a:lnTo>
                <a:lnTo>
                  <a:pt x="1012" y="701"/>
                </a:lnTo>
                <a:lnTo>
                  <a:pt x="992" y="731"/>
                </a:lnTo>
                <a:lnTo>
                  <a:pt x="972" y="759"/>
                </a:lnTo>
                <a:lnTo>
                  <a:pt x="950" y="785"/>
                </a:lnTo>
                <a:lnTo>
                  <a:pt x="928" y="809"/>
                </a:lnTo>
                <a:lnTo>
                  <a:pt x="890" y="847"/>
                </a:lnTo>
                <a:lnTo>
                  <a:pt x="856" y="873"/>
                </a:lnTo>
                <a:lnTo>
                  <a:pt x="834" y="891"/>
                </a:lnTo>
                <a:lnTo>
                  <a:pt x="834" y="891"/>
                </a:lnTo>
                <a:lnTo>
                  <a:pt x="828" y="897"/>
                </a:lnTo>
                <a:lnTo>
                  <a:pt x="822" y="905"/>
                </a:lnTo>
                <a:lnTo>
                  <a:pt x="818" y="915"/>
                </a:lnTo>
                <a:lnTo>
                  <a:pt x="816" y="925"/>
                </a:lnTo>
                <a:lnTo>
                  <a:pt x="816" y="935"/>
                </a:lnTo>
                <a:lnTo>
                  <a:pt x="818" y="945"/>
                </a:lnTo>
                <a:lnTo>
                  <a:pt x="824" y="957"/>
                </a:lnTo>
                <a:lnTo>
                  <a:pt x="832" y="967"/>
                </a:lnTo>
                <a:lnTo>
                  <a:pt x="884" y="101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a:p>
        </p:txBody>
      </p:sp>
      <p:sp>
        <p:nvSpPr>
          <p:cNvPr id="2" name="Rubrik 1">
            <a:extLst>
              <a:ext uri="{FF2B5EF4-FFF2-40B4-BE49-F238E27FC236}">
                <a16:creationId xmlns:a16="http://schemas.microsoft.com/office/drawing/2014/main" id="{4EA76ECA-CF40-4A60-B309-60280244B606}"/>
              </a:ext>
            </a:extLst>
          </p:cNvPr>
          <p:cNvSpPr>
            <a:spLocks noGrp="1"/>
          </p:cNvSpPr>
          <p:nvPr userDrawn="1">
            <p:ph type="ctrTitle" hasCustomPrompt="1"/>
          </p:nvPr>
        </p:nvSpPr>
        <p:spPr>
          <a:xfrm>
            <a:off x="2305051" y="1693862"/>
            <a:ext cx="8153400" cy="4113213"/>
          </a:xfrm>
        </p:spPr>
        <p:txBody>
          <a:bodyPr anchor="t" anchorCtr="0"/>
          <a:lstStyle>
            <a:lvl1pPr algn="l">
              <a:lnSpc>
                <a:spcPts val="6800"/>
              </a:lnSpc>
              <a:defRPr sz="5400">
                <a:solidFill>
                  <a:schemeClr val="tx2"/>
                </a:solidFill>
                <a:latin typeface="Brandon Grotesque Bold" panose="020B0803020203060202" pitchFamily="34" charset="0"/>
              </a:defRPr>
            </a:lvl1pPr>
          </a:lstStyle>
          <a:p>
            <a:r>
              <a:rPr lang="sv-SE" dirty="0"/>
              <a:t>citat</a:t>
            </a:r>
          </a:p>
        </p:txBody>
      </p:sp>
    </p:spTree>
    <p:extLst>
      <p:ext uri="{BB962C8B-B14F-4D97-AF65-F5344CB8AC3E}">
        <p14:creationId xmlns:p14="http://schemas.microsoft.com/office/powerpoint/2010/main" val="379934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amp; stora siffror">
    <p:bg>
      <p:bgPr>
        <a:solidFill>
          <a:schemeClr val="bg1"/>
        </a:solidFill>
        <a:effectLst/>
      </p:bgPr>
    </p:bg>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3D6D32C4-CF2A-4531-BDF0-9775B888B724}"/>
              </a:ext>
            </a:extLst>
          </p:cNvPr>
          <p:cNvSpPr>
            <a:spLocks noGrp="1"/>
          </p:cNvSpPr>
          <p:nvPr>
            <p:ph type="body" sz="quarter" idx="10"/>
          </p:nvPr>
        </p:nvSpPr>
        <p:spPr>
          <a:xfrm>
            <a:off x="629196" y="1719954"/>
            <a:ext cx="5057230" cy="403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DA21450B-C9A2-4212-850A-E639BD517290}"/>
              </a:ext>
            </a:extLst>
          </p:cNvPr>
          <p:cNvSpPr>
            <a:spLocks noGrp="1"/>
          </p:cNvSpPr>
          <p:nvPr>
            <p:ph type="title" hasCustomPrompt="1"/>
          </p:nvPr>
        </p:nvSpPr>
        <p:spPr>
          <a:xfrm>
            <a:off x="629194" y="230156"/>
            <a:ext cx="5058583" cy="1325563"/>
          </a:xfrm>
        </p:spPr>
        <p:txBody>
          <a:bodyPr/>
          <a:lstStyle>
            <a:lvl1pPr>
              <a:defRPr>
                <a:solidFill>
                  <a:schemeClr val="tx2"/>
                </a:solidFill>
                <a:latin typeface="Brandon Grotesque Black" panose="020B0A03020203060202" pitchFamily="34" charset="0"/>
              </a:defRPr>
            </a:lvl1pPr>
          </a:lstStyle>
          <a:p>
            <a:r>
              <a:rPr lang="sv-SE" dirty="0"/>
              <a:t>Rubrik</a:t>
            </a:r>
            <a:br>
              <a:rPr lang="sv-SE" dirty="0"/>
            </a:br>
            <a:r>
              <a:rPr lang="sv-SE" dirty="0"/>
              <a:t>2 rader</a:t>
            </a:r>
          </a:p>
        </p:txBody>
      </p:sp>
      <p:sp>
        <p:nvSpPr>
          <p:cNvPr id="14" name="Platshållare för text 13">
            <a:extLst>
              <a:ext uri="{FF2B5EF4-FFF2-40B4-BE49-F238E27FC236}">
                <a16:creationId xmlns:a16="http://schemas.microsoft.com/office/drawing/2014/main" id="{22B9DBBF-BB63-4AEC-AC1D-C803A4C8C637}"/>
              </a:ext>
            </a:extLst>
          </p:cNvPr>
          <p:cNvSpPr>
            <a:spLocks noGrp="1"/>
          </p:cNvSpPr>
          <p:nvPr>
            <p:ph type="body" sz="quarter" idx="11" hasCustomPrompt="1"/>
          </p:nvPr>
        </p:nvSpPr>
        <p:spPr>
          <a:xfrm>
            <a:off x="6181725" y="1395663"/>
            <a:ext cx="5381080" cy="4411579"/>
          </a:xfrm>
        </p:spPr>
        <p:txBody>
          <a:bodyPr wrap="none">
            <a:normAutofit/>
          </a:bodyPr>
          <a:lstStyle>
            <a:lvl1pPr marL="0" indent="0" algn="ctr">
              <a:lnSpc>
                <a:spcPts val="25000"/>
              </a:lnSpc>
              <a:spcBef>
                <a:spcPts val="0"/>
              </a:spcBef>
              <a:buNone/>
              <a:defRPr sz="22000">
                <a:solidFill>
                  <a:schemeClr val="accent2"/>
                </a:solidFill>
                <a:latin typeface="Brandon Grotesque Black" panose="020B0A03020203060202" pitchFamily="34" charset="0"/>
              </a:defRPr>
            </a:lvl1pPr>
          </a:lstStyle>
          <a:p>
            <a:pPr lvl="0"/>
            <a:r>
              <a:rPr lang="sv-SE" dirty="0"/>
              <a:t>XX%</a:t>
            </a:r>
          </a:p>
        </p:txBody>
      </p:sp>
    </p:spTree>
    <p:extLst>
      <p:ext uri="{BB962C8B-B14F-4D97-AF65-F5344CB8AC3E}">
        <p14:creationId xmlns:p14="http://schemas.microsoft.com/office/powerpoint/2010/main" val="392124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5.emf"/><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tx1"/>
                </a:solidFill>
              </a:defRPr>
            </a:lvl1pPr>
          </a:lstStyle>
          <a:p>
            <a:fld id="{663AC0A1-BF03-4687-BDDD-A787ED1917E4}" type="datetimeFigureOut">
              <a:rPr lang="sv-SE" smtClean="0"/>
              <a:pPr/>
              <a:t>2023-01-13</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tx1"/>
                </a:solidFill>
              </a:defRPr>
            </a:lvl1pPr>
          </a:lstStyle>
          <a:p>
            <a:endParaRPr lang="sv-SE"/>
          </a:p>
        </p:txBody>
      </p:sp>
      <p:pic>
        <p:nvPicPr>
          <p:cNvPr id="7" name="Bildobjekt 6">
            <a:extLst>
              <a:ext uri="{FF2B5EF4-FFF2-40B4-BE49-F238E27FC236}">
                <a16:creationId xmlns:a16="http://schemas.microsoft.com/office/drawing/2014/main" id="{2C7FD6BA-4039-4D8C-818E-3DF94A16FF6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347767" y="6065814"/>
            <a:ext cx="1583106" cy="443127"/>
          </a:xfrm>
          <a:prstGeom prst="rect">
            <a:avLst/>
          </a:prstGeom>
        </p:spPr>
      </p:pic>
    </p:spTree>
    <p:extLst>
      <p:ext uri="{BB962C8B-B14F-4D97-AF65-F5344CB8AC3E}">
        <p14:creationId xmlns:p14="http://schemas.microsoft.com/office/powerpoint/2010/main" val="2568731596"/>
      </p:ext>
    </p:extLst>
  </p:cSld>
  <p:clrMap bg1="lt1" tx1="dk1" bg2="lt2" tx2="dk2" accent1="accent1" accent2="accent2" accent3="accent3" accent4="accent4" accent5="accent5" accent6="accent6" hlink="hlink" folHlink="folHlink"/>
  <p:sldLayoutIdLst>
    <p:sldLayoutId id="2147483693" r:id="rId1"/>
    <p:sldLayoutId id="2147483689" r:id="rId2"/>
    <p:sldLayoutId id="2147483682" r:id="rId3"/>
    <p:sldLayoutId id="2147483698" r:id="rId4"/>
    <p:sldLayoutId id="2147483688" r:id="rId5"/>
    <p:sldLayoutId id="2147483684" r:id="rId6"/>
    <p:sldLayoutId id="2147483697" r:id="rId7"/>
    <p:sldLayoutId id="2147483690" r:id="rId8"/>
    <p:sldLayoutId id="2147483686" r:id="rId9"/>
    <p:sldLayoutId id="2147483699" r:id="rId10"/>
    <p:sldLayoutId id="2147483700" r:id="rId11"/>
    <p:sldLayoutId id="2147483685" r:id="rId12"/>
  </p:sldLayoutIdLst>
  <p:txStyles>
    <p:titleStyle>
      <a:lvl1pPr algn="l" defTabSz="914400" rtl="0" eaLnBrk="1" latinLnBrk="0" hangingPunct="1">
        <a:lnSpc>
          <a:spcPct val="100000"/>
        </a:lnSpc>
        <a:spcBef>
          <a:spcPct val="0"/>
        </a:spcBef>
        <a:buNone/>
        <a:defRPr sz="3800" kern="1200" cap="all" spc="14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tx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tx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tx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D4848"/>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6DB6828-10AF-47B4-BF5D-275A16139E22}"/>
              </a:ext>
            </a:extLst>
          </p:cNvPr>
          <p:cNvSpPr>
            <a:spLocks noGrp="1"/>
          </p:cNvSpPr>
          <p:nvPr>
            <p:ph type="title"/>
          </p:nvPr>
        </p:nvSpPr>
        <p:spPr>
          <a:xfrm>
            <a:off x="629194" y="237664"/>
            <a:ext cx="5961600" cy="1325563"/>
          </a:xfrm>
          <a:prstGeom prst="rect">
            <a:avLst/>
          </a:prstGeom>
        </p:spPr>
        <p:txBody>
          <a:bodyPr vert="horz" lIns="91440" tIns="45720" rIns="91440" bIns="45720" rtlCol="0" anchor="b" anchorCtr="0">
            <a:noAutofit/>
          </a:bodyPr>
          <a:lstStyle/>
          <a:p>
            <a:r>
              <a:rPr lang="sv-SE" dirty="0"/>
              <a:t>Rubrik</a:t>
            </a:r>
            <a:br>
              <a:rPr lang="sv-SE" dirty="0"/>
            </a:br>
            <a:r>
              <a:rPr lang="sv-SE" dirty="0"/>
              <a:t>2 rader</a:t>
            </a:r>
          </a:p>
        </p:txBody>
      </p:sp>
      <p:sp>
        <p:nvSpPr>
          <p:cNvPr id="3" name="Platshållare för text 2">
            <a:extLst>
              <a:ext uri="{FF2B5EF4-FFF2-40B4-BE49-F238E27FC236}">
                <a16:creationId xmlns:a16="http://schemas.microsoft.com/office/drawing/2014/main" id="{207BD704-AF7B-4C4D-89DD-734EF63C33E6}"/>
              </a:ext>
            </a:extLst>
          </p:cNvPr>
          <p:cNvSpPr>
            <a:spLocks noGrp="1"/>
          </p:cNvSpPr>
          <p:nvPr>
            <p:ph type="body" idx="1"/>
          </p:nvPr>
        </p:nvSpPr>
        <p:spPr>
          <a:xfrm>
            <a:off x="633528" y="1727424"/>
            <a:ext cx="5980612" cy="401565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AB3ED49-D6DB-4F2F-81FB-724525E89D67}"/>
              </a:ext>
            </a:extLst>
          </p:cNvPr>
          <p:cNvSpPr>
            <a:spLocks noGrp="1"/>
          </p:cNvSpPr>
          <p:nvPr>
            <p:ph type="dt" sz="half" idx="2"/>
          </p:nvPr>
        </p:nvSpPr>
        <p:spPr>
          <a:xfrm>
            <a:off x="637903" y="6426926"/>
            <a:ext cx="1129937" cy="294549"/>
          </a:xfrm>
          <a:prstGeom prst="rect">
            <a:avLst/>
          </a:prstGeom>
        </p:spPr>
        <p:txBody>
          <a:bodyPr vert="horz" lIns="91440" tIns="45720" rIns="91440" bIns="45720" rtlCol="0" anchor="ctr"/>
          <a:lstStyle>
            <a:lvl1pPr algn="l">
              <a:defRPr sz="1200">
                <a:solidFill>
                  <a:schemeClr val="bg1"/>
                </a:solidFill>
              </a:defRPr>
            </a:lvl1pPr>
          </a:lstStyle>
          <a:p>
            <a:fld id="{663AC0A1-BF03-4687-BDDD-A787ED1917E4}" type="datetimeFigureOut">
              <a:rPr lang="sv-SE" smtClean="0"/>
              <a:pPr/>
              <a:t>2023-01-13</a:t>
            </a:fld>
            <a:endParaRPr lang="sv-SE" dirty="0"/>
          </a:p>
        </p:txBody>
      </p:sp>
      <p:sp>
        <p:nvSpPr>
          <p:cNvPr id="5" name="Platshållare för sidfot 4">
            <a:extLst>
              <a:ext uri="{FF2B5EF4-FFF2-40B4-BE49-F238E27FC236}">
                <a16:creationId xmlns:a16="http://schemas.microsoft.com/office/drawing/2014/main" id="{875F03B2-91DA-4A48-AB8F-E227C991CB60}"/>
              </a:ext>
            </a:extLst>
          </p:cNvPr>
          <p:cNvSpPr>
            <a:spLocks noGrp="1"/>
          </p:cNvSpPr>
          <p:nvPr>
            <p:ph type="ftr" sz="quarter" idx="3"/>
          </p:nvPr>
        </p:nvSpPr>
        <p:spPr>
          <a:xfrm>
            <a:off x="4038600" y="6426926"/>
            <a:ext cx="4114800" cy="294549"/>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pic>
        <p:nvPicPr>
          <p:cNvPr id="7" name="Bildobjekt 6" descr="Region Kronobergs logotyp i vitt.">
            <a:extLst>
              <a:ext uri="{FF2B5EF4-FFF2-40B4-BE49-F238E27FC236}">
                <a16:creationId xmlns:a16="http://schemas.microsoft.com/office/drawing/2014/main" id="{B1F1D716-EDCA-42CA-8CB2-2B0715248590}"/>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5094" t="11082" r="4760" b="13048"/>
          <a:stretch/>
        </p:blipFill>
        <p:spPr>
          <a:xfrm>
            <a:off x="10293701" y="6013437"/>
            <a:ext cx="1718777" cy="534864"/>
          </a:xfrm>
          <a:prstGeom prst="rect">
            <a:avLst/>
          </a:prstGeom>
        </p:spPr>
      </p:pic>
    </p:spTree>
    <p:extLst>
      <p:ext uri="{BB962C8B-B14F-4D97-AF65-F5344CB8AC3E}">
        <p14:creationId xmlns:p14="http://schemas.microsoft.com/office/powerpoint/2010/main" val="6574642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100000"/>
        </a:lnSpc>
        <a:spcBef>
          <a:spcPct val="0"/>
        </a:spcBef>
        <a:buNone/>
        <a:defRPr sz="3800" kern="1200" cap="all" spc="140" baseline="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100" kern="1200">
          <a:solidFill>
            <a:schemeClr val="bg1"/>
          </a:solidFill>
          <a:latin typeface="+mn-lt"/>
          <a:ea typeface="+mn-ea"/>
          <a:cs typeface="+mn-cs"/>
        </a:defRPr>
      </a:lvl1pPr>
      <a:lvl2pPr marL="493713" indent="-249238" algn="l" defTabSz="914400" rtl="0" eaLnBrk="1" latinLnBrk="0" hangingPunct="1">
        <a:lnSpc>
          <a:spcPct val="100000"/>
        </a:lnSpc>
        <a:spcBef>
          <a:spcPts val="500"/>
        </a:spcBef>
        <a:buFont typeface="Arial" panose="020B0604020202020204" pitchFamily="34" charset="0"/>
        <a:buChar char="•"/>
        <a:defRPr sz="1900" kern="1200">
          <a:solidFill>
            <a:schemeClr val="bg1"/>
          </a:solidFill>
          <a:latin typeface="+mn-lt"/>
          <a:ea typeface="+mn-ea"/>
          <a:cs typeface="+mn-cs"/>
        </a:defRPr>
      </a:lvl2pPr>
      <a:lvl3pPr marL="758825" indent="-247650" algn="l" defTabSz="914400" rtl="0" eaLnBrk="1" latinLnBrk="0" hangingPunct="1">
        <a:lnSpc>
          <a:spcPct val="100000"/>
        </a:lnSpc>
        <a:spcBef>
          <a:spcPts val="500"/>
        </a:spcBef>
        <a:buFont typeface="Arial" panose="020B0604020202020204" pitchFamily="34" charset="0"/>
        <a:buChar char="•"/>
        <a:tabLst/>
        <a:defRPr sz="1700" kern="1200">
          <a:solidFill>
            <a:schemeClr val="bg1"/>
          </a:solidFill>
          <a:latin typeface="+mn-lt"/>
          <a:ea typeface="+mn-ea"/>
          <a:cs typeface="+mn-cs"/>
        </a:defRPr>
      </a:lvl3pPr>
      <a:lvl4pPr marL="1009650" indent="-247650" algn="l" defTabSz="914400" rtl="0" eaLnBrk="1" latinLnBrk="0" hangingPunct="1">
        <a:lnSpc>
          <a:spcPct val="100000"/>
        </a:lnSpc>
        <a:spcBef>
          <a:spcPts val="500"/>
        </a:spcBef>
        <a:buFont typeface="Arial" panose="020B0604020202020204" pitchFamily="34" charset="0"/>
        <a:buChar char="•"/>
        <a:defRPr sz="1500" kern="1200">
          <a:solidFill>
            <a:schemeClr val="bg1"/>
          </a:solidFill>
          <a:latin typeface="+mn-lt"/>
          <a:ea typeface="+mn-ea"/>
          <a:cs typeface="+mn-cs"/>
        </a:defRPr>
      </a:lvl4pPr>
      <a:lvl5pPr marL="1290638" indent="-260350" algn="l" defTabSz="914400" rtl="0" eaLnBrk="1" latinLnBrk="0" hangingPunct="1">
        <a:lnSpc>
          <a:spcPct val="100000"/>
        </a:lnSpc>
        <a:spcBef>
          <a:spcPts val="500"/>
        </a:spcBef>
        <a:buFont typeface="Arial" panose="020B0604020202020204" pitchFamily="34" charset="0"/>
        <a:buChar char="•"/>
        <a:defRPr sz="13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59" userDrawn="1">
          <p15:clr>
            <a:srgbClr val="F26B43"/>
          </p15:clr>
        </p15:guide>
        <p15:guide id="2" orient="horz" pos="1277" userDrawn="1">
          <p15:clr>
            <a:srgbClr val="F26B43"/>
          </p15:clr>
        </p15:guide>
        <p15:guide id="3" orient="horz" pos="36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Bildobjekt 7">
            <a:extLst>
              <a:ext uri="{FF2B5EF4-FFF2-40B4-BE49-F238E27FC236}">
                <a16:creationId xmlns:a16="http://schemas.microsoft.com/office/drawing/2014/main" id="{38C1E7CB-05C3-402A-8139-551018B7F02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94317" y="6210300"/>
            <a:ext cx="186266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Platshållare för rubrik 1">
            <a:extLst>
              <a:ext uri="{FF2B5EF4-FFF2-40B4-BE49-F238E27FC236}">
                <a16:creationId xmlns:a16="http://schemas.microsoft.com/office/drawing/2014/main" id="{5124289C-0582-4103-880A-11555E8B8ABF}"/>
              </a:ext>
            </a:extLst>
          </p:cNvPr>
          <p:cNvSpPr>
            <a:spLocks noGrp="1" noChangeArrowheads="1"/>
          </p:cNvSpPr>
          <p:nvPr>
            <p:ph type="title"/>
          </p:nvPr>
        </p:nvSpPr>
        <p:spPr bwMode="auto">
          <a:xfrm>
            <a:off x="1071034" y="687388"/>
            <a:ext cx="926888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a:t>Klicka här för att ändra format</a:t>
            </a:r>
          </a:p>
        </p:txBody>
      </p:sp>
      <p:sp>
        <p:nvSpPr>
          <p:cNvPr id="3076" name="Platshållare för text 2">
            <a:extLst>
              <a:ext uri="{FF2B5EF4-FFF2-40B4-BE49-F238E27FC236}">
                <a16:creationId xmlns:a16="http://schemas.microsoft.com/office/drawing/2014/main" id="{59C7556F-5CBF-4F5E-A668-565FBE3EC905}"/>
              </a:ext>
            </a:extLst>
          </p:cNvPr>
          <p:cNvSpPr>
            <a:spLocks noGrp="1" noChangeArrowheads="1"/>
          </p:cNvSpPr>
          <p:nvPr>
            <p:ph type="body" idx="1"/>
          </p:nvPr>
        </p:nvSpPr>
        <p:spPr bwMode="auto">
          <a:xfrm>
            <a:off x="1068917" y="2057400"/>
            <a:ext cx="926888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4" name="Platshållare för datum 3">
            <a:extLst>
              <a:ext uri="{FF2B5EF4-FFF2-40B4-BE49-F238E27FC236}">
                <a16:creationId xmlns:a16="http://schemas.microsoft.com/office/drawing/2014/main" id="{2EA93072-F4A7-4223-BDFD-EB7C431795BD}"/>
              </a:ext>
            </a:extLst>
          </p:cNvPr>
          <p:cNvSpPr>
            <a:spLocks noGrp="1"/>
          </p:cNvSpPr>
          <p:nvPr>
            <p:ph type="dt" sz="half" idx="2"/>
          </p:nvPr>
        </p:nvSpPr>
        <p:spPr>
          <a:xfrm>
            <a:off x="3621618" y="6296025"/>
            <a:ext cx="1536700" cy="266700"/>
          </a:xfrm>
          <a:prstGeom prst="rect">
            <a:avLst/>
          </a:prstGeom>
        </p:spPr>
        <p:txBody>
          <a:bodyPr vert="horz" lIns="0" tIns="0" rIns="0" bIns="0" rtlCol="0" anchor="ctr"/>
          <a:lstStyle>
            <a:lvl1pPr algn="l">
              <a:defRPr sz="900">
                <a:solidFill>
                  <a:schemeClr val="accent4"/>
                </a:solidFill>
                <a:latin typeface="Arial" panose="020B0604020202020204" pitchFamily="34" charset="0"/>
                <a:cs typeface="Arial" panose="020B0604020202020204" pitchFamily="34" charset="0"/>
              </a:defRPr>
            </a:lvl1pPr>
          </a:lstStyle>
          <a:p>
            <a:pPr>
              <a:defRPr/>
            </a:pPr>
            <a:endParaRPr lang="sv-SE"/>
          </a:p>
        </p:txBody>
      </p:sp>
      <p:sp>
        <p:nvSpPr>
          <p:cNvPr id="5" name="Platshållare för sidfot 4">
            <a:extLst>
              <a:ext uri="{FF2B5EF4-FFF2-40B4-BE49-F238E27FC236}">
                <a16:creationId xmlns:a16="http://schemas.microsoft.com/office/drawing/2014/main" id="{8CBCD488-27B7-46AB-905E-276D98A362CD}"/>
              </a:ext>
            </a:extLst>
          </p:cNvPr>
          <p:cNvSpPr>
            <a:spLocks noGrp="1"/>
          </p:cNvSpPr>
          <p:nvPr>
            <p:ph type="ftr" sz="quarter" idx="3"/>
          </p:nvPr>
        </p:nvSpPr>
        <p:spPr>
          <a:xfrm>
            <a:off x="5158317" y="6296025"/>
            <a:ext cx="3860800" cy="266700"/>
          </a:xfrm>
          <a:prstGeom prst="rect">
            <a:avLst/>
          </a:prstGeom>
        </p:spPr>
        <p:txBody>
          <a:bodyPr vert="horz" lIns="0" tIns="0" rIns="0" bIns="0" rtlCol="0" anchor="ctr"/>
          <a:lstStyle>
            <a:lvl1pPr algn="l">
              <a:defRPr sz="900">
                <a:solidFill>
                  <a:schemeClr val="accent4"/>
                </a:solidFill>
                <a:latin typeface="Arial" panose="020B0604020202020204" pitchFamily="34" charset="0"/>
                <a:cs typeface="Arial" panose="020B0604020202020204" pitchFamily="34" charset="0"/>
              </a:defRPr>
            </a:lvl1pPr>
          </a:lstStyle>
          <a:p>
            <a:pPr>
              <a:defRPr/>
            </a:pPr>
            <a:endParaRPr lang="sv-SE"/>
          </a:p>
        </p:txBody>
      </p:sp>
      <p:sp>
        <p:nvSpPr>
          <p:cNvPr id="6" name="Platshållare för bildnummer 5">
            <a:extLst>
              <a:ext uri="{FF2B5EF4-FFF2-40B4-BE49-F238E27FC236}">
                <a16:creationId xmlns:a16="http://schemas.microsoft.com/office/drawing/2014/main" id="{A182B233-0AAD-460F-9B00-EA73A00970B1}"/>
              </a:ext>
            </a:extLst>
          </p:cNvPr>
          <p:cNvSpPr>
            <a:spLocks noGrp="1"/>
          </p:cNvSpPr>
          <p:nvPr>
            <p:ph type="sldNum" sz="quarter" idx="4"/>
          </p:nvPr>
        </p:nvSpPr>
        <p:spPr>
          <a:xfrm>
            <a:off x="11211984" y="6296025"/>
            <a:ext cx="575733" cy="266700"/>
          </a:xfrm>
          <a:prstGeom prst="rect">
            <a:avLst/>
          </a:prstGeom>
        </p:spPr>
        <p:txBody>
          <a:bodyPr vert="horz" wrap="square" lIns="0" tIns="0" rIns="0" bIns="0" numCol="1" anchor="ctr" anchorCtr="0" compatLnSpc="1">
            <a:prstTxWarp prst="textNoShape">
              <a:avLst/>
            </a:prstTxWarp>
          </a:bodyPr>
          <a:lstStyle>
            <a:lvl1pPr algn="r">
              <a:defRPr sz="900">
                <a:solidFill>
                  <a:srgbClr val="002B45"/>
                </a:solidFill>
              </a:defRPr>
            </a:lvl1pPr>
          </a:lstStyle>
          <a:p>
            <a:pPr>
              <a:defRPr/>
            </a:pPr>
            <a:fld id="{8F73CFD2-D9CF-40D2-8159-751922CC7FEC}" type="slidenum">
              <a:rPr lang="sv-SE" altLang="sv-SE"/>
              <a:pPr>
                <a:defRPr/>
              </a:pPr>
              <a:t>‹#›</a:t>
            </a:fld>
            <a:endParaRPr lang="sv-SE" altLang="sv-SE"/>
          </a:p>
        </p:txBody>
      </p:sp>
      <p:cxnSp>
        <p:nvCxnSpPr>
          <p:cNvPr id="9" name="Rak 8">
            <a:extLst>
              <a:ext uri="{FF2B5EF4-FFF2-40B4-BE49-F238E27FC236}">
                <a16:creationId xmlns:a16="http://schemas.microsoft.com/office/drawing/2014/main" id="{38EA393B-82A5-4242-9EE2-DE27464563E6}"/>
              </a:ext>
            </a:extLst>
          </p:cNvPr>
          <p:cNvCxnSpPr/>
          <p:nvPr/>
        </p:nvCxnSpPr>
        <p:spPr>
          <a:xfrm>
            <a:off x="-482599" y="5653088"/>
            <a:ext cx="33231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30586A04-A2A8-4E99-A394-BF06AAA4D027}"/>
              </a:ext>
            </a:extLst>
          </p:cNvPr>
          <p:cNvCxnSpPr/>
          <p:nvPr/>
        </p:nvCxnSpPr>
        <p:spPr>
          <a:xfrm>
            <a:off x="-482599" y="6196013"/>
            <a:ext cx="33231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a:extLst>
              <a:ext uri="{FF2B5EF4-FFF2-40B4-BE49-F238E27FC236}">
                <a16:creationId xmlns:a16="http://schemas.microsoft.com/office/drawing/2014/main" id="{90B2EF8F-A519-4F65-AA4A-B0E5908972B3}"/>
              </a:ext>
            </a:extLst>
          </p:cNvPr>
          <p:cNvCxnSpPr/>
          <p:nvPr/>
        </p:nvCxnSpPr>
        <p:spPr>
          <a:xfrm>
            <a:off x="-482599" y="2120900"/>
            <a:ext cx="33231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7E3B7C03-B79F-407D-B67E-63DE465D0B32}"/>
              </a:ext>
            </a:extLst>
          </p:cNvPr>
          <p:cNvCxnSpPr/>
          <p:nvPr/>
        </p:nvCxnSpPr>
        <p:spPr>
          <a:xfrm>
            <a:off x="-482599" y="701675"/>
            <a:ext cx="332316"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a:extLst>
              <a:ext uri="{FF2B5EF4-FFF2-40B4-BE49-F238E27FC236}">
                <a16:creationId xmlns:a16="http://schemas.microsoft.com/office/drawing/2014/main" id="{825709A1-546E-4465-8E36-9AF734582816}"/>
              </a:ext>
            </a:extLst>
          </p:cNvPr>
          <p:cNvCxnSpPr/>
          <p:nvPr/>
        </p:nvCxnSpPr>
        <p:spPr>
          <a:xfrm>
            <a:off x="12352868" y="5653088"/>
            <a:ext cx="334433"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8119A301-BC22-488D-8942-1D5FAC3B0E30}"/>
              </a:ext>
            </a:extLst>
          </p:cNvPr>
          <p:cNvCxnSpPr/>
          <p:nvPr/>
        </p:nvCxnSpPr>
        <p:spPr>
          <a:xfrm>
            <a:off x="12352868" y="6196013"/>
            <a:ext cx="334433"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1EB70DBD-D029-4BAA-9708-B9D21E98E464}"/>
              </a:ext>
            </a:extLst>
          </p:cNvPr>
          <p:cNvCxnSpPr/>
          <p:nvPr/>
        </p:nvCxnSpPr>
        <p:spPr>
          <a:xfrm>
            <a:off x="12352868" y="2120900"/>
            <a:ext cx="334433"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AF0975DE-3349-46B3-8766-9FA07BF872C4}"/>
              </a:ext>
            </a:extLst>
          </p:cNvPr>
          <p:cNvCxnSpPr/>
          <p:nvPr/>
        </p:nvCxnSpPr>
        <p:spPr>
          <a:xfrm>
            <a:off x="12352868" y="701675"/>
            <a:ext cx="334433"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a:extLst>
              <a:ext uri="{FF2B5EF4-FFF2-40B4-BE49-F238E27FC236}">
                <a16:creationId xmlns:a16="http://schemas.microsoft.com/office/drawing/2014/main" id="{563C53D2-DAA4-46E8-8E2D-B1FEF36A1C80}"/>
              </a:ext>
            </a:extLst>
          </p:cNvPr>
          <p:cNvCxnSpPr/>
          <p:nvPr/>
        </p:nvCxnSpPr>
        <p:spPr>
          <a:xfrm flipV="1">
            <a:off x="1071033" y="-230188"/>
            <a:ext cx="0" cy="138113"/>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a:extLst>
              <a:ext uri="{FF2B5EF4-FFF2-40B4-BE49-F238E27FC236}">
                <a16:creationId xmlns:a16="http://schemas.microsoft.com/office/drawing/2014/main" id="{25495980-A6DB-4969-849D-0125D6921A17}"/>
              </a:ext>
            </a:extLst>
          </p:cNvPr>
          <p:cNvCxnSpPr/>
          <p:nvPr/>
        </p:nvCxnSpPr>
        <p:spPr>
          <a:xfrm flipV="1">
            <a:off x="10335684" y="-230188"/>
            <a:ext cx="0" cy="138113"/>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a:extLst>
              <a:ext uri="{FF2B5EF4-FFF2-40B4-BE49-F238E27FC236}">
                <a16:creationId xmlns:a16="http://schemas.microsoft.com/office/drawing/2014/main" id="{C2FF3D98-46AA-4C1C-9ADC-DDA8A9F00751}"/>
              </a:ext>
            </a:extLst>
          </p:cNvPr>
          <p:cNvCxnSpPr/>
          <p:nvPr/>
        </p:nvCxnSpPr>
        <p:spPr>
          <a:xfrm flipV="1">
            <a:off x="1071033" y="6923088"/>
            <a:ext cx="0" cy="13811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0279C2C1-2225-43A1-A8CA-51495933ED23}"/>
              </a:ext>
            </a:extLst>
          </p:cNvPr>
          <p:cNvCxnSpPr/>
          <p:nvPr/>
        </p:nvCxnSpPr>
        <p:spPr>
          <a:xfrm flipV="1">
            <a:off x="10335684" y="6923088"/>
            <a:ext cx="0" cy="13811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44102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Lst>
  <p:hf sldNum="0" hdr="0" ftr="0" dt="0"/>
  <p:txStyles>
    <p:titleStyle>
      <a:lvl1pPr algn="l" rtl="0" eaLnBrk="0" fontAlgn="base" hangingPunct="0">
        <a:spcBef>
          <a:spcPct val="0"/>
        </a:spcBef>
        <a:spcAft>
          <a:spcPct val="0"/>
        </a:spcAft>
        <a:defRPr sz="3400" b="1" kern="1200">
          <a:solidFill>
            <a:srgbClr val="002B45"/>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400" b="1">
          <a:solidFill>
            <a:srgbClr val="002B45"/>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400" b="1">
          <a:solidFill>
            <a:srgbClr val="002B45"/>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400" b="1">
          <a:solidFill>
            <a:srgbClr val="002B45"/>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400" b="1">
          <a:solidFill>
            <a:srgbClr val="002B45"/>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3400" b="1">
          <a:solidFill>
            <a:srgbClr val="002B45"/>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3400" b="1">
          <a:solidFill>
            <a:srgbClr val="002B45"/>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3400" b="1">
          <a:solidFill>
            <a:srgbClr val="002B45"/>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3400" b="1">
          <a:solidFill>
            <a:srgbClr val="002B45"/>
          </a:solidFill>
          <a:latin typeface="Arial" panose="020B0604020202020204" pitchFamily="34" charset="0"/>
          <a:cs typeface="Arial" panose="020B0604020202020204" pitchFamily="34" charset="0"/>
        </a:defRPr>
      </a:lvl9pPr>
    </p:titleStyle>
    <p:bodyStyle>
      <a:lvl1pPr marL="271463" indent="-271463" algn="l" rtl="0" eaLnBrk="0" fontAlgn="base" hangingPunct="0">
        <a:spcBef>
          <a:spcPts val="1900"/>
        </a:spcBef>
        <a:spcAft>
          <a:spcPts val="800"/>
        </a:spcAft>
        <a:buSzPct val="115000"/>
        <a:buFont typeface="Century Gothic" panose="020B0502020202020204" pitchFamily="34" charset="0"/>
        <a:buChar char="•"/>
        <a:defRPr sz="1900" b="1" kern="1200">
          <a:solidFill>
            <a:srgbClr val="002B45"/>
          </a:solidFill>
          <a:latin typeface="Arial" panose="020B0604020202020204" pitchFamily="34" charset="0"/>
          <a:ea typeface="+mn-ea"/>
          <a:cs typeface="Arial" panose="020B0604020202020204" pitchFamily="34" charset="0"/>
        </a:defRPr>
      </a:lvl1pPr>
      <a:lvl2pPr marL="520700" indent="-234950" algn="l" rtl="0" eaLnBrk="0" fontAlgn="base" hangingPunct="0">
        <a:spcBef>
          <a:spcPct val="0"/>
        </a:spcBef>
        <a:spcAft>
          <a:spcPts val="800"/>
        </a:spcAft>
        <a:buFont typeface="Arial" panose="020B0604020202020204" pitchFamily="34" charset="0"/>
        <a:buChar char="–"/>
        <a:defRPr sz="1900" kern="1200">
          <a:solidFill>
            <a:srgbClr val="002B45"/>
          </a:solidFill>
          <a:latin typeface="Arial" panose="020B0604020202020204" pitchFamily="34" charset="0"/>
          <a:ea typeface="+mn-ea"/>
          <a:cs typeface="Arial" panose="020B0604020202020204" pitchFamily="34" charset="0"/>
        </a:defRPr>
      </a:lvl2pPr>
      <a:lvl3pPr marL="711200" indent="-171450" algn="l" rtl="0" eaLnBrk="0" fontAlgn="base" hangingPunct="0">
        <a:spcBef>
          <a:spcPct val="0"/>
        </a:spcBef>
        <a:spcAft>
          <a:spcPts val="800"/>
        </a:spcAft>
        <a:buFont typeface="Arial" panose="020B0604020202020204" pitchFamily="34" charset="0"/>
        <a:buChar char="•"/>
        <a:defRPr sz="1600" kern="1200">
          <a:solidFill>
            <a:srgbClr val="002B45"/>
          </a:solidFill>
          <a:latin typeface="Arial" panose="020B0604020202020204" pitchFamily="34" charset="0"/>
          <a:ea typeface="+mn-ea"/>
          <a:cs typeface="Arial" panose="020B0604020202020204" pitchFamily="34" charset="0"/>
        </a:defRPr>
      </a:lvl3pPr>
      <a:lvl4pPr marL="920750" indent="-196850" algn="l" rtl="0" eaLnBrk="0" fontAlgn="base" hangingPunct="0">
        <a:spcBef>
          <a:spcPct val="0"/>
        </a:spcBef>
        <a:spcAft>
          <a:spcPts val="800"/>
        </a:spcAft>
        <a:buFont typeface="Arial" panose="020B0604020202020204" pitchFamily="34" charset="0"/>
        <a:buChar char="–"/>
        <a:defRPr sz="1400" kern="1200">
          <a:solidFill>
            <a:srgbClr val="002B45"/>
          </a:solidFill>
          <a:latin typeface="Arial" panose="020B0604020202020204" pitchFamily="34" charset="0"/>
          <a:ea typeface="+mn-ea"/>
          <a:cs typeface="Arial" panose="020B0604020202020204" pitchFamily="34" charset="0"/>
        </a:defRPr>
      </a:lvl4pPr>
      <a:lvl5pPr marL="1073150" indent="-146050" algn="l" rtl="0" eaLnBrk="0" fontAlgn="base" hangingPunct="0">
        <a:spcBef>
          <a:spcPct val="0"/>
        </a:spcBef>
        <a:spcAft>
          <a:spcPts val="800"/>
        </a:spcAft>
        <a:buFont typeface="Arial" panose="020B0604020202020204" pitchFamily="34" charset="0"/>
        <a:buChar char="•"/>
        <a:defRPr sz="1200" kern="1200">
          <a:solidFill>
            <a:srgbClr val="002B4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kunskapsguiden.se/omraden-och-teman/funktionshinder/vald-mot-barn-med-funktionsnedsattnin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socialstyrelsen.se/kunskapsstod-och-regler/omraden/barn-och-unga/barn-som-far-illa/"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regionkronoberg.se/vardgivare/arbetsomraden-processer/manskliga-rattigheter-och-barnets-rattigheter/"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Susann.sward@kronoberg.se" TargetMode="External"/><Relationship Id="rId2" Type="http://schemas.openxmlformats.org/officeDocument/2006/relationships/hyperlink" Target="mailto:Valentina.hajra@kronoberg.se"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4">
            <a:extLst>
              <a:ext uri="{FF2B5EF4-FFF2-40B4-BE49-F238E27FC236}">
                <a16:creationId xmlns:a16="http://schemas.microsoft.com/office/drawing/2014/main" id="{EAC0EBB5-AAFB-4951-A3A1-0619710C87D5}"/>
              </a:ext>
            </a:extLst>
          </p:cNvPr>
          <p:cNvSpPr txBox="1">
            <a:spLocks/>
          </p:cNvSpPr>
          <p:nvPr/>
        </p:nvSpPr>
        <p:spPr>
          <a:xfrm>
            <a:off x="801194" y="3026781"/>
            <a:ext cx="9429734" cy="4267200"/>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5200" kern="1200" cap="all" spc="140" baseline="0">
                <a:solidFill>
                  <a:schemeClr val="tx2"/>
                </a:solidFill>
                <a:latin typeface="+mj-lt"/>
                <a:ea typeface="+mj-ea"/>
                <a:cs typeface="+mj-cs"/>
              </a:defRPr>
            </a:lvl1pPr>
          </a:lstStyle>
          <a:p>
            <a:pPr algn="ctr"/>
            <a:r>
              <a:rPr lang="sv-SE" sz="4800" dirty="0"/>
              <a:t>Våld MOT Barn med funktionsnedsättning</a:t>
            </a:r>
          </a:p>
          <a:p>
            <a:pPr algn="ctr"/>
            <a:endParaRPr lang="sv-SE" sz="4000" dirty="0"/>
          </a:p>
        </p:txBody>
      </p:sp>
      <p:pic>
        <p:nvPicPr>
          <p:cNvPr id="2" name="Bildobjekt 1">
            <a:extLst>
              <a:ext uri="{FF2B5EF4-FFF2-40B4-BE49-F238E27FC236}">
                <a16:creationId xmlns:a16="http://schemas.microsoft.com/office/drawing/2014/main" id="{9F294E74-0873-4DE4-964A-3637E08DCD83}"/>
              </a:ext>
            </a:extLst>
          </p:cNvPr>
          <p:cNvPicPr>
            <a:picLocks noChangeAspect="1"/>
          </p:cNvPicPr>
          <p:nvPr/>
        </p:nvPicPr>
        <p:blipFill rotWithShape="1">
          <a:blip r:embed="rId3"/>
          <a:srcRect l="48255" t="16352" r="2217" b="39371"/>
          <a:stretch/>
        </p:blipFill>
        <p:spPr>
          <a:xfrm>
            <a:off x="-1" y="-1"/>
            <a:ext cx="9812550" cy="4934310"/>
          </a:xfrm>
          <a:prstGeom prst="rect">
            <a:avLst/>
          </a:prstGeom>
        </p:spPr>
      </p:pic>
    </p:spTree>
    <p:extLst>
      <p:ext uri="{BB962C8B-B14F-4D97-AF65-F5344CB8AC3E}">
        <p14:creationId xmlns:p14="http://schemas.microsoft.com/office/powerpoint/2010/main" val="403675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fontScale="92500" lnSpcReduction="20000"/>
          </a:bodyPr>
          <a:lstStyle/>
          <a:p>
            <a:pPr marL="0" indent="0">
              <a:spcBef>
                <a:spcPts val="1200"/>
              </a:spcBef>
              <a:buClrTx/>
              <a:buNone/>
              <a:defRPr/>
            </a:pPr>
            <a:r>
              <a:rPr lang="sv-SE" sz="3200" dirty="0"/>
              <a:t>Exempel på riskfaktorer som kan påverka vårdnadshavare/föräldrar till barn med funktionsnedsättning:</a:t>
            </a:r>
          </a:p>
          <a:p>
            <a:pPr>
              <a:spcBef>
                <a:spcPts val="1200"/>
              </a:spcBef>
              <a:buClrTx/>
              <a:defRPr/>
            </a:pPr>
            <a:r>
              <a:rPr lang="sv-SE" altLang="sv-SE" sz="3200" dirty="0"/>
              <a:t>Kris- och sorgereaktioner</a:t>
            </a:r>
          </a:p>
          <a:p>
            <a:pPr>
              <a:spcBef>
                <a:spcPts val="1200"/>
              </a:spcBef>
              <a:buClrTx/>
              <a:defRPr/>
            </a:pPr>
            <a:r>
              <a:rPr lang="sv-SE" altLang="sv-SE" sz="3200" dirty="0"/>
              <a:t>Relationer som inte vårdas</a:t>
            </a:r>
          </a:p>
          <a:p>
            <a:pPr>
              <a:spcBef>
                <a:spcPts val="1200"/>
              </a:spcBef>
              <a:buClrTx/>
              <a:defRPr/>
            </a:pPr>
            <a:r>
              <a:rPr lang="sv-SE" altLang="sv-SE" sz="3200" dirty="0"/>
              <a:t>Otillräcklig sömn</a:t>
            </a:r>
          </a:p>
          <a:p>
            <a:pPr>
              <a:spcBef>
                <a:spcPts val="1200"/>
              </a:spcBef>
              <a:buClrTx/>
              <a:defRPr/>
            </a:pPr>
            <a:r>
              <a:rPr lang="sv-SE" altLang="sv-SE" sz="3200" dirty="0"/>
              <a:t>Bristande samordning av barnets insatser</a:t>
            </a:r>
          </a:p>
          <a:p>
            <a:pPr>
              <a:spcBef>
                <a:spcPts val="1200"/>
              </a:spcBef>
              <a:buClrTx/>
              <a:defRPr/>
            </a:pPr>
            <a:r>
              <a:rPr lang="sv-SE" altLang="sv-SE" sz="3200" dirty="0"/>
              <a:t>Nätverk som inte kan eller vill avlasta</a:t>
            </a:r>
          </a:p>
          <a:p>
            <a:pPr>
              <a:spcBef>
                <a:spcPts val="1200"/>
              </a:spcBef>
              <a:buClrTx/>
              <a:defRPr/>
            </a:pPr>
            <a:r>
              <a:rPr lang="sv-SE" altLang="sv-SE" sz="3200" dirty="0"/>
              <a:t>Samhällets attityder</a:t>
            </a:r>
          </a:p>
          <a:p>
            <a:pPr>
              <a:spcBef>
                <a:spcPts val="1200"/>
              </a:spcBef>
              <a:buClrTx/>
              <a:defRPr/>
            </a:pPr>
            <a:r>
              <a:rPr lang="sv-SE" altLang="sv-SE" sz="3200" dirty="0"/>
              <a:t>Föräldrars egna svårigheter</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5995893" cy="1325563"/>
          </a:xfrm>
        </p:spPr>
        <p:txBody>
          <a:bodyPr/>
          <a:lstStyle/>
          <a:p>
            <a:r>
              <a:rPr lang="sv-SE" dirty="0"/>
              <a:t>Riskfaktorer för våld i hemmet</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367309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a:bodyPr>
          <a:lstStyle/>
          <a:p>
            <a:pPr>
              <a:spcBef>
                <a:spcPts val="1200"/>
              </a:spcBef>
              <a:buClrTx/>
              <a:defRPr/>
            </a:pPr>
            <a:r>
              <a:rPr lang="sv-SE" altLang="sv-SE" sz="3200" dirty="0"/>
              <a:t>Ekonomiska problem</a:t>
            </a:r>
          </a:p>
          <a:p>
            <a:pPr>
              <a:spcBef>
                <a:spcPts val="1200"/>
              </a:spcBef>
              <a:buClrTx/>
              <a:defRPr/>
            </a:pPr>
            <a:r>
              <a:rPr lang="sv-SE" altLang="sv-SE" sz="3200" dirty="0"/>
              <a:t>Missbruk</a:t>
            </a:r>
          </a:p>
          <a:p>
            <a:pPr>
              <a:spcBef>
                <a:spcPts val="1200"/>
              </a:spcBef>
              <a:buClrTx/>
              <a:defRPr/>
            </a:pPr>
            <a:r>
              <a:rPr lang="sv-SE" altLang="sv-SE" sz="3200" dirty="0"/>
              <a:t>Psykisk ohälsa</a:t>
            </a:r>
          </a:p>
          <a:p>
            <a:pPr>
              <a:spcBef>
                <a:spcPts val="1200"/>
              </a:spcBef>
              <a:buClrTx/>
              <a:defRPr/>
            </a:pPr>
            <a:r>
              <a:rPr lang="sv-SE" altLang="sv-SE" sz="3200" dirty="0"/>
              <a:t>Relationsproblem</a:t>
            </a:r>
          </a:p>
          <a:p>
            <a:pPr>
              <a:spcBef>
                <a:spcPts val="1200"/>
              </a:spcBef>
              <a:buClrTx/>
              <a:defRPr/>
            </a:pPr>
            <a:r>
              <a:rPr lang="sv-SE" altLang="sv-SE" sz="3200" dirty="0"/>
              <a:t>Våld i familjen</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p:txBody>
          <a:bodyPr/>
          <a:lstStyle/>
          <a:p>
            <a:r>
              <a:rPr lang="sv-SE" dirty="0"/>
              <a:t>Generella riskfaktorer</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79446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fontScale="92500" lnSpcReduction="10000"/>
          </a:bodyPr>
          <a:lstStyle/>
          <a:p>
            <a:pPr marL="0" indent="0">
              <a:spcBef>
                <a:spcPts val="1200"/>
              </a:spcBef>
              <a:buClrTx/>
              <a:buNone/>
              <a:defRPr/>
            </a:pPr>
            <a:r>
              <a:rPr lang="sv-SE" sz="3200" dirty="0"/>
              <a:t>Några exempel på tecken är:</a:t>
            </a:r>
          </a:p>
          <a:p>
            <a:pPr>
              <a:spcBef>
                <a:spcPts val="1200"/>
              </a:spcBef>
              <a:buClrTx/>
              <a:defRPr/>
            </a:pPr>
            <a:r>
              <a:rPr lang="sv-SE" altLang="sv-SE" sz="3200" dirty="0"/>
              <a:t>Blåmärken</a:t>
            </a:r>
          </a:p>
          <a:p>
            <a:pPr>
              <a:spcBef>
                <a:spcPts val="1200"/>
              </a:spcBef>
              <a:buClrTx/>
              <a:defRPr/>
            </a:pPr>
            <a:r>
              <a:rPr lang="sv-SE" altLang="sv-SE" sz="3200" dirty="0"/>
              <a:t>Rodnader och rivmärken</a:t>
            </a:r>
          </a:p>
          <a:p>
            <a:pPr>
              <a:spcBef>
                <a:spcPts val="1200"/>
              </a:spcBef>
              <a:buClrTx/>
              <a:defRPr/>
            </a:pPr>
            <a:r>
              <a:rPr lang="sv-SE" altLang="sv-SE" sz="3200" dirty="0"/>
              <a:t>Frakturer</a:t>
            </a:r>
          </a:p>
          <a:p>
            <a:pPr>
              <a:spcBef>
                <a:spcPts val="1200"/>
              </a:spcBef>
              <a:buClrTx/>
              <a:defRPr/>
            </a:pPr>
            <a:r>
              <a:rPr lang="sv-SE" altLang="sv-SE" sz="3200" dirty="0"/>
              <a:t>Oro och rädsla</a:t>
            </a:r>
          </a:p>
          <a:p>
            <a:pPr>
              <a:spcBef>
                <a:spcPts val="1200"/>
              </a:spcBef>
              <a:buClrTx/>
              <a:defRPr/>
            </a:pPr>
            <a:r>
              <a:rPr lang="sv-SE" altLang="sv-SE" sz="3200" dirty="0"/>
              <a:t>Symtom på stress, till exempel magont, huvudvärk, sömnsvårigheter, ätstörningar</a:t>
            </a:r>
          </a:p>
          <a:p>
            <a:pPr>
              <a:spcBef>
                <a:spcPts val="1200"/>
              </a:spcBef>
              <a:buClrTx/>
              <a:defRPr/>
            </a:pPr>
            <a:r>
              <a:rPr lang="sv-SE" altLang="sv-SE" sz="3200" dirty="0"/>
              <a:t>Förändringar i sitt sätt att vara eller tillbakagång i utvecklingen</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7255349" cy="1325563"/>
          </a:xfrm>
        </p:spPr>
        <p:txBody>
          <a:bodyPr/>
          <a:lstStyle/>
          <a:p>
            <a:r>
              <a:rPr lang="sv-SE" dirty="0"/>
              <a:t>Tecken på att barnet kan ha utsatts för våld</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87926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fontScale="85000" lnSpcReduction="20000"/>
          </a:bodyPr>
          <a:lstStyle/>
          <a:p>
            <a:pPr>
              <a:spcBef>
                <a:spcPts val="1200"/>
              </a:spcBef>
              <a:buClrTx/>
              <a:defRPr/>
            </a:pPr>
            <a:r>
              <a:rPr lang="sv-SE" sz="3200" dirty="0"/>
              <a:t>Tecken som tandvården kan vara särskilt uppmärksam på:</a:t>
            </a:r>
          </a:p>
          <a:p>
            <a:pPr>
              <a:spcBef>
                <a:spcPts val="1200"/>
              </a:spcBef>
              <a:buClrTx/>
              <a:defRPr/>
            </a:pPr>
            <a:r>
              <a:rPr lang="sv-SE" altLang="sv-SE" sz="3200" dirty="0"/>
              <a:t>Sårskador</a:t>
            </a:r>
          </a:p>
          <a:p>
            <a:pPr>
              <a:spcBef>
                <a:spcPts val="1200"/>
              </a:spcBef>
              <a:buClrTx/>
              <a:defRPr/>
            </a:pPr>
            <a:r>
              <a:rPr lang="sv-SE" altLang="sv-SE" sz="3200" dirty="0"/>
              <a:t>Blåmärken</a:t>
            </a:r>
          </a:p>
          <a:p>
            <a:pPr>
              <a:spcBef>
                <a:spcPts val="1200"/>
              </a:spcBef>
              <a:buClrTx/>
              <a:defRPr/>
            </a:pPr>
            <a:r>
              <a:rPr lang="sv-SE" altLang="sv-SE" sz="3200" dirty="0"/>
              <a:t>Utslagna tänder</a:t>
            </a:r>
          </a:p>
          <a:p>
            <a:pPr>
              <a:spcBef>
                <a:spcPts val="1200"/>
              </a:spcBef>
              <a:buClrTx/>
              <a:defRPr/>
            </a:pPr>
            <a:r>
              <a:rPr lang="sv-SE" altLang="sv-SE" sz="3200" dirty="0"/>
              <a:t>Frakturer på käke och tänder</a:t>
            </a:r>
          </a:p>
          <a:p>
            <a:pPr>
              <a:spcBef>
                <a:spcPts val="1200"/>
              </a:spcBef>
              <a:buClrTx/>
              <a:defRPr/>
            </a:pPr>
            <a:r>
              <a:rPr lang="sv-SE" altLang="sv-SE" sz="3200" dirty="0"/>
              <a:t>Omfattande kariesskador till följd av att barnets munhygien inte skötts som den ska</a:t>
            </a:r>
          </a:p>
          <a:p>
            <a:pPr>
              <a:spcBef>
                <a:spcPts val="1200"/>
              </a:spcBef>
              <a:buClrTx/>
              <a:defRPr/>
            </a:pPr>
            <a:r>
              <a:rPr lang="sv-SE" altLang="sv-SE" sz="3200" dirty="0"/>
              <a:t>Tandvårdsrädsla</a:t>
            </a:r>
          </a:p>
          <a:p>
            <a:pPr>
              <a:spcBef>
                <a:spcPts val="1200"/>
              </a:spcBef>
              <a:buClrTx/>
              <a:defRPr/>
            </a:pPr>
            <a:r>
              <a:rPr lang="sv-SE" altLang="sv-SE" sz="3200" dirty="0"/>
              <a:t>Upprepade sena återbud eller </a:t>
            </a:r>
            <a:r>
              <a:rPr lang="sv-SE" altLang="sv-SE" sz="3200" dirty="0" err="1"/>
              <a:t>utbelivna</a:t>
            </a:r>
            <a:r>
              <a:rPr lang="sv-SE" altLang="sv-SE" sz="3200" dirty="0"/>
              <a:t> tandläkarbesök.</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7100074" cy="1325563"/>
          </a:xfrm>
        </p:spPr>
        <p:txBody>
          <a:bodyPr/>
          <a:lstStyle/>
          <a:p>
            <a:r>
              <a:rPr lang="sv-SE" dirty="0"/>
              <a:t>Tecken som tandvården kan uppmärksamma</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329559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4" y="1720800"/>
            <a:ext cx="7686669" cy="5037352"/>
          </a:xfrm>
        </p:spPr>
        <p:txBody>
          <a:bodyPr>
            <a:normAutofit/>
          </a:bodyPr>
          <a:lstStyle/>
          <a:p>
            <a:pPr>
              <a:spcBef>
                <a:spcPts val="1200"/>
              </a:spcBef>
              <a:buClrTx/>
              <a:defRPr/>
            </a:pPr>
            <a:r>
              <a:rPr lang="sv-SE" sz="3200" dirty="0"/>
              <a:t>Tema om våld mot barn med funktionsnedsättning:</a:t>
            </a:r>
          </a:p>
          <a:p>
            <a:pPr>
              <a:spcBef>
                <a:spcPts val="1200"/>
              </a:spcBef>
              <a:buClrTx/>
              <a:defRPr/>
            </a:pPr>
            <a:r>
              <a:rPr lang="sv-SE" altLang="sv-SE" sz="2400" dirty="0">
                <a:hlinkClick r:id="rId2"/>
              </a:rPr>
              <a:t>https://kunskapsguiden.se/omraden-och-teman/funktionshinder/vald-mot-barn-med-funktionsnedsattning</a:t>
            </a:r>
            <a:r>
              <a:rPr lang="sv-SE" altLang="sv-SE" sz="2400" dirty="0"/>
              <a:t> </a:t>
            </a:r>
          </a:p>
          <a:p>
            <a:pPr>
              <a:spcBef>
                <a:spcPts val="1200"/>
              </a:spcBef>
              <a:buClrTx/>
              <a:defRPr/>
            </a:pPr>
            <a:r>
              <a:rPr lang="sv-SE" altLang="sv-SE" sz="3200" dirty="0"/>
              <a:t>Publikationer från Socialstyrelsen och andra aktörer</a:t>
            </a:r>
          </a:p>
          <a:p>
            <a:pPr>
              <a:spcBef>
                <a:spcPts val="1200"/>
              </a:spcBef>
              <a:buClrTx/>
              <a:defRPr/>
            </a:pPr>
            <a:r>
              <a:rPr lang="sv-SE" altLang="sv-SE" sz="3200" dirty="0"/>
              <a:t>Utbildningar som anknyter till temat våld mot barn med funktionsnedsättning</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5719848" cy="1325563"/>
          </a:xfrm>
        </p:spPr>
        <p:txBody>
          <a:bodyPr/>
          <a:lstStyle/>
          <a:p>
            <a:r>
              <a:rPr lang="sv-SE" dirty="0"/>
              <a:t>Kunskapsguiden.se</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195184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4">
            <a:extLst>
              <a:ext uri="{FF2B5EF4-FFF2-40B4-BE49-F238E27FC236}">
                <a16:creationId xmlns:a16="http://schemas.microsoft.com/office/drawing/2014/main" id="{EAC0EBB5-AAFB-4951-A3A1-0619710C87D5}"/>
              </a:ext>
            </a:extLst>
          </p:cNvPr>
          <p:cNvSpPr txBox="1">
            <a:spLocks/>
          </p:cNvSpPr>
          <p:nvPr/>
        </p:nvSpPr>
        <p:spPr>
          <a:xfrm>
            <a:off x="801194" y="3026781"/>
            <a:ext cx="9429734" cy="4267200"/>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5200" kern="1200" cap="all" spc="140" baseline="0">
                <a:solidFill>
                  <a:schemeClr val="tx2"/>
                </a:solidFill>
                <a:latin typeface="+mj-lt"/>
                <a:ea typeface="+mj-ea"/>
                <a:cs typeface="+mj-cs"/>
              </a:defRPr>
            </a:lvl1pPr>
          </a:lstStyle>
          <a:p>
            <a:pPr algn="ctr"/>
            <a:r>
              <a:rPr lang="sv-SE" sz="4000" dirty="0"/>
              <a:t>Samtal om våld med Barn som har  funktionsnedsättning</a:t>
            </a:r>
          </a:p>
          <a:p>
            <a:pPr algn="ctr"/>
            <a:endParaRPr lang="sv-SE" sz="4000" dirty="0"/>
          </a:p>
        </p:txBody>
      </p:sp>
      <p:pic>
        <p:nvPicPr>
          <p:cNvPr id="3" name="Bildobjekt 2">
            <a:extLst>
              <a:ext uri="{FF2B5EF4-FFF2-40B4-BE49-F238E27FC236}">
                <a16:creationId xmlns:a16="http://schemas.microsoft.com/office/drawing/2014/main" id="{C641C90F-DA08-447D-8250-75BA4F018C80}"/>
              </a:ext>
            </a:extLst>
          </p:cNvPr>
          <p:cNvPicPr>
            <a:picLocks noChangeAspect="1"/>
          </p:cNvPicPr>
          <p:nvPr/>
        </p:nvPicPr>
        <p:blipFill rotWithShape="1">
          <a:blip r:embed="rId3"/>
          <a:srcRect l="50000" t="16352" r="1934" b="37107"/>
          <a:stretch/>
        </p:blipFill>
        <p:spPr>
          <a:xfrm>
            <a:off x="-149524" y="-134802"/>
            <a:ext cx="9845574" cy="5362409"/>
          </a:xfrm>
          <a:prstGeom prst="rect">
            <a:avLst/>
          </a:prstGeom>
        </p:spPr>
      </p:pic>
    </p:spTree>
    <p:extLst>
      <p:ext uri="{BB962C8B-B14F-4D97-AF65-F5344CB8AC3E}">
        <p14:creationId xmlns:p14="http://schemas.microsoft.com/office/powerpoint/2010/main" val="51680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a:bodyPr>
          <a:lstStyle/>
          <a:p>
            <a:pPr>
              <a:spcBef>
                <a:spcPts val="1200"/>
              </a:spcBef>
              <a:buClrTx/>
              <a:defRPr/>
            </a:pPr>
            <a:r>
              <a:rPr lang="sv-SE" altLang="sv-SE" sz="3200" dirty="0"/>
              <a:t>Alla samtal inom vård och omsorg kan komma att handla om våld.</a:t>
            </a:r>
          </a:p>
          <a:p>
            <a:pPr>
              <a:spcBef>
                <a:spcPts val="1200"/>
              </a:spcBef>
              <a:buClrTx/>
              <a:defRPr/>
            </a:pPr>
            <a:r>
              <a:rPr lang="sv-SE" altLang="sv-SE" sz="3200" dirty="0"/>
              <a:t>Alla som möter barn behöver därför vara förberedda på att prata om våld.</a:t>
            </a:r>
          </a:p>
          <a:p>
            <a:pPr>
              <a:spcBef>
                <a:spcPts val="1200"/>
              </a:spcBef>
              <a:buClrTx/>
              <a:defRPr/>
            </a:pPr>
            <a:r>
              <a:rPr lang="sv-SE" altLang="sv-SE" sz="3200" dirty="0"/>
              <a:t>Samtal med barn som har funktionsnedsättning kräver ofta mer förberedelser och mer tid.</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8497553" cy="1325563"/>
          </a:xfrm>
        </p:spPr>
        <p:txBody>
          <a:bodyPr/>
          <a:lstStyle/>
          <a:p>
            <a:r>
              <a:rPr lang="sv-SE" dirty="0"/>
              <a:t>Att tänka på vid samtal</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147002" y="899369"/>
            <a:ext cx="3033285" cy="3105846"/>
          </a:xfrm>
        </p:spPr>
      </p:sp>
    </p:spTree>
    <p:extLst>
      <p:ext uri="{BB962C8B-B14F-4D97-AF65-F5344CB8AC3E}">
        <p14:creationId xmlns:p14="http://schemas.microsoft.com/office/powerpoint/2010/main" val="25209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755680" cy="5037352"/>
          </a:xfrm>
        </p:spPr>
        <p:txBody>
          <a:bodyPr>
            <a:normAutofit/>
          </a:bodyPr>
          <a:lstStyle/>
          <a:p>
            <a:pPr>
              <a:spcBef>
                <a:spcPts val="1200"/>
              </a:spcBef>
              <a:buClrTx/>
              <a:defRPr/>
            </a:pPr>
            <a:r>
              <a:rPr lang="sv-SE" altLang="sv-SE" sz="3200" dirty="0"/>
              <a:t>Se till att ha grundläggande kunskaper om den funktionsnedsättning barnet har.</a:t>
            </a:r>
          </a:p>
          <a:p>
            <a:pPr>
              <a:spcBef>
                <a:spcPts val="1200"/>
              </a:spcBef>
              <a:buClrTx/>
              <a:defRPr/>
            </a:pPr>
            <a:r>
              <a:rPr lang="sv-SE" altLang="sv-SE" sz="3200" dirty="0"/>
              <a:t>Ta reda på hur barnet kan och vill vara delaktig.</a:t>
            </a:r>
          </a:p>
          <a:p>
            <a:pPr>
              <a:spcBef>
                <a:spcPts val="1200"/>
              </a:spcBef>
              <a:buClrTx/>
              <a:defRPr/>
            </a:pPr>
            <a:r>
              <a:rPr lang="sv-SE" altLang="sv-SE" sz="3200" dirty="0"/>
              <a:t>Ta reda på om barnet behöver bildstöd, andra hjälpmedel eller andra former av stöd.</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p:txBody>
          <a:bodyPr/>
          <a:lstStyle/>
          <a:p>
            <a:r>
              <a:rPr lang="sv-SE" dirty="0"/>
              <a:t>förberedelser</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47844" y="915464"/>
            <a:ext cx="2847559" cy="2901128"/>
          </a:xfrm>
        </p:spPr>
      </p:sp>
    </p:spTree>
    <p:extLst>
      <p:ext uri="{BB962C8B-B14F-4D97-AF65-F5344CB8AC3E}">
        <p14:creationId xmlns:p14="http://schemas.microsoft.com/office/powerpoint/2010/main" val="47169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4" y="1720800"/>
            <a:ext cx="7686669" cy="5037352"/>
          </a:xfrm>
        </p:spPr>
        <p:txBody>
          <a:bodyPr>
            <a:normAutofit fontScale="92500" lnSpcReduction="10000"/>
          </a:bodyPr>
          <a:lstStyle/>
          <a:p>
            <a:pPr>
              <a:spcBef>
                <a:spcPts val="1200"/>
              </a:spcBef>
              <a:buClrTx/>
              <a:defRPr/>
            </a:pPr>
            <a:r>
              <a:rPr lang="sv-SE" altLang="sv-SE" sz="3200" dirty="0"/>
              <a:t>Fundera på om samtalet ska vara med eller utan barnets föräldrar eller vårdnadshavare.</a:t>
            </a:r>
          </a:p>
          <a:p>
            <a:pPr>
              <a:spcBef>
                <a:spcPts val="1200"/>
              </a:spcBef>
              <a:buClrTx/>
              <a:defRPr/>
            </a:pPr>
            <a:r>
              <a:rPr lang="sv-SE" altLang="sv-SE" sz="3200" dirty="0"/>
              <a:t>När vi pratar med barnet och föräldrarna/vårdnadshavarna tillsammans – hur ser vi till att barnet fortsatt är i fokus?</a:t>
            </a:r>
          </a:p>
          <a:p>
            <a:pPr>
              <a:spcBef>
                <a:spcPts val="1200"/>
              </a:spcBef>
              <a:buClrTx/>
              <a:defRPr/>
            </a:pPr>
            <a:r>
              <a:rPr lang="sv-SE" altLang="sv-SE" sz="3200" dirty="0"/>
              <a:t>Fundera på vilket sätt föräldrarna/vårdnadshavarna kan komma att stödja respektive negativt påverka barnets möjligheter att fritt beskriva sina erfarenheter och upplevelser.</a:t>
            </a:r>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p:txBody>
          <a:bodyPr/>
          <a:lstStyle/>
          <a:p>
            <a:r>
              <a:rPr lang="sv-SE" dirty="0"/>
              <a:t>Förberedelser</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36511" y="914556"/>
            <a:ext cx="2870226" cy="2760608"/>
          </a:xfrm>
        </p:spPr>
      </p:sp>
    </p:spTree>
    <p:extLst>
      <p:ext uri="{BB962C8B-B14F-4D97-AF65-F5344CB8AC3E}">
        <p14:creationId xmlns:p14="http://schemas.microsoft.com/office/powerpoint/2010/main" val="369076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fontScale="77500" lnSpcReduction="20000"/>
          </a:bodyPr>
          <a:lstStyle/>
          <a:p>
            <a:pPr>
              <a:spcBef>
                <a:spcPts val="1200"/>
              </a:spcBef>
              <a:buClrTx/>
              <a:defRPr/>
            </a:pPr>
            <a:r>
              <a:rPr lang="sv-SE" sz="3200" dirty="0"/>
              <a:t>Ge barnet de bästa förutsättningarna för att fritt beskriva sina erfarenheter och upplevelser.</a:t>
            </a:r>
          </a:p>
          <a:p>
            <a:pPr>
              <a:spcBef>
                <a:spcPts val="1200"/>
              </a:spcBef>
              <a:buClrTx/>
              <a:defRPr/>
            </a:pPr>
            <a:r>
              <a:rPr lang="sv-SE" altLang="sv-SE" sz="3200" dirty="0"/>
              <a:t>Var lyhörd för barnets förmågor och erfarenheter.</a:t>
            </a:r>
          </a:p>
          <a:p>
            <a:pPr>
              <a:spcBef>
                <a:spcPts val="1200"/>
              </a:spcBef>
              <a:buClrTx/>
              <a:defRPr/>
            </a:pPr>
            <a:r>
              <a:rPr lang="sv-SE" altLang="sv-SE" sz="3200" dirty="0"/>
              <a:t>Barn med funktionsnedsättning bär på en unik kunskap om hur det är att vara just det barnet, med sina färdigheter och begränsningar.</a:t>
            </a:r>
          </a:p>
          <a:p>
            <a:pPr>
              <a:spcBef>
                <a:spcPts val="1200"/>
              </a:spcBef>
              <a:buClrTx/>
              <a:defRPr/>
            </a:pPr>
            <a:r>
              <a:rPr lang="sv-SE" altLang="sv-SE" sz="3200" dirty="0"/>
              <a:t>Svårigheter att uttrycka sig behöver inte betyda att barnet har en bristande förmåga att reflektera och ha en egen åsikt. </a:t>
            </a:r>
          </a:p>
          <a:p>
            <a:pPr>
              <a:spcBef>
                <a:spcPts val="1200"/>
              </a:spcBef>
              <a:buClrTx/>
              <a:defRPr/>
            </a:pPr>
            <a:r>
              <a:rPr lang="sv-SE" altLang="sv-SE" sz="3200" dirty="0"/>
              <a:t>Var snäll. Skapa en förtroendefull relation med barnet. Det är avgörande för att få till ett bra samtal.</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5466806" cy="1325563"/>
          </a:xfrm>
        </p:spPr>
        <p:txBody>
          <a:bodyPr/>
          <a:lstStyle/>
          <a:p>
            <a:r>
              <a:rPr lang="sv-SE" dirty="0"/>
              <a:t>förhållningssätt</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54713" y="916014"/>
            <a:ext cx="2833821" cy="2986291"/>
          </a:xfrm>
        </p:spPr>
      </p:sp>
    </p:spTree>
    <p:extLst>
      <p:ext uri="{BB962C8B-B14F-4D97-AF65-F5344CB8AC3E}">
        <p14:creationId xmlns:p14="http://schemas.microsoft.com/office/powerpoint/2010/main" val="32748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lnSpcReduction="10000"/>
          </a:bodyPr>
          <a:lstStyle/>
          <a:p>
            <a:pPr marL="0" indent="0">
              <a:spcBef>
                <a:spcPts val="1200"/>
              </a:spcBef>
              <a:buNone/>
              <a:defRPr/>
            </a:pPr>
            <a:r>
              <a:rPr lang="sv-SE" altLang="sv-SE" sz="3200" dirty="0"/>
              <a:t>WHO:s definition av våld mot barn innefattar alla former av övergrepp mot personer under 18 år som leder till faktisk eller potentiell skada för barnets hälsa eller utveckling:</a:t>
            </a:r>
          </a:p>
          <a:p>
            <a:pPr>
              <a:spcBef>
                <a:spcPts val="1200"/>
              </a:spcBef>
              <a:buClrTx/>
              <a:defRPr/>
            </a:pPr>
            <a:r>
              <a:rPr lang="sv-SE" altLang="sv-SE" sz="3200" dirty="0"/>
              <a:t>Fysisk och psykisk misshandel</a:t>
            </a:r>
          </a:p>
          <a:p>
            <a:pPr>
              <a:spcBef>
                <a:spcPts val="1200"/>
              </a:spcBef>
              <a:buClrTx/>
              <a:defRPr/>
            </a:pPr>
            <a:r>
              <a:rPr lang="sv-SE" altLang="sv-SE" sz="3200" dirty="0"/>
              <a:t>Sexuella övergrepp</a:t>
            </a:r>
          </a:p>
          <a:p>
            <a:pPr>
              <a:spcBef>
                <a:spcPts val="1200"/>
              </a:spcBef>
              <a:buClrTx/>
              <a:defRPr/>
            </a:pPr>
            <a:r>
              <a:rPr lang="sv-SE" altLang="sv-SE" sz="3200" dirty="0"/>
              <a:t>Vanvård och försummelse</a:t>
            </a:r>
          </a:p>
          <a:p>
            <a:pPr>
              <a:spcBef>
                <a:spcPts val="1200"/>
              </a:spcBef>
              <a:buClrTx/>
              <a:defRPr/>
            </a:pPr>
            <a:r>
              <a:rPr lang="sv-SE" altLang="sv-SE" sz="3200" dirty="0"/>
              <a:t>Kommersiell eller annan exploatering </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p:txBody>
          <a:bodyPr/>
          <a:lstStyle/>
          <a:p>
            <a:r>
              <a:rPr lang="sv-SE" dirty="0"/>
              <a:t>Definition av våld mot barn</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68943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a:bodyPr>
          <a:lstStyle/>
          <a:p>
            <a:pPr>
              <a:spcBef>
                <a:spcPts val="1200"/>
              </a:spcBef>
              <a:buClrTx/>
              <a:defRPr/>
            </a:pPr>
            <a:r>
              <a:rPr lang="sv-SE" altLang="sv-SE" sz="3200" dirty="0"/>
              <a:t>Inled samtalet med att beskriva vem du är och varför ni ses.</a:t>
            </a:r>
          </a:p>
          <a:p>
            <a:pPr>
              <a:spcBef>
                <a:spcPts val="1200"/>
              </a:spcBef>
              <a:buClrTx/>
              <a:defRPr/>
            </a:pPr>
            <a:r>
              <a:rPr lang="sv-SE" altLang="sv-SE" sz="3200" dirty="0"/>
              <a:t>Ha en tydlig struktur för samtalet och minimera störande intryck i och utanför rummet.</a:t>
            </a:r>
          </a:p>
          <a:p>
            <a:pPr>
              <a:spcBef>
                <a:spcPts val="1200"/>
              </a:spcBef>
              <a:buClrTx/>
              <a:defRPr/>
            </a:pPr>
            <a:r>
              <a:rPr lang="sv-SE" altLang="sv-SE" sz="3200" dirty="0"/>
              <a:t>Ibland är det lämpligt att ställa direkta frågor om våld till barnet, även när ingen misstanke finns.</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5058583" cy="1325563"/>
          </a:xfrm>
        </p:spPr>
        <p:txBody>
          <a:bodyPr/>
          <a:lstStyle/>
          <a:p>
            <a:r>
              <a:rPr lang="sv-SE" dirty="0"/>
              <a:t>samtalet</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54713" y="916014"/>
            <a:ext cx="2833821" cy="2986291"/>
          </a:xfrm>
        </p:spPr>
      </p:sp>
    </p:spTree>
    <p:extLst>
      <p:ext uri="{BB962C8B-B14F-4D97-AF65-F5344CB8AC3E}">
        <p14:creationId xmlns:p14="http://schemas.microsoft.com/office/powerpoint/2010/main" val="5770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a:bodyPr>
          <a:lstStyle/>
          <a:p>
            <a:pPr>
              <a:spcBef>
                <a:spcPts val="1200"/>
              </a:spcBef>
              <a:buClrTx/>
              <a:defRPr/>
            </a:pPr>
            <a:r>
              <a:rPr lang="sv-SE" altLang="sv-SE" sz="3200" dirty="0"/>
              <a:t>Sammanfatta och ge barnet möjlighet att bekräfta at </a:t>
            </a:r>
            <a:r>
              <a:rPr lang="sv-SE" altLang="sv-SE" sz="3200" dirty="0" err="1"/>
              <a:t>then</a:t>
            </a:r>
            <a:r>
              <a:rPr lang="sv-SE" altLang="sv-SE" sz="3200" dirty="0"/>
              <a:t> känner igen sig.</a:t>
            </a:r>
          </a:p>
          <a:p>
            <a:pPr>
              <a:spcBef>
                <a:spcPts val="1200"/>
              </a:spcBef>
              <a:buClrTx/>
              <a:defRPr/>
            </a:pPr>
            <a:r>
              <a:rPr lang="sv-SE" altLang="sv-SE" sz="3200" dirty="0"/>
              <a:t>Fråga om det är något mer barnet vill berätta eller fråga om.</a:t>
            </a:r>
          </a:p>
          <a:p>
            <a:pPr>
              <a:spcBef>
                <a:spcPts val="1200"/>
              </a:spcBef>
              <a:buClrTx/>
              <a:defRPr/>
            </a:pPr>
            <a:r>
              <a:rPr lang="sv-SE" altLang="sv-SE" sz="3200" dirty="0"/>
              <a:t>Avsluta samtalet i lugn och ro och med en känsla av trygghet för barnet och hopp inför framtiden.</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5058583" cy="1325563"/>
          </a:xfrm>
        </p:spPr>
        <p:txBody>
          <a:bodyPr/>
          <a:lstStyle/>
          <a:p>
            <a:r>
              <a:rPr lang="sv-SE" dirty="0"/>
              <a:t>samtalet</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54713" y="916014"/>
            <a:ext cx="2833821" cy="2986291"/>
          </a:xfrm>
        </p:spPr>
      </p:sp>
    </p:spTree>
    <p:extLst>
      <p:ext uri="{BB962C8B-B14F-4D97-AF65-F5344CB8AC3E}">
        <p14:creationId xmlns:p14="http://schemas.microsoft.com/office/powerpoint/2010/main" val="262501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fontScale="85000" lnSpcReduction="20000"/>
          </a:bodyPr>
          <a:lstStyle/>
          <a:p>
            <a:pPr>
              <a:spcBef>
                <a:spcPts val="1200"/>
              </a:spcBef>
              <a:buClrTx/>
              <a:defRPr/>
            </a:pPr>
            <a:r>
              <a:rPr lang="sv-SE" sz="3200" dirty="0"/>
              <a:t>Vi som arbetar inom hälso- och sjukvården är </a:t>
            </a:r>
            <a:r>
              <a:rPr lang="sv-SE" sz="3200" dirty="0" err="1"/>
              <a:t>skydiga</a:t>
            </a:r>
            <a:r>
              <a:rPr lang="sv-SE" sz="3200" dirty="0"/>
              <a:t> att genast göra en anmälan vid misstanke eller kännedom om att ett barn far illa.</a:t>
            </a:r>
          </a:p>
          <a:p>
            <a:pPr>
              <a:spcBef>
                <a:spcPts val="1200"/>
              </a:spcBef>
              <a:buClrTx/>
              <a:defRPr/>
            </a:pPr>
            <a:r>
              <a:rPr lang="sv-SE" altLang="sv-SE" sz="3200" dirty="0"/>
              <a:t>Anmälan ska i regel göras till socialtjänsten i den kommun där barnet bor.</a:t>
            </a:r>
          </a:p>
          <a:p>
            <a:pPr>
              <a:spcBef>
                <a:spcPts val="1200"/>
              </a:spcBef>
              <a:buClrTx/>
              <a:defRPr/>
            </a:pPr>
            <a:r>
              <a:rPr lang="sv-SE" altLang="sv-SE" sz="3200" dirty="0"/>
              <a:t>Gör helst anmälan skriftligt. I en akut situation kan det vara nödvändigt att först göra en anmälan muntligt, sedan bekräfta den skriftligt.</a:t>
            </a:r>
          </a:p>
          <a:p>
            <a:pPr>
              <a:spcBef>
                <a:spcPts val="1200"/>
              </a:spcBef>
              <a:buClrTx/>
              <a:defRPr/>
            </a:pPr>
            <a:r>
              <a:rPr lang="sv-SE" altLang="sv-SE" sz="3200" dirty="0"/>
              <a:t>Om man är osäker på om situationen är sådan att en anmälan ska göras, kan man diskutera situationen med socialtjänsten utan att avslöja barnets identitet.</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6962051" cy="1325563"/>
          </a:xfrm>
        </p:spPr>
        <p:txBody>
          <a:bodyPr/>
          <a:lstStyle/>
          <a:p>
            <a:r>
              <a:rPr lang="sv-SE" dirty="0"/>
              <a:t>anmälningsskyldighet</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54713" y="916014"/>
            <a:ext cx="2833821" cy="2986291"/>
          </a:xfrm>
        </p:spPr>
      </p:sp>
    </p:spTree>
    <p:extLst>
      <p:ext uri="{BB962C8B-B14F-4D97-AF65-F5344CB8AC3E}">
        <p14:creationId xmlns:p14="http://schemas.microsoft.com/office/powerpoint/2010/main" val="214771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fontScale="85000" lnSpcReduction="20000"/>
          </a:bodyPr>
          <a:lstStyle/>
          <a:p>
            <a:pPr>
              <a:spcBef>
                <a:spcPts val="1200"/>
              </a:spcBef>
              <a:buClrTx/>
              <a:defRPr/>
            </a:pPr>
            <a:r>
              <a:rPr lang="sv-SE" sz="3200" dirty="0"/>
              <a:t>I anmälan beskriver man vilket barn det gäller, om iakttagelserna och oron för barnet.</a:t>
            </a:r>
          </a:p>
          <a:p>
            <a:pPr>
              <a:spcBef>
                <a:spcPts val="1200"/>
              </a:spcBef>
              <a:buClrTx/>
              <a:defRPr/>
            </a:pPr>
            <a:r>
              <a:rPr lang="sv-SE" sz="3200" dirty="0"/>
              <a:t>Man får vanligtvis information om att anmälan tagits emot och av vem.</a:t>
            </a:r>
          </a:p>
          <a:p>
            <a:pPr>
              <a:spcBef>
                <a:spcPts val="1200"/>
              </a:spcBef>
              <a:buClrTx/>
              <a:defRPr/>
            </a:pPr>
            <a:r>
              <a:rPr lang="sv-SE" sz="3200" dirty="0"/>
              <a:t>Socialtjänsten får även informera om att utredning har inletts, inte har inletts eller redan pågår.</a:t>
            </a:r>
          </a:p>
          <a:p>
            <a:pPr>
              <a:spcBef>
                <a:spcPts val="1200"/>
              </a:spcBef>
              <a:buClrTx/>
              <a:defRPr/>
            </a:pPr>
            <a:r>
              <a:rPr lang="sv-SE" sz="3200" dirty="0"/>
              <a:t>Efter att anmälan är gjord kan man behöva lämna ytterligare uppgifter till socialtjänsten.</a:t>
            </a:r>
          </a:p>
          <a:p>
            <a:pPr>
              <a:spcBef>
                <a:spcPts val="1200"/>
              </a:spcBef>
              <a:buClrTx/>
              <a:defRPr/>
            </a:pPr>
            <a:r>
              <a:rPr lang="sv-SE" altLang="sv-SE" sz="3200" dirty="0"/>
              <a:t>Mer information: </a:t>
            </a:r>
            <a:r>
              <a:rPr lang="sv-SE" altLang="sv-SE" sz="3200" dirty="0">
                <a:hlinkClick r:id="rId2"/>
              </a:rPr>
              <a:t>https://www.socialstyrelsen.se/kunskapsstod-och-regler/omraden/barn-och-unga/barn-som-far-illa/</a:t>
            </a:r>
            <a:endParaRPr lang="sv-SE" altLang="sv-SE" sz="3200" dirty="0"/>
          </a:p>
          <a:p>
            <a:pPr>
              <a:spcBef>
                <a:spcPts val="1200"/>
              </a:spcBef>
              <a:buClrTx/>
              <a:defRPr/>
            </a:pPr>
            <a:endParaRPr lang="sv-SE" altLang="sv-SE" sz="3200" dirty="0"/>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6824029" cy="1325563"/>
          </a:xfrm>
        </p:spPr>
        <p:txBody>
          <a:bodyPr/>
          <a:lstStyle/>
          <a:p>
            <a:r>
              <a:rPr lang="sv-SE" dirty="0"/>
              <a:t>anmälningsskyldighet</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54713" y="916014"/>
            <a:ext cx="2833821" cy="2986291"/>
          </a:xfrm>
        </p:spPr>
      </p:sp>
    </p:spTree>
    <p:extLst>
      <p:ext uri="{BB962C8B-B14F-4D97-AF65-F5344CB8AC3E}">
        <p14:creationId xmlns:p14="http://schemas.microsoft.com/office/powerpoint/2010/main" val="297779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4">
            <a:extLst>
              <a:ext uri="{FF2B5EF4-FFF2-40B4-BE49-F238E27FC236}">
                <a16:creationId xmlns:a16="http://schemas.microsoft.com/office/drawing/2014/main" id="{EAC0EBB5-AAFB-4951-A3A1-0619710C87D5}"/>
              </a:ext>
            </a:extLst>
          </p:cNvPr>
          <p:cNvSpPr txBox="1">
            <a:spLocks/>
          </p:cNvSpPr>
          <p:nvPr/>
        </p:nvSpPr>
        <p:spPr>
          <a:xfrm>
            <a:off x="801194" y="3026781"/>
            <a:ext cx="9429734" cy="4267200"/>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5200" kern="1200" cap="all" spc="140" baseline="0">
                <a:solidFill>
                  <a:schemeClr val="tx2"/>
                </a:solidFill>
                <a:latin typeface="+mj-lt"/>
                <a:ea typeface="+mj-ea"/>
                <a:cs typeface="+mj-cs"/>
              </a:defRPr>
            </a:lvl1pPr>
          </a:lstStyle>
          <a:p>
            <a:pPr algn="ctr"/>
            <a:r>
              <a:rPr lang="sv-SE" sz="4000" dirty="0"/>
              <a:t>Reflektionsfrågor och tips på fortsatt utvecklingsarbete</a:t>
            </a:r>
          </a:p>
          <a:p>
            <a:pPr algn="ctr"/>
            <a:endParaRPr lang="sv-SE" sz="4000" dirty="0"/>
          </a:p>
        </p:txBody>
      </p:sp>
      <p:pic>
        <p:nvPicPr>
          <p:cNvPr id="2" name="Bildobjekt 1">
            <a:extLst>
              <a:ext uri="{FF2B5EF4-FFF2-40B4-BE49-F238E27FC236}">
                <a16:creationId xmlns:a16="http://schemas.microsoft.com/office/drawing/2014/main" id="{45E6BCC7-BE24-4906-8DA7-2199108D1A3A}"/>
              </a:ext>
            </a:extLst>
          </p:cNvPr>
          <p:cNvPicPr>
            <a:picLocks noChangeAspect="1"/>
          </p:cNvPicPr>
          <p:nvPr/>
        </p:nvPicPr>
        <p:blipFill rotWithShape="1">
          <a:blip r:embed="rId3"/>
          <a:srcRect l="50000" t="11322" r="2358" b="41887"/>
          <a:stretch/>
        </p:blipFill>
        <p:spPr>
          <a:xfrm>
            <a:off x="-292392" y="0"/>
            <a:ext cx="9399696" cy="5193102"/>
          </a:xfrm>
          <a:prstGeom prst="rect">
            <a:avLst/>
          </a:prstGeom>
        </p:spPr>
      </p:pic>
    </p:spTree>
    <p:extLst>
      <p:ext uri="{BB962C8B-B14F-4D97-AF65-F5344CB8AC3E}">
        <p14:creationId xmlns:p14="http://schemas.microsoft.com/office/powerpoint/2010/main" val="3648537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4" y="1720800"/>
            <a:ext cx="7979967" cy="5037352"/>
          </a:xfrm>
        </p:spPr>
        <p:txBody>
          <a:bodyPr>
            <a:normAutofit/>
          </a:bodyPr>
          <a:lstStyle/>
          <a:p>
            <a:pPr>
              <a:spcBef>
                <a:spcPts val="1200"/>
              </a:spcBef>
              <a:buClrTx/>
              <a:defRPr/>
            </a:pPr>
            <a:r>
              <a:rPr lang="sv-SE" altLang="sv-SE" sz="3200" dirty="0"/>
              <a:t>Har du i din yrkesroll träffat barn med funktionsnedsättning som utsatts, eller som du misstänker utsatts, för våld?</a:t>
            </a:r>
          </a:p>
          <a:p>
            <a:pPr>
              <a:spcBef>
                <a:spcPts val="1200"/>
              </a:spcBef>
              <a:buClrTx/>
              <a:defRPr/>
            </a:pPr>
            <a:r>
              <a:rPr lang="sv-SE" altLang="sv-SE" sz="3200" dirty="0"/>
              <a:t>Hur har du hanterat det?</a:t>
            </a:r>
          </a:p>
          <a:p>
            <a:pPr>
              <a:spcBef>
                <a:spcPts val="1200"/>
              </a:spcBef>
              <a:buClrTx/>
              <a:defRPr/>
            </a:pPr>
            <a:r>
              <a:rPr lang="sv-SE" altLang="sv-SE" sz="3200" dirty="0"/>
              <a:t>Är det något du behöver lära dig mer om?</a:t>
            </a:r>
          </a:p>
          <a:p>
            <a:pPr>
              <a:spcBef>
                <a:spcPts val="1200"/>
              </a:spcBef>
              <a:buClrTx/>
              <a:defRPr/>
            </a:pPr>
            <a:r>
              <a:rPr lang="sv-SE" altLang="sv-SE" sz="3200" dirty="0"/>
              <a:t>Vad tänker du att vi på arbetsplatsen kan jobba vidare med för att förbättra vårt arbete i att möta våldsutsatta barn?</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7505811" cy="1325563"/>
          </a:xfrm>
        </p:spPr>
        <p:txBody>
          <a:bodyPr/>
          <a:lstStyle/>
          <a:p>
            <a:r>
              <a:rPr lang="sv-SE" dirty="0"/>
              <a:t>Vad betyder det här för dig i din yrkesroll?</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54713" y="916014"/>
            <a:ext cx="2833821" cy="2986291"/>
          </a:xfrm>
        </p:spPr>
      </p:sp>
    </p:spTree>
    <p:extLst>
      <p:ext uri="{BB962C8B-B14F-4D97-AF65-F5344CB8AC3E}">
        <p14:creationId xmlns:p14="http://schemas.microsoft.com/office/powerpoint/2010/main" val="3954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fontScale="85000" lnSpcReduction="20000"/>
          </a:bodyPr>
          <a:lstStyle/>
          <a:p>
            <a:pPr>
              <a:spcBef>
                <a:spcPts val="1200"/>
              </a:spcBef>
              <a:buClrTx/>
              <a:defRPr/>
            </a:pPr>
            <a:r>
              <a:rPr lang="sv-SE" sz="3200" dirty="0"/>
              <a:t>Har vi kunskap om våra rutiner för att uppmärksamma våldsutsatthet?</a:t>
            </a:r>
          </a:p>
          <a:p>
            <a:pPr>
              <a:spcBef>
                <a:spcPts val="1200"/>
              </a:spcBef>
              <a:buClrTx/>
              <a:defRPr/>
            </a:pPr>
            <a:r>
              <a:rPr lang="sv-SE" altLang="sv-SE" sz="3200" dirty="0"/>
              <a:t>Ställer vi frågor om våldsutsatthet? Om ja; hur hanterar vi svaren?</a:t>
            </a:r>
          </a:p>
          <a:p>
            <a:pPr>
              <a:spcBef>
                <a:spcPts val="1200"/>
              </a:spcBef>
              <a:buClrTx/>
              <a:defRPr/>
            </a:pPr>
            <a:r>
              <a:rPr lang="sv-SE" altLang="sv-SE" sz="3200" dirty="0"/>
              <a:t>Vilka erfarenhet har vi av att upptäcka det mindre synliga våldet, till exempel psykiskt våld?</a:t>
            </a:r>
          </a:p>
          <a:p>
            <a:pPr>
              <a:spcBef>
                <a:spcPts val="1200"/>
              </a:spcBef>
              <a:buClrTx/>
              <a:defRPr/>
            </a:pPr>
            <a:r>
              <a:rPr lang="sv-SE" altLang="sv-SE" sz="3200" dirty="0"/>
              <a:t>Vad i vårt arbete bör vi hålla fast vid – och vad behöver vi utveckla?</a:t>
            </a:r>
          </a:p>
          <a:p>
            <a:pPr>
              <a:spcBef>
                <a:spcPts val="1200"/>
              </a:spcBef>
              <a:buClrTx/>
              <a:defRPr/>
            </a:pPr>
            <a:r>
              <a:rPr lang="sv-SE" altLang="sv-SE" sz="3200" dirty="0"/>
              <a:t>Vad krävs om vi önskar utveckla arbetet?</a:t>
            </a:r>
          </a:p>
          <a:p>
            <a:pPr>
              <a:spcBef>
                <a:spcPts val="1200"/>
              </a:spcBef>
              <a:buClrTx/>
              <a:defRPr/>
            </a:pPr>
            <a:r>
              <a:rPr lang="sv-SE" altLang="sv-SE" sz="3200" dirty="0"/>
              <a:t>Hur samverkar vi internt och externt när det gäller våldsutsatthet?</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7790187" cy="1325563"/>
          </a:xfrm>
        </p:spPr>
        <p:txBody>
          <a:bodyPr/>
          <a:lstStyle/>
          <a:p>
            <a:r>
              <a:rPr lang="sv-SE" dirty="0"/>
              <a:t>Vad betyder det här för oss i vår verksamhet?</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54713" y="916014"/>
            <a:ext cx="2833821" cy="2986291"/>
          </a:xfrm>
        </p:spPr>
      </p:sp>
    </p:spTree>
    <p:extLst>
      <p:ext uri="{BB962C8B-B14F-4D97-AF65-F5344CB8AC3E}">
        <p14:creationId xmlns:p14="http://schemas.microsoft.com/office/powerpoint/2010/main" val="3061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fontScale="70000" lnSpcReduction="20000"/>
          </a:bodyPr>
          <a:lstStyle/>
          <a:p>
            <a:pPr marL="0" indent="0">
              <a:spcBef>
                <a:spcPts val="1200"/>
              </a:spcBef>
              <a:buClrTx/>
              <a:buNone/>
              <a:defRPr/>
            </a:pPr>
            <a:r>
              <a:rPr lang="sv-SE" altLang="sv-SE" sz="3200" dirty="0"/>
              <a:t>Våld mot barn med funktionsnedsättning berör både socialtjänst, hälso- och sjukvård och tandvård. Därför är samverkan viktig.</a:t>
            </a:r>
          </a:p>
          <a:p>
            <a:pPr>
              <a:spcBef>
                <a:spcPts val="1200"/>
              </a:spcBef>
              <a:buClrTx/>
              <a:defRPr/>
            </a:pPr>
            <a:r>
              <a:rPr lang="sv-SE" altLang="sv-SE" sz="3200" dirty="0"/>
              <a:t>Vilken/vilka verksamheter inom regionen skulle vi behöva skapa kontakt med och bjuda in för att diskutera våld mot barn med funktionsnedsättning?</a:t>
            </a:r>
          </a:p>
          <a:p>
            <a:pPr>
              <a:spcBef>
                <a:spcPts val="1200"/>
              </a:spcBef>
              <a:buClrTx/>
              <a:defRPr/>
            </a:pPr>
            <a:r>
              <a:rPr lang="sv-SE" altLang="sv-SE" sz="3200" dirty="0"/>
              <a:t>Vilken/vilka verksamheter utanför regionen skulle vi behöva skapa kontakt med och bjuda in för att diskutera våld mot barn med funktionsnedsättning?</a:t>
            </a:r>
          </a:p>
          <a:p>
            <a:pPr>
              <a:spcBef>
                <a:spcPts val="1200"/>
              </a:spcBef>
              <a:buClrTx/>
              <a:defRPr/>
            </a:pPr>
            <a:r>
              <a:rPr lang="sv-SE" altLang="sv-SE" sz="3200" dirty="0"/>
              <a:t>Vem/vilka inom vår verksamhet/i regionen har kunskap om arbetet med våldsutsatthet?</a:t>
            </a:r>
          </a:p>
          <a:p>
            <a:pPr>
              <a:spcBef>
                <a:spcPts val="1200"/>
              </a:spcBef>
              <a:buClrTx/>
              <a:defRPr/>
            </a:pPr>
            <a:r>
              <a:rPr lang="sv-SE" altLang="sv-SE" sz="3200" dirty="0"/>
              <a:t>Vem/vilka inom regionen har kunskap om barn med funktionsnedsättning?</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7341614" cy="1325563"/>
          </a:xfrm>
        </p:spPr>
        <p:txBody>
          <a:bodyPr/>
          <a:lstStyle/>
          <a:p>
            <a:r>
              <a:rPr lang="sv-SE" dirty="0"/>
              <a:t>Har vi identifierat behov av samverkan?</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54713" y="916014"/>
            <a:ext cx="2833821" cy="2986291"/>
          </a:xfrm>
        </p:spPr>
      </p:sp>
    </p:spTree>
    <p:extLst>
      <p:ext uri="{BB962C8B-B14F-4D97-AF65-F5344CB8AC3E}">
        <p14:creationId xmlns:p14="http://schemas.microsoft.com/office/powerpoint/2010/main" val="351937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a:bodyPr>
          <a:lstStyle/>
          <a:p>
            <a:pPr>
              <a:spcBef>
                <a:spcPts val="1200"/>
              </a:spcBef>
              <a:buClrTx/>
              <a:defRPr/>
            </a:pPr>
            <a:r>
              <a:rPr lang="sv-SE" sz="3200" dirty="0">
                <a:hlinkClick r:id="rId2"/>
              </a:rPr>
              <a:t>https://www.regionkronoberg.se/vardgivare/arbetsomraden-processer/manskliga-rattigheter-och-barnets-rattigheter/</a:t>
            </a:r>
            <a:r>
              <a:rPr lang="sv-SE" sz="3200" dirty="0"/>
              <a:t> </a:t>
            </a:r>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6841281" cy="1325563"/>
          </a:xfrm>
        </p:spPr>
        <p:txBody>
          <a:bodyPr/>
          <a:lstStyle/>
          <a:p>
            <a:r>
              <a:rPr lang="sv-SE" dirty="0"/>
              <a:t>Mer information finns på vårdgivarwebben</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54713" y="916014"/>
            <a:ext cx="2833821" cy="2986291"/>
          </a:xfrm>
        </p:spPr>
      </p:sp>
    </p:spTree>
    <p:extLst>
      <p:ext uri="{BB962C8B-B14F-4D97-AF65-F5344CB8AC3E}">
        <p14:creationId xmlns:p14="http://schemas.microsoft.com/office/powerpoint/2010/main" val="175803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a:bodyPr>
          <a:lstStyle/>
          <a:p>
            <a:pPr marL="0" indent="0">
              <a:spcBef>
                <a:spcPts val="1200"/>
              </a:spcBef>
              <a:buClrTx/>
              <a:buNone/>
              <a:defRPr/>
            </a:pPr>
            <a:r>
              <a:rPr lang="sv-SE" sz="3200" b="1" dirty="0"/>
              <a:t>Valentina Hajra</a:t>
            </a:r>
            <a:br>
              <a:rPr lang="sv-SE" sz="3200" dirty="0"/>
            </a:br>
            <a:r>
              <a:rPr lang="sv-SE" sz="2000" dirty="0"/>
              <a:t>Utvecklingsledare barn som far illa, våld i nära relationer samt hedersrelaterat våld och förtryck</a:t>
            </a:r>
          </a:p>
          <a:p>
            <a:pPr marL="0" indent="0">
              <a:spcBef>
                <a:spcPts val="1200"/>
              </a:spcBef>
              <a:buClrTx/>
              <a:buNone/>
              <a:defRPr/>
            </a:pPr>
            <a:r>
              <a:rPr lang="sv-SE" altLang="sv-SE" sz="2000" dirty="0">
                <a:hlinkClick r:id="rId2"/>
              </a:rPr>
              <a:t>Valentina.hajra@kronoberg.se</a:t>
            </a:r>
            <a:endParaRPr lang="sv-SE" altLang="sv-SE" sz="2000" dirty="0"/>
          </a:p>
          <a:p>
            <a:pPr marL="0" indent="0">
              <a:spcBef>
                <a:spcPts val="1200"/>
              </a:spcBef>
              <a:buClrTx/>
              <a:buNone/>
              <a:defRPr/>
            </a:pPr>
            <a:r>
              <a:rPr lang="sv-SE" dirty="0"/>
              <a:t>0470-58 31 59</a:t>
            </a:r>
            <a:br>
              <a:rPr lang="sv-SE" dirty="0"/>
            </a:br>
            <a:endParaRPr lang="sv-SE" dirty="0"/>
          </a:p>
          <a:p>
            <a:pPr marL="0" indent="0">
              <a:spcBef>
                <a:spcPts val="1200"/>
              </a:spcBef>
              <a:buClrTx/>
              <a:buNone/>
              <a:defRPr/>
            </a:pPr>
            <a:r>
              <a:rPr lang="sv-SE" sz="3200" b="1" dirty="0"/>
              <a:t>Susann Swärd</a:t>
            </a:r>
            <a:br>
              <a:rPr lang="sv-SE" sz="2800" dirty="0"/>
            </a:br>
            <a:r>
              <a:rPr lang="sv-SE" sz="2000" dirty="0"/>
              <a:t>Människorätts- och barnrättsstrateg</a:t>
            </a:r>
          </a:p>
          <a:p>
            <a:pPr marL="0" indent="0">
              <a:spcBef>
                <a:spcPts val="1200"/>
              </a:spcBef>
              <a:buClrTx/>
              <a:buNone/>
              <a:defRPr/>
            </a:pPr>
            <a:r>
              <a:rPr lang="sv-SE" sz="2000" dirty="0">
                <a:hlinkClick r:id="rId3"/>
              </a:rPr>
              <a:t>Susann.sward@kronoberg.se</a:t>
            </a:r>
            <a:endParaRPr lang="sv-SE" sz="2000" dirty="0"/>
          </a:p>
          <a:p>
            <a:pPr marL="0" indent="0">
              <a:spcBef>
                <a:spcPts val="1200"/>
              </a:spcBef>
              <a:buClrTx/>
              <a:buNone/>
              <a:defRPr/>
            </a:pPr>
            <a:r>
              <a:rPr lang="sv-SE" sz="2000" dirty="0"/>
              <a:t>0709-844 558</a:t>
            </a:r>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6841281" cy="1325563"/>
          </a:xfrm>
        </p:spPr>
        <p:txBody>
          <a:bodyPr/>
          <a:lstStyle/>
          <a:p>
            <a:r>
              <a:rPr lang="sv-SE" dirty="0"/>
              <a:t>För mer information och stöd:</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354713" y="916014"/>
            <a:ext cx="2833821" cy="2986291"/>
          </a:xfrm>
        </p:spPr>
      </p:sp>
    </p:spTree>
    <p:extLst>
      <p:ext uri="{BB962C8B-B14F-4D97-AF65-F5344CB8AC3E}">
        <p14:creationId xmlns:p14="http://schemas.microsoft.com/office/powerpoint/2010/main" val="29577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a:bodyPr>
          <a:lstStyle/>
          <a:p>
            <a:pPr>
              <a:spcBef>
                <a:spcPts val="1200"/>
              </a:spcBef>
              <a:buClrTx/>
              <a:defRPr/>
            </a:pPr>
            <a:r>
              <a:rPr lang="sv-SE" sz="3200" dirty="0"/>
              <a:t>Barn med funktionsnedsättning löper en större risk än andra barn att utsättas för våld.</a:t>
            </a:r>
          </a:p>
          <a:p>
            <a:pPr>
              <a:spcBef>
                <a:spcPts val="1200"/>
              </a:spcBef>
              <a:buClrTx/>
              <a:defRPr/>
            </a:pPr>
            <a:r>
              <a:rPr lang="sv-SE" altLang="sv-SE" sz="3200" dirty="0"/>
              <a:t>Barn som har psykiska och intellektuella funktionsnedsättningar är mest sårbara.</a:t>
            </a:r>
          </a:p>
          <a:p>
            <a:pPr>
              <a:spcBef>
                <a:spcPts val="1200"/>
              </a:spcBef>
              <a:buClrTx/>
              <a:defRPr/>
            </a:pPr>
            <a:r>
              <a:rPr lang="sv-SE" altLang="sv-SE" sz="3200" dirty="0"/>
              <a:t>Risken ökar ytterligare för barn som har flera funktionsnedsättningar.</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6944798" cy="1325563"/>
          </a:xfrm>
        </p:spPr>
        <p:txBody>
          <a:bodyPr/>
          <a:lstStyle/>
          <a:p>
            <a:r>
              <a:rPr lang="sv-SE" dirty="0"/>
              <a:t>En högre risk att utsättas för våld</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11950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a:bodyPr>
          <a:lstStyle/>
          <a:p>
            <a:pPr>
              <a:spcBef>
                <a:spcPts val="1200"/>
              </a:spcBef>
              <a:buClrTx/>
              <a:defRPr/>
            </a:pPr>
            <a:r>
              <a:rPr lang="sv-SE" altLang="sv-SE" sz="3200" dirty="0"/>
              <a:t>Fysiskt våld</a:t>
            </a:r>
          </a:p>
          <a:p>
            <a:pPr>
              <a:spcBef>
                <a:spcPts val="1200"/>
              </a:spcBef>
              <a:buClrTx/>
              <a:defRPr/>
            </a:pPr>
            <a:r>
              <a:rPr lang="sv-SE" altLang="sv-SE" sz="3200" dirty="0"/>
              <a:t>Psykiskt våld</a:t>
            </a:r>
          </a:p>
          <a:p>
            <a:pPr>
              <a:spcBef>
                <a:spcPts val="1200"/>
              </a:spcBef>
              <a:buClrTx/>
              <a:defRPr/>
            </a:pPr>
            <a:r>
              <a:rPr lang="sv-SE" altLang="sv-SE" sz="3200" dirty="0"/>
              <a:t>Sexuella övergrepp</a:t>
            </a:r>
          </a:p>
          <a:p>
            <a:pPr>
              <a:spcBef>
                <a:spcPts val="1200"/>
              </a:spcBef>
              <a:buClrTx/>
              <a:defRPr/>
            </a:pPr>
            <a:r>
              <a:rPr lang="sv-SE" altLang="sv-SE" sz="3200" dirty="0"/>
              <a:t>Kränkningar</a:t>
            </a:r>
          </a:p>
          <a:p>
            <a:pPr>
              <a:spcBef>
                <a:spcPts val="1200"/>
              </a:spcBef>
              <a:buClrTx/>
              <a:defRPr/>
            </a:pPr>
            <a:r>
              <a:rPr lang="sv-SE" altLang="sv-SE" sz="3200" dirty="0"/>
              <a:t>Försummelse</a:t>
            </a:r>
          </a:p>
          <a:p>
            <a:pPr>
              <a:spcBef>
                <a:spcPts val="1200"/>
              </a:spcBef>
              <a:buClrTx/>
              <a:defRPr/>
            </a:pPr>
            <a:r>
              <a:rPr lang="sv-SE" altLang="sv-SE" sz="3200" dirty="0"/>
              <a:t>Funktionshindersrelaterat våld</a:t>
            </a:r>
          </a:p>
          <a:p>
            <a:pPr>
              <a:spcBef>
                <a:spcPts val="1200"/>
              </a:spcBef>
              <a:buClrTx/>
              <a:defRPr/>
            </a:pPr>
            <a:r>
              <a:rPr lang="sv-SE" altLang="sv-SE" sz="3200" dirty="0"/>
              <a:t>Hedersrelaterat våld</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p:txBody>
          <a:bodyPr/>
          <a:lstStyle/>
          <a:p>
            <a:r>
              <a:rPr lang="sv-SE" dirty="0"/>
              <a:t>Våldet tar sig olika uttryck</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38651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4" y="1720800"/>
            <a:ext cx="7600405" cy="5037352"/>
          </a:xfrm>
        </p:spPr>
        <p:txBody>
          <a:bodyPr>
            <a:normAutofit/>
          </a:bodyPr>
          <a:lstStyle/>
          <a:p>
            <a:pPr>
              <a:spcBef>
                <a:spcPts val="1200"/>
              </a:spcBef>
              <a:buClrTx/>
              <a:defRPr/>
            </a:pPr>
            <a:r>
              <a:rPr lang="sv-SE" altLang="sv-SE" sz="3200" dirty="0"/>
              <a:t>Tre teman brukar återkomma när </a:t>
            </a:r>
            <a:br>
              <a:rPr lang="sv-SE" altLang="sv-SE" sz="3200" dirty="0"/>
            </a:br>
            <a:r>
              <a:rPr lang="sv-SE" altLang="sv-SE" sz="3200" dirty="0"/>
              <a:t>man beskriver och förklarar våld mot personer med funktionsnedsättning.</a:t>
            </a:r>
          </a:p>
          <a:p>
            <a:pPr>
              <a:spcBef>
                <a:spcPts val="1200"/>
              </a:spcBef>
              <a:buClrTx/>
              <a:defRPr/>
            </a:pPr>
            <a:r>
              <a:rPr lang="sv-SE" altLang="sv-SE" sz="3200" dirty="0"/>
              <a:t>Det handlar om beroende, </a:t>
            </a:r>
            <a:br>
              <a:rPr lang="sv-SE" altLang="sv-SE" sz="3200" dirty="0"/>
            </a:br>
            <a:r>
              <a:rPr lang="sv-SE" altLang="sv-SE" sz="3200" dirty="0"/>
              <a:t>sårbarhet och osynlighet.</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a:xfrm>
            <a:off x="629194" y="225574"/>
            <a:ext cx="6927546" cy="1325563"/>
          </a:xfrm>
        </p:spPr>
        <p:txBody>
          <a:bodyPr/>
          <a:lstStyle/>
          <a:p>
            <a:r>
              <a:rPr lang="sv-SE" dirty="0"/>
              <a:t>Beroende, sårbarhet och osynlighet</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384490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fontScale="77500" lnSpcReduction="20000"/>
          </a:bodyPr>
          <a:lstStyle/>
          <a:p>
            <a:pPr marL="0" indent="0">
              <a:spcBef>
                <a:spcPts val="1200"/>
              </a:spcBef>
              <a:buClrTx/>
              <a:buNone/>
              <a:defRPr/>
            </a:pPr>
            <a:r>
              <a:rPr lang="sv-SE" altLang="sv-SE" sz="3200" dirty="0"/>
              <a:t>Många är extra beroende av andra för att få sin vardag att fungera. Det innebär en risk att både utsättas för aktiva våldshandlingar och försummelse.</a:t>
            </a:r>
          </a:p>
          <a:p>
            <a:pPr marL="0" indent="0">
              <a:spcBef>
                <a:spcPts val="1200"/>
              </a:spcBef>
              <a:buClrTx/>
              <a:buNone/>
              <a:defRPr/>
            </a:pPr>
            <a:r>
              <a:rPr lang="sv-SE" altLang="sv-SE" sz="3200" dirty="0"/>
              <a:t>Försummelse kan till exempel vara:</a:t>
            </a:r>
          </a:p>
          <a:p>
            <a:pPr lvl="1">
              <a:spcBef>
                <a:spcPts val="1200"/>
              </a:spcBef>
              <a:defRPr/>
            </a:pPr>
            <a:r>
              <a:rPr lang="sv-SE" altLang="sv-SE" sz="3000" dirty="0"/>
              <a:t>Att inte få hjälp med mat, hygien, ta sin medicin</a:t>
            </a:r>
          </a:p>
          <a:p>
            <a:pPr lvl="1">
              <a:spcBef>
                <a:spcPts val="1200"/>
              </a:spcBef>
              <a:defRPr/>
            </a:pPr>
            <a:r>
              <a:rPr lang="sv-SE" altLang="sv-SE" sz="3000" dirty="0"/>
              <a:t>Att inte få tillgång till de hjälpmedel man behöver.</a:t>
            </a:r>
          </a:p>
          <a:p>
            <a:pPr>
              <a:spcBef>
                <a:spcPts val="1200"/>
              </a:spcBef>
              <a:defRPr/>
            </a:pPr>
            <a:endParaRPr lang="sv-SE" altLang="sv-SE" sz="3200" dirty="0"/>
          </a:p>
          <a:p>
            <a:pPr>
              <a:spcBef>
                <a:spcPts val="1200"/>
              </a:spcBef>
              <a:defRPr/>
            </a:pPr>
            <a:r>
              <a:rPr lang="sv-SE" altLang="sv-SE" sz="3200" dirty="0"/>
              <a:t>Långvarigt beroende av hjälp med hygien och att klä på och av sig kan göra det svårt att bygga upp sin egen kroppsliga integritet, att förstå när något är ett övergrepp.</a:t>
            </a:r>
          </a:p>
          <a:p>
            <a:pPr>
              <a:spcBef>
                <a:spcPts val="1200"/>
              </a:spcBef>
              <a:defRPr/>
            </a:pPr>
            <a:r>
              <a:rPr lang="sv-SE" altLang="sv-SE" sz="3200" dirty="0"/>
              <a:t>Risk för upprepat våld.</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p:txBody>
          <a:bodyPr/>
          <a:lstStyle/>
          <a:p>
            <a:r>
              <a:rPr lang="sv-SE" dirty="0"/>
              <a:t>Beroende</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126369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738428" cy="5037352"/>
          </a:xfrm>
        </p:spPr>
        <p:txBody>
          <a:bodyPr>
            <a:normAutofit fontScale="92500" lnSpcReduction="10000"/>
          </a:bodyPr>
          <a:lstStyle/>
          <a:p>
            <a:pPr marL="0" indent="0">
              <a:spcBef>
                <a:spcPts val="1200"/>
              </a:spcBef>
              <a:buClrTx/>
              <a:buNone/>
              <a:defRPr/>
            </a:pPr>
            <a:r>
              <a:rPr lang="sv-SE" altLang="sv-SE" sz="3200" dirty="0"/>
              <a:t>Personer med funktionsnedsättning kan </a:t>
            </a:r>
            <a:br>
              <a:rPr lang="sv-SE" altLang="sv-SE" sz="3200" dirty="0"/>
            </a:br>
            <a:r>
              <a:rPr lang="sv-SE" altLang="sv-SE" sz="3200" dirty="0"/>
              <a:t>ha svårare att:</a:t>
            </a:r>
          </a:p>
          <a:p>
            <a:pPr lvl="1">
              <a:spcBef>
                <a:spcPts val="1200"/>
              </a:spcBef>
              <a:defRPr/>
            </a:pPr>
            <a:r>
              <a:rPr lang="sv-SE" altLang="sv-SE" sz="3000" dirty="0"/>
              <a:t>Undvika våldet</a:t>
            </a:r>
          </a:p>
          <a:p>
            <a:pPr lvl="1">
              <a:spcBef>
                <a:spcPts val="1200"/>
              </a:spcBef>
              <a:defRPr/>
            </a:pPr>
            <a:r>
              <a:rPr lang="sv-SE" altLang="sv-SE" sz="3000" dirty="0"/>
              <a:t>Skydda sig mot våldet</a:t>
            </a:r>
          </a:p>
          <a:p>
            <a:pPr lvl="1">
              <a:spcBef>
                <a:spcPts val="1200"/>
              </a:spcBef>
              <a:defRPr/>
            </a:pPr>
            <a:r>
              <a:rPr lang="sv-SE" altLang="sv-SE" sz="3000" dirty="0"/>
              <a:t>Berätta vad som hänt</a:t>
            </a:r>
          </a:p>
          <a:p>
            <a:pPr lvl="1">
              <a:spcBef>
                <a:spcPts val="1200"/>
              </a:spcBef>
              <a:defRPr/>
            </a:pPr>
            <a:r>
              <a:rPr lang="sv-SE" altLang="sv-SE" sz="3000" dirty="0"/>
              <a:t>Ta tillvara sina rättigheter.</a:t>
            </a:r>
          </a:p>
          <a:p>
            <a:pPr lvl="1">
              <a:spcBef>
                <a:spcPts val="1200"/>
              </a:spcBef>
              <a:defRPr/>
            </a:pPr>
            <a:endParaRPr lang="sv-SE" altLang="sv-SE" sz="3000" dirty="0"/>
          </a:p>
          <a:p>
            <a:pPr marL="0" indent="0">
              <a:spcBef>
                <a:spcPts val="1200"/>
              </a:spcBef>
              <a:buNone/>
              <a:defRPr/>
            </a:pPr>
            <a:r>
              <a:rPr lang="sv-SE" altLang="sv-SE" sz="3200" dirty="0"/>
              <a:t>Unga med intellektuell funktionsnedsättning är särskilt sårbara för att utsättas för hedersrelaterat våld och förtryck.</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p:txBody>
          <a:bodyPr/>
          <a:lstStyle/>
          <a:p>
            <a:r>
              <a:rPr lang="sv-SE" dirty="0"/>
              <a:t>Sårbarhet</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647110" y="859308"/>
            <a:ext cx="3503649" cy="3514374"/>
          </a:xfrm>
        </p:spPr>
      </p:sp>
    </p:spTree>
    <p:extLst>
      <p:ext uri="{BB962C8B-B14F-4D97-AF65-F5344CB8AC3E}">
        <p14:creationId xmlns:p14="http://schemas.microsoft.com/office/powerpoint/2010/main" val="271196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a:bodyPr>
          <a:lstStyle/>
          <a:p>
            <a:pPr>
              <a:spcBef>
                <a:spcPts val="1200"/>
              </a:spcBef>
              <a:buClrTx/>
              <a:defRPr/>
            </a:pPr>
            <a:r>
              <a:rPr lang="sv-SE" altLang="sv-SE" sz="3200" dirty="0"/>
              <a:t>Fokus riktas mot funktionsnedsättningen – omgivningen ser inte att övergrepp förekommer.</a:t>
            </a:r>
          </a:p>
          <a:p>
            <a:pPr>
              <a:spcBef>
                <a:spcPts val="1200"/>
              </a:spcBef>
              <a:buClrTx/>
              <a:defRPr/>
            </a:pPr>
            <a:r>
              <a:rPr lang="sv-SE" altLang="sv-SE" sz="3200" dirty="0"/>
              <a:t>Den som utsatts för våldet har svårt </a:t>
            </a:r>
            <a:br>
              <a:rPr lang="sv-SE" altLang="sv-SE" sz="3200" dirty="0"/>
            </a:br>
            <a:r>
              <a:rPr lang="sv-SE" altLang="sv-SE" sz="3200" dirty="0"/>
              <a:t>att bli trodd.</a:t>
            </a:r>
          </a:p>
          <a:p>
            <a:pPr>
              <a:spcBef>
                <a:spcPts val="1200"/>
              </a:spcBef>
              <a:buClrTx/>
              <a:defRPr/>
            </a:pPr>
            <a:r>
              <a:rPr lang="sv-SE" altLang="sv-SE" sz="3200" dirty="0"/>
              <a:t>Brottsliga handlingar, såsom våld, beskrivs som ”missförhållanden” och ”brister” i verksamheten. De blir vårdfrågor istället för rättsliga frågor.</a:t>
            </a:r>
          </a:p>
          <a:p>
            <a:pPr>
              <a:spcBef>
                <a:spcPts val="1200"/>
              </a:spcBef>
              <a:buClrTx/>
              <a:defRPr/>
            </a:pPr>
            <a:endParaRPr lang="sv-SE" altLang="sv-SE" sz="3200" dirty="0"/>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p:txBody>
          <a:bodyPr/>
          <a:lstStyle/>
          <a:p>
            <a:r>
              <a:rPr lang="sv-SE" dirty="0"/>
              <a:t>Osynlighet</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8140850" y="898876"/>
            <a:ext cx="3028337" cy="3244855"/>
          </a:xfrm>
        </p:spPr>
      </p:sp>
    </p:spTree>
    <p:extLst>
      <p:ext uri="{BB962C8B-B14F-4D97-AF65-F5344CB8AC3E}">
        <p14:creationId xmlns:p14="http://schemas.microsoft.com/office/powerpoint/2010/main" val="135918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BA6166F-16E9-4462-A11B-4490F2FBFFA9}"/>
              </a:ext>
            </a:extLst>
          </p:cNvPr>
          <p:cNvSpPr>
            <a:spLocks noGrp="1"/>
          </p:cNvSpPr>
          <p:nvPr>
            <p:ph type="body" sz="quarter" idx="10"/>
          </p:nvPr>
        </p:nvSpPr>
        <p:spPr>
          <a:xfrm>
            <a:off x="629195" y="1720800"/>
            <a:ext cx="7505812" cy="5037352"/>
          </a:xfrm>
        </p:spPr>
        <p:txBody>
          <a:bodyPr>
            <a:normAutofit fontScale="92500" lnSpcReduction="20000"/>
          </a:bodyPr>
          <a:lstStyle/>
          <a:p>
            <a:pPr>
              <a:spcBef>
                <a:spcPts val="1200"/>
              </a:spcBef>
              <a:buClrTx/>
              <a:defRPr/>
            </a:pPr>
            <a:r>
              <a:rPr lang="sv-SE" altLang="sv-SE" sz="3200" dirty="0"/>
              <a:t>Barn kan utsättas för våld och övergrepp </a:t>
            </a:r>
            <a:br>
              <a:rPr lang="sv-SE" altLang="sv-SE" sz="3200" dirty="0"/>
            </a:br>
            <a:r>
              <a:rPr lang="sv-SE" altLang="sv-SE" sz="3200" dirty="0"/>
              <a:t>i alla livsmiljöer.</a:t>
            </a:r>
          </a:p>
          <a:p>
            <a:pPr>
              <a:spcBef>
                <a:spcPts val="1200"/>
              </a:spcBef>
              <a:buClrTx/>
              <a:defRPr/>
            </a:pPr>
            <a:r>
              <a:rPr lang="sv-SE" altLang="sv-SE" sz="3200" dirty="0"/>
              <a:t>Fysisk barnmisshandel utövas främst </a:t>
            </a:r>
            <a:br>
              <a:rPr lang="sv-SE" altLang="sv-SE" sz="3200" dirty="0"/>
            </a:br>
            <a:r>
              <a:rPr lang="sv-SE" altLang="sv-SE" sz="3200" dirty="0"/>
              <a:t>i hemmet.</a:t>
            </a:r>
          </a:p>
          <a:p>
            <a:pPr>
              <a:spcBef>
                <a:spcPts val="1200"/>
              </a:spcBef>
              <a:buClrTx/>
              <a:defRPr/>
            </a:pPr>
            <a:r>
              <a:rPr lang="sv-SE" altLang="sv-SE" sz="3200" dirty="0"/>
              <a:t>Mobbning förekommer oftast i skolan, </a:t>
            </a:r>
            <a:br>
              <a:rPr lang="sv-SE" altLang="sv-SE" sz="3200" dirty="0"/>
            </a:br>
            <a:r>
              <a:rPr lang="sv-SE" altLang="sv-SE" sz="3200" dirty="0"/>
              <a:t>i närheten av skolan eller på nätet.</a:t>
            </a:r>
          </a:p>
          <a:p>
            <a:pPr>
              <a:spcBef>
                <a:spcPts val="1200"/>
              </a:spcBef>
              <a:buClrTx/>
              <a:defRPr/>
            </a:pPr>
            <a:r>
              <a:rPr lang="sv-SE" altLang="sv-SE" sz="3200" dirty="0"/>
              <a:t>Våld kan förekomma när barn är i samhällsvård och i olika verksamheter där barn vistas.</a:t>
            </a:r>
          </a:p>
          <a:p>
            <a:pPr>
              <a:spcBef>
                <a:spcPts val="1200"/>
              </a:spcBef>
              <a:buClrTx/>
              <a:defRPr/>
            </a:pPr>
            <a:r>
              <a:rPr lang="sv-SE" altLang="sv-SE" sz="3200" dirty="0"/>
              <a:t>Tvångs- och begränsningsåtgärder kan vara våld.</a:t>
            </a:r>
          </a:p>
          <a:p>
            <a:endParaRPr lang="sv-SE" sz="2800" dirty="0"/>
          </a:p>
        </p:txBody>
      </p:sp>
      <p:sp>
        <p:nvSpPr>
          <p:cNvPr id="4" name="Rubrik 3">
            <a:extLst>
              <a:ext uri="{FF2B5EF4-FFF2-40B4-BE49-F238E27FC236}">
                <a16:creationId xmlns:a16="http://schemas.microsoft.com/office/drawing/2014/main" id="{E688246B-9CB4-41C5-9D4C-6ADDD07FBE46}"/>
              </a:ext>
            </a:extLst>
          </p:cNvPr>
          <p:cNvSpPr>
            <a:spLocks noGrp="1"/>
          </p:cNvSpPr>
          <p:nvPr>
            <p:ph type="title"/>
          </p:nvPr>
        </p:nvSpPr>
        <p:spPr/>
        <p:txBody>
          <a:bodyPr/>
          <a:lstStyle/>
          <a:p>
            <a:r>
              <a:rPr lang="sv-SE" dirty="0"/>
              <a:t>Våldet utövas i olika miljöer</a:t>
            </a:r>
          </a:p>
        </p:txBody>
      </p:sp>
      <p:sp>
        <p:nvSpPr>
          <p:cNvPr id="5" name="Platshållare för bild 4">
            <a:extLst>
              <a:ext uri="{FF2B5EF4-FFF2-40B4-BE49-F238E27FC236}">
                <a16:creationId xmlns:a16="http://schemas.microsoft.com/office/drawing/2014/main" id="{D0E48983-7684-4C5F-875F-8BCD26ADEB5A}"/>
              </a:ext>
            </a:extLst>
          </p:cNvPr>
          <p:cNvSpPr>
            <a:spLocks noGrp="1"/>
          </p:cNvSpPr>
          <p:nvPr>
            <p:ph type="pic" sz="quarter" idx="11"/>
          </p:nvPr>
        </p:nvSpPr>
        <p:spPr>
          <a:xfrm rot="549817">
            <a:off x="7928925" y="881893"/>
            <a:ext cx="3262405" cy="2985524"/>
          </a:xfrm>
        </p:spPr>
      </p:sp>
    </p:spTree>
    <p:extLst>
      <p:ext uri="{BB962C8B-B14F-4D97-AF65-F5344CB8AC3E}">
        <p14:creationId xmlns:p14="http://schemas.microsoft.com/office/powerpoint/2010/main" val="301787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gion Kronoberg ljus">
  <a:themeElements>
    <a:clrScheme name="Region Kronoberg LJUS">
      <a:dk1>
        <a:sysClr val="windowText" lastClr="000000"/>
      </a:dk1>
      <a:lt1>
        <a:sysClr val="window" lastClr="FFFFFF"/>
      </a:lt1>
      <a:dk2>
        <a:srgbClr val="412682"/>
      </a:dk2>
      <a:lt2>
        <a:srgbClr val="E13288"/>
      </a:lt2>
      <a:accent1>
        <a:srgbClr val="83B81A"/>
      </a:accent1>
      <a:accent2>
        <a:srgbClr val="1E6633"/>
      </a:accent2>
      <a:accent3>
        <a:srgbClr val="412682"/>
      </a:accent3>
      <a:accent4>
        <a:srgbClr val="FBD300"/>
      </a:accent4>
      <a:accent5>
        <a:srgbClr val="F39800"/>
      </a:accent5>
      <a:accent6>
        <a:srgbClr val="BCB1AB"/>
      </a:accent6>
      <a:hlink>
        <a:srgbClr val="E13288"/>
      </a:hlink>
      <a:folHlink>
        <a:srgbClr val="009EE0"/>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BC2B6388-CDCB-4389-ADE0-5FCEC97757FD}"/>
    </a:ext>
  </a:extLst>
</a:theme>
</file>

<file path=ppt/theme/theme2.xml><?xml version="1.0" encoding="utf-8"?>
<a:theme xmlns:a="http://schemas.openxmlformats.org/drawingml/2006/main" name="Region Kronoberg MÖRK">
  <a:themeElements>
    <a:clrScheme name="Region Kronoberg MÖRK">
      <a:dk1>
        <a:sysClr val="windowText" lastClr="000000"/>
      </a:dk1>
      <a:lt1>
        <a:sysClr val="window" lastClr="FFFFFF"/>
      </a:lt1>
      <a:dk2>
        <a:srgbClr val="E13288"/>
      </a:dk2>
      <a:lt2>
        <a:srgbClr val="83B81A"/>
      </a:lt2>
      <a:accent1>
        <a:srgbClr val="009EE0"/>
      </a:accent1>
      <a:accent2>
        <a:srgbClr val="F39800"/>
      </a:accent2>
      <a:accent3>
        <a:srgbClr val="FBD300"/>
      </a:accent3>
      <a:accent4>
        <a:srgbClr val="412682"/>
      </a:accent4>
      <a:accent5>
        <a:srgbClr val="83B81A"/>
      </a:accent5>
      <a:accent6>
        <a:srgbClr val="BCB1AB"/>
      </a:accent6>
      <a:hlink>
        <a:srgbClr val="E13288"/>
      </a:hlink>
      <a:folHlink>
        <a:srgbClr val="1E6633"/>
      </a:folHlink>
    </a:clrScheme>
    <a:fontScheme name="Reg Kronoberg2021">
      <a:majorFont>
        <a:latin typeface="Brandon Grotesque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3039035-E9F3-4C3A-B587-8C531F5D8C63}" vid="{7619DAD0-3D17-4DF0-B11C-CDFABD332832}"/>
    </a:ext>
  </a:extLst>
</a:theme>
</file>

<file path=ppt/theme/theme3.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name="Ljusbrun">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Diagramfärg Riket Huvudfärg">
      <a:srgbClr val="ED8B00"/>
    </a:custClr>
    <a:custClr name="Blå">
      <a:srgbClr val="3DB7E4"/>
    </a:custClr>
    <a:custClr name="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Röd">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a:srgbClr val="8D6E97"/>
    </a:custClr>
    <a:custClr name="Vit">
      <a:srgbClr val="FFFFFF"/>
    </a:custClr>
    <a:custClr name="Vit">
      <a:srgbClr val="FFFFFF"/>
    </a:custClr>
  </a:custClrLst>
  <a:extLst>
    <a:ext uri="{05A4C25C-085E-4340-85A3-A5531E510DB2}">
      <thm15:themeFamily xmlns:thm15="http://schemas.microsoft.com/office/thememl/2012/main" name="SoS PPT-sve.potx" id="{1291C818-39D4-42B9-BE00-7B93374DFC82}" vid="{C896098F-2590-413C-9DEA-C34AC6F6533C}"/>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Kronoberg mall</Template>
  <TotalTime>1620</TotalTime>
  <Words>1425</Words>
  <Application>Microsoft Office PowerPoint</Application>
  <PresentationFormat>Bredbild</PresentationFormat>
  <Paragraphs>154</Paragraphs>
  <Slides>30</Slides>
  <Notes>3</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30</vt:i4>
      </vt:variant>
    </vt:vector>
  </HeadingPairs>
  <TitlesOfParts>
    <vt:vector size="38" baseType="lpstr">
      <vt:lpstr>Brandon Grotesque Black</vt:lpstr>
      <vt:lpstr>Century Gothic</vt:lpstr>
      <vt:lpstr>Brandon Grotesque Bold</vt:lpstr>
      <vt:lpstr>Arial</vt:lpstr>
      <vt:lpstr>Calibri</vt:lpstr>
      <vt:lpstr>Region Kronoberg ljus</vt:lpstr>
      <vt:lpstr>Region Kronoberg MÖRK</vt:lpstr>
      <vt:lpstr>SoS-PPT-svensk-150922</vt:lpstr>
      <vt:lpstr>PowerPoint-presentation</vt:lpstr>
      <vt:lpstr>Definition av våld mot barn</vt:lpstr>
      <vt:lpstr>En högre risk att utsättas för våld</vt:lpstr>
      <vt:lpstr>Våldet tar sig olika uttryck</vt:lpstr>
      <vt:lpstr>Beroende, sårbarhet och osynlighet</vt:lpstr>
      <vt:lpstr>Beroende</vt:lpstr>
      <vt:lpstr>Sårbarhet</vt:lpstr>
      <vt:lpstr>Osynlighet</vt:lpstr>
      <vt:lpstr>Våldet utövas i olika miljöer</vt:lpstr>
      <vt:lpstr>Riskfaktorer för våld i hemmet</vt:lpstr>
      <vt:lpstr>Generella riskfaktorer</vt:lpstr>
      <vt:lpstr>Tecken på att barnet kan ha utsatts för våld</vt:lpstr>
      <vt:lpstr>Tecken som tandvården kan uppmärksamma</vt:lpstr>
      <vt:lpstr>Kunskapsguiden.se</vt:lpstr>
      <vt:lpstr>PowerPoint-presentation</vt:lpstr>
      <vt:lpstr>Att tänka på vid samtal</vt:lpstr>
      <vt:lpstr>förberedelser</vt:lpstr>
      <vt:lpstr>Förberedelser</vt:lpstr>
      <vt:lpstr>förhållningssätt</vt:lpstr>
      <vt:lpstr>samtalet</vt:lpstr>
      <vt:lpstr>samtalet</vt:lpstr>
      <vt:lpstr>anmälningsskyldighet</vt:lpstr>
      <vt:lpstr>anmälningsskyldighet</vt:lpstr>
      <vt:lpstr>PowerPoint-presentation</vt:lpstr>
      <vt:lpstr>Vad betyder det här för dig i din yrkesroll?</vt:lpstr>
      <vt:lpstr>Vad betyder det här för oss i vår verksamhet?</vt:lpstr>
      <vt:lpstr>Har vi identifierat behov av samverkan?</vt:lpstr>
      <vt:lpstr>Mer information finns på vårdgivarwebben</vt:lpstr>
      <vt:lpstr>För mer information och stöd:</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Swärd Susann FSU stödstrukturer</dc:creator>
  <cp:lastModifiedBy>Swärd Susann FSU gemensamt</cp:lastModifiedBy>
  <cp:revision>102</cp:revision>
  <dcterms:created xsi:type="dcterms:W3CDTF">2022-02-17T09:17:48Z</dcterms:created>
  <dcterms:modified xsi:type="dcterms:W3CDTF">2023-01-13T13:54:01Z</dcterms:modified>
</cp:coreProperties>
</file>