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666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671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2019-12-16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EB1D250-7B98-4DFB-A4FD-61743806032D}" type="datetimeFigureOut">
              <a:rPr lang="sv-SE" smtClean="0"/>
              <a:pPr/>
              <a:t>2019-12-16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683568" y="6093296"/>
            <a:ext cx="7848872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2" y="6165304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AA4F8CCA-AF5F-4D97-BD8E-1DC073133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5" y="71050"/>
            <a:ext cx="8984610" cy="4031423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FB23F6EC-F0BB-4EB1-B4FD-9E427332B20B}"/>
              </a:ext>
            </a:extLst>
          </p:cNvPr>
          <p:cNvSpPr txBox="1"/>
          <p:nvPr/>
        </p:nvSpPr>
        <p:spPr>
          <a:xfrm>
            <a:off x="335560" y="4303552"/>
            <a:ext cx="73655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sz="1600" dirty="0"/>
              <a:t>Välj kontakt</a:t>
            </a:r>
          </a:p>
          <a:p>
            <a:pPr marL="342900" indent="-342900">
              <a:buAutoNum type="arabicPeriod"/>
            </a:pPr>
            <a:r>
              <a:rPr lang="sv-SE" sz="1600" dirty="0"/>
              <a:t>Välj remitterande enhet</a:t>
            </a:r>
          </a:p>
          <a:p>
            <a:pPr marL="342900" indent="-342900">
              <a:buAutoNum type="arabicPeriod"/>
            </a:pPr>
            <a:r>
              <a:rPr lang="sv-SE" sz="1600" dirty="0"/>
              <a:t>Välj remissmottagare Serviceresor</a:t>
            </a:r>
          </a:p>
          <a:p>
            <a:pPr marL="342900" indent="-342900">
              <a:buAutoNum type="arabicPeriod"/>
            </a:pPr>
            <a:r>
              <a:rPr lang="sv-SE" sz="1600" dirty="0"/>
              <a:t>Välj den remittent som ska signera remissen</a:t>
            </a:r>
          </a:p>
          <a:p>
            <a:pPr marL="342900" indent="-342900">
              <a:buAutoNum type="arabicPeriod"/>
            </a:pPr>
            <a:r>
              <a:rPr lang="sv-SE" sz="1600" dirty="0"/>
              <a:t>Välj remiss mall</a:t>
            </a:r>
          </a:p>
          <a:p>
            <a:pPr marL="342900" indent="-342900">
              <a:buAutoNum type="arabicPeriod"/>
            </a:pPr>
            <a:r>
              <a:rPr lang="sv-SE" sz="1600" dirty="0"/>
              <a:t>Välj remiss mottagare = </a:t>
            </a:r>
            <a:r>
              <a:rPr lang="sv-SE" sz="1600" dirty="0" err="1"/>
              <a:t>vedebörande</a:t>
            </a:r>
            <a:r>
              <a:rPr lang="sv-SE" sz="1600" dirty="0"/>
              <a:t> handläggare</a:t>
            </a:r>
          </a:p>
          <a:p>
            <a:pPr marL="342900" indent="-342900">
              <a:buAutoNum type="arabicPeriod"/>
            </a:pPr>
            <a:r>
              <a:rPr lang="sv-SE" sz="1600" dirty="0"/>
              <a:t>Se till att rutan för ”inget svar nödvändigt är ifylld</a:t>
            </a:r>
          </a:p>
        </p:txBody>
      </p:sp>
    </p:spTree>
    <p:extLst>
      <p:ext uri="{BB962C8B-B14F-4D97-AF65-F5344CB8AC3E}">
        <p14:creationId xmlns:p14="http://schemas.microsoft.com/office/powerpoint/2010/main" val="302019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6CA2BBC4-C901-4124-AF25-489C1071D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5" y="78907"/>
            <a:ext cx="8984609" cy="4066044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7332705A-1BF5-41F5-8D3C-8A54C5C8FF77}"/>
              </a:ext>
            </a:extLst>
          </p:cNvPr>
          <p:cNvSpPr txBox="1"/>
          <p:nvPr/>
        </p:nvSpPr>
        <p:spPr>
          <a:xfrm>
            <a:off x="394282" y="4253218"/>
            <a:ext cx="834704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1. Skriv adress om patienten inte ska till sin bostadsadress, t ex utomläns </a:t>
            </a:r>
          </a:p>
          <a:p>
            <a:r>
              <a:rPr lang="sv-SE" sz="1600" dirty="0"/>
              <a:t>    eller tillfällig placering. Här kan man också skriva i fritext om man har något som man vill</a:t>
            </a:r>
          </a:p>
          <a:p>
            <a:r>
              <a:rPr lang="sv-SE" sz="1600" dirty="0"/>
              <a:t>    förmedla till serviceresors beställningscentral        </a:t>
            </a:r>
          </a:p>
          <a:p>
            <a:r>
              <a:rPr lang="sv-SE" sz="1600" dirty="0"/>
              <a:t>2. Markera rutan ”ja” om patienten ska till sin bostadsadress</a:t>
            </a:r>
          </a:p>
          <a:p>
            <a:r>
              <a:rPr lang="sv-SE" sz="1600" dirty="0"/>
              <a:t>3. Markera om det är en akut resa som ska ske, dvs samma dag</a:t>
            </a:r>
          </a:p>
          <a:p>
            <a:pPr marL="342900" indent="-342900">
              <a:buAutoNum type="arabicPeriod"/>
            </a:pP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AD2F695-3F4A-4F48-848B-1579CEE8F614}"/>
              </a:ext>
            </a:extLst>
          </p:cNvPr>
          <p:cNvSpPr txBox="1"/>
          <p:nvPr/>
        </p:nvSpPr>
        <p:spPr>
          <a:xfrm>
            <a:off x="4915949" y="1107347"/>
            <a:ext cx="394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005197F2-8780-423C-B685-C6EA039F107A}"/>
              </a:ext>
            </a:extLst>
          </p:cNvPr>
          <p:cNvSpPr txBox="1"/>
          <p:nvPr/>
        </p:nvSpPr>
        <p:spPr>
          <a:xfrm>
            <a:off x="4303552" y="1568741"/>
            <a:ext cx="411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D028622-C5D8-4E53-B180-4D1800146013}"/>
              </a:ext>
            </a:extLst>
          </p:cNvPr>
          <p:cNvSpPr txBox="1"/>
          <p:nvPr/>
        </p:nvSpPr>
        <p:spPr>
          <a:xfrm>
            <a:off x="4303552" y="2004969"/>
            <a:ext cx="411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904582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1C336980-859E-4BF3-AEA8-F12DF3508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112"/>
            <a:ext cx="9068499" cy="4407170"/>
          </a:xfrm>
          <a:prstGeom prst="rect">
            <a:avLst/>
          </a:prstGeom>
        </p:spPr>
      </p:pic>
      <p:sp>
        <p:nvSpPr>
          <p:cNvPr id="4" name="Pil: höger 3">
            <a:extLst>
              <a:ext uri="{FF2B5EF4-FFF2-40B4-BE49-F238E27FC236}">
                <a16:creationId xmlns:a16="http://schemas.microsoft.com/office/drawing/2014/main" id="{1EC55D11-F060-4822-A8ED-CA5EA8FC8CC1}"/>
              </a:ext>
            </a:extLst>
          </p:cNvPr>
          <p:cNvSpPr/>
          <p:nvPr/>
        </p:nvSpPr>
        <p:spPr>
          <a:xfrm>
            <a:off x="4454554" y="1266738"/>
            <a:ext cx="780176" cy="27683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06740EF-A566-4CBB-8311-30B6728D786F}"/>
              </a:ext>
            </a:extLst>
          </p:cNvPr>
          <p:cNvSpPr txBox="1"/>
          <p:nvPr/>
        </p:nvSpPr>
        <p:spPr>
          <a:xfrm>
            <a:off x="931178" y="4723002"/>
            <a:ext cx="7130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Välj rätt transportalternativ både för ditresan och hemresan. </a:t>
            </a:r>
          </a:p>
          <a:p>
            <a:r>
              <a:rPr lang="sv-SE" dirty="0"/>
              <a:t>Alltid </a:t>
            </a:r>
            <a:r>
              <a:rPr lang="sv-SE" dirty="0" err="1"/>
              <a:t>Linneán</a:t>
            </a:r>
            <a:r>
              <a:rPr lang="sv-SE" dirty="0"/>
              <a:t> i första hand ner till Lund/Malmö 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208E3A65-E3FE-489D-8BEC-D3B10230CF59}"/>
              </a:ext>
            </a:extLst>
          </p:cNvPr>
          <p:cNvSpPr/>
          <p:nvPr/>
        </p:nvSpPr>
        <p:spPr>
          <a:xfrm>
            <a:off x="4295164" y="1921079"/>
            <a:ext cx="780175" cy="2768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A99A7DEC-12FF-4C35-B1A0-DB99A43C2A65}"/>
              </a:ext>
            </a:extLst>
          </p:cNvPr>
          <p:cNvSpPr/>
          <p:nvPr/>
        </p:nvSpPr>
        <p:spPr>
          <a:xfrm>
            <a:off x="4295164" y="929703"/>
            <a:ext cx="780175" cy="2768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738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A2CCE882-FF2D-439B-8724-FB2D3EC2F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90" y="66931"/>
            <a:ext cx="8976220" cy="4022883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709203E9-C63E-44D0-AC08-3A3CDCD7BCB2}"/>
              </a:ext>
            </a:extLst>
          </p:cNvPr>
          <p:cNvSpPr txBox="1"/>
          <p:nvPr/>
        </p:nvSpPr>
        <p:spPr>
          <a:xfrm>
            <a:off x="771787" y="4563611"/>
            <a:ext cx="6316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Markera om vårdtagaren behöver ledsagare, fritext ruta finns för kommentarer</a:t>
            </a:r>
          </a:p>
        </p:txBody>
      </p:sp>
    </p:spTree>
    <p:extLst>
      <p:ext uri="{BB962C8B-B14F-4D97-AF65-F5344CB8AC3E}">
        <p14:creationId xmlns:p14="http://schemas.microsoft.com/office/powerpoint/2010/main" val="406328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7AAEA58C-A874-4193-9ADE-7227B9DC3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90" y="135875"/>
            <a:ext cx="8976220" cy="3985661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F559BEDD-727E-4C28-891C-B5F344E64134}"/>
              </a:ext>
            </a:extLst>
          </p:cNvPr>
          <p:cNvSpPr txBox="1"/>
          <p:nvPr/>
        </p:nvSpPr>
        <p:spPr>
          <a:xfrm>
            <a:off x="805343" y="4588778"/>
            <a:ext cx="7592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Markera orsak till att  vårdtagaren inte kan samåka, behöver framsätesplats eller har något annat problem skriv detta i fritext rutan</a:t>
            </a:r>
          </a:p>
        </p:txBody>
      </p:sp>
    </p:spTree>
    <p:extLst>
      <p:ext uri="{BB962C8B-B14F-4D97-AF65-F5344CB8AC3E}">
        <p14:creationId xmlns:p14="http://schemas.microsoft.com/office/powerpoint/2010/main" val="1293474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04D29522-D516-411A-8841-45BECD06C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00" y="194769"/>
            <a:ext cx="8976221" cy="40188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E843A84A-8680-4FD3-A7E1-1AACF7E3E406}"/>
              </a:ext>
            </a:extLst>
          </p:cNvPr>
          <p:cNvSpPr txBox="1"/>
          <p:nvPr/>
        </p:nvSpPr>
        <p:spPr>
          <a:xfrm>
            <a:off x="7248088" y="1082180"/>
            <a:ext cx="553673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7C2A123-DDDB-411B-999B-09398382DFDB}"/>
              </a:ext>
            </a:extLst>
          </p:cNvPr>
          <p:cNvSpPr txBox="1"/>
          <p:nvPr/>
        </p:nvSpPr>
        <p:spPr>
          <a:xfrm>
            <a:off x="7248088" y="1518407"/>
            <a:ext cx="553673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EC59CC12-4F26-41A7-B847-FF1F8915659A}"/>
              </a:ext>
            </a:extLst>
          </p:cNvPr>
          <p:cNvSpPr txBox="1"/>
          <p:nvPr/>
        </p:nvSpPr>
        <p:spPr>
          <a:xfrm>
            <a:off x="662730" y="4639112"/>
            <a:ext cx="7139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dirty="0"/>
              <a:t>Fyll i det datum som ska gälla vid engångsresa</a:t>
            </a:r>
          </a:p>
          <a:p>
            <a:pPr marL="342900" indent="-342900">
              <a:buAutoNum type="arabicPeriod"/>
            </a:pPr>
            <a:r>
              <a:rPr lang="sv-SE" dirty="0"/>
              <a:t>Fyll i den period som ska gälla max 6 månader</a:t>
            </a:r>
          </a:p>
          <a:p>
            <a:endParaRPr lang="sv-SE" dirty="0"/>
          </a:p>
          <a:p>
            <a:r>
              <a:rPr lang="sv-SE" dirty="0"/>
              <a:t>Tänk på att man kan bara skriva intyg till sin egen enhet</a:t>
            </a:r>
          </a:p>
        </p:txBody>
      </p:sp>
    </p:spTree>
    <p:extLst>
      <p:ext uri="{BB962C8B-B14F-4D97-AF65-F5344CB8AC3E}">
        <p14:creationId xmlns:p14="http://schemas.microsoft.com/office/powerpoint/2010/main" val="45786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44454884-49A8-489C-B215-F7C859086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57" y="208675"/>
            <a:ext cx="8909108" cy="3823285"/>
          </a:xfrm>
          <a:prstGeom prst="rect">
            <a:avLst/>
          </a:prstGeom>
        </p:spPr>
      </p:pic>
      <p:sp>
        <p:nvSpPr>
          <p:cNvPr id="3" name="Ellips 2">
            <a:extLst>
              <a:ext uri="{FF2B5EF4-FFF2-40B4-BE49-F238E27FC236}">
                <a16:creationId xmlns:a16="http://schemas.microsoft.com/office/drawing/2014/main" id="{E1DC96A3-2567-45E0-A69A-2307D789914C}"/>
              </a:ext>
            </a:extLst>
          </p:cNvPr>
          <p:cNvSpPr/>
          <p:nvPr/>
        </p:nvSpPr>
        <p:spPr>
          <a:xfrm>
            <a:off x="6367244" y="3078760"/>
            <a:ext cx="3020037" cy="122479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A9A7418-AAB1-4675-9A75-F34CA99AB5DF}"/>
              </a:ext>
            </a:extLst>
          </p:cNvPr>
          <p:cNvSpPr txBox="1"/>
          <p:nvPr/>
        </p:nvSpPr>
        <p:spPr>
          <a:xfrm>
            <a:off x="729842" y="4580389"/>
            <a:ext cx="7340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Om man inte har behörighet att signera remissen ska man trycka på skicka osignerat, lägger sig då i inkorgen för den remittent man valt som får signera i efterhand. Resan är dock godkänd så vårdtagaren kan ringa och boka sin resa.</a:t>
            </a:r>
          </a:p>
        </p:txBody>
      </p:sp>
    </p:spTree>
    <p:extLst>
      <p:ext uri="{BB962C8B-B14F-4D97-AF65-F5344CB8AC3E}">
        <p14:creationId xmlns:p14="http://schemas.microsoft.com/office/powerpoint/2010/main" val="1041566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006633"/>
      </a:accent3>
      <a:accent4>
        <a:srgbClr val="FFD300"/>
      </a:accent4>
      <a:accent5>
        <a:srgbClr val="830628"/>
      </a:accent5>
      <a:accent6>
        <a:srgbClr val="A05599"/>
      </a:accent6>
      <a:hlink>
        <a:srgbClr val="0C2C80"/>
      </a:hlink>
      <a:folHlink>
        <a:srgbClr val="009E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K mall test 3.potx" id="{D7101E64-3EF7-4229-8648-CE804172D915}" vid="{7093837B-BE80-4137-8A1F-DB43636E7CD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</Template>
  <TotalTime>73</TotalTime>
  <Words>239</Words>
  <Application>Microsoft Office PowerPoint</Application>
  <PresentationFormat>Bildspel på skärmen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9" baseType="lpstr">
      <vt:lpstr>Arial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oitp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Everthsson Maria HSJ uppf utdata rapporter</dc:creator>
  <cp:lastModifiedBy>Everthsson Maria HSJ uppf utdata rapporter</cp:lastModifiedBy>
  <cp:revision>9</cp:revision>
  <dcterms:created xsi:type="dcterms:W3CDTF">2019-12-13T10:08:15Z</dcterms:created>
  <dcterms:modified xsi:type="dcterms:W3CDTF">2019-12-16T10:24:50Z</dcterms:modified>
</cp:coreProperties>
</file>