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E0594-127B-4143-BF70-C5456B2D6620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90444-35D4-4FC6-A9A8-B51B9C65BD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1708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4429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489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4817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0374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485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947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86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088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269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287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5906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567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46303-CA50-4A0C-B7A6-EF55ECF883E8}" type="datetimeFigureOut">
              <a:rPr lang="sv-SE" smtClean="0"/>
              <a:t>2017-11-10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8A3A6-89A4-4D8C-A66C-499EF698D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163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83820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sv-SE" sz="12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Syfte/övergripande mål: </a:t>
            </a:r>
            <a:r>
              <a:rPr lang="sv-SE" sz="1200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	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sv-SE" sz="12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Mått:</a:t>
            </a:r>
            <a:endParaRPr lang="sv-SE" sz="1200" dirty="0">
              <a:solidFill>
                <a:srgbClr val="000000"/>
              </a:solidFill>
              <a:latin typeface="Verdana" pitchFamily="34" charset="0"/>
              <a:cs typeface="Arial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sv-SE" sz="1200" b="1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Förändring att </a:t>
            </a:r>
            <a:r>
              <a:rPr lang="sv-SE" sz="12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pröva: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sv-SE" sz="12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Vad </a:t>
            </a:r>
            <a:r>
              <a:rPr lang="sv-SE" sz="1200" b="1" dirty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tror vi den ska leda till</a:t>
            </a:r>
            <a:r>
              <a:rPr lang="sv-SE" sz="12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?</a:t>
            </a:r>
            <a:endParaRPr lang="sv-SE" sz="1200" b="1" dirty="0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2066" name="Line 3"/>
          <p:cNvSpPr>
            <a:spLocks noChangeShapeType="1"/>
          </p:cNvSpPr>
          <p:nvPr/>
        </p:nvSpPr>
        <p:spPr bwMode="auto">
          <a:xfrm>
            <a:off x="468313" y="3962400"/>
            <a:ext cx="8218487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v-SE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67" name="Line 4"/>
          <p:cNvSpPr>
            <a:spLocks noChangeShapeType="1"/>
          </p:cNvSpPr>
          <p:nvPr/>
        </p:nvSpPr>
        <p:spPr bwMode="auto">
          <a:xfrm flipV="1">
            <a:off x="4572000" y="1600200"/>
            <a:ext cx="0" cy="5029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sv-SE" sz="24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68" name="Text Box 5"/>
          <p:cNvSpPr txBox="1">
            <a:spLocks noChangeArrowheads="1"/>
          </p:cNvSpPr>
          <p:nvPr/>
        </p:nvSpPr>
        <p:spPr bwMode="auto">
          <a:xfrm>
            <a:off x="386556" y="1307812"/>
            <a:ext cx="419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sv-SE" sz="12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Agera:</a:t>
            </a:r>
            <a:r>
              <a:rPr lang="sv-SE" sz="1200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 </a:t>
            </a:r>
            <a:r>
              <a:rPr lang="sv-SE" sz="1000" i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Vilka slutsatser drar vi av testet? Behöver vi testa i större skala? Vilka förändringar bör göras mot bakgrund av de resultat testet visade?</a:t>
            </a:r>
          </a:p>
        </p:txBody>
      </p:sp>
      <p:sp>
        <p:nvSpPr>
          <p:cNvPr id="2069" name="Text Box 6"/>
          <p:cNvSpPr txBox="1">
            <a:spLocks noChangeArrowheads="1"/>
          </p:cNvSpPr>
          <p:nvPr/>
        </p:nvSpPr>
        <p:spPr bwMode="auto">
          <a:xfrm>
            <a:off x="4776519" y="1334586"/>
            <a:ext cx="398648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sv-SE" sz="12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Planera:</a:t>
            </a:r>
            <a:r>
              <a:rPr lang="sv-SE" sz="1200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 </a:t>
            </a:r>
            <a:r>
              <a:rPr lang="sv-SE" sz="1000" i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Vem ska göra vad, var och när: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sv-SE" sz="1200" dirty="0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2070" name="Text Box 7"/>
          <p:cNvSpPr txBox="1">
            <a:spLocks noChangeArrowheads="1"/>
          </p:cNvSpPr>
          <p:nvPr/>
        </p:nvSpPr>
        <p:spPr bwMode="auto">
          <a:xfrm>
            <a:off x="409120" y="4004732"/>
            <a:ext cx="312420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sv-SE" sz="12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Studera/analysera:</a:t>
            </a:r>
            <a:r>
              <a:rPr lang="sv-SE" sz="1200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 </a:t>
            </a:r>
            <a:r>
              <a:rPr lang="sv-SE" sz="1000" i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Redovisa och tolka era data (bifoga diagram med tidsaxel):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sv-SE" sz="1200" dirty="0">
              <a:solidFill>
                <a:srgbClr val="000000"/>
              </a:solidFill>
              <a:latin typeface="Verdana" pitchFamily="34" charset="0"/>
              <a:cs typeface="Arial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sv-SE" sz="1200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71" name="Text Box 8"/>
          <p:cNvSpPr txBox="1">
            <a:spLocks noChangeArrowheads="1"/>
          </p:cNvSpPr>
          <p:nvPr/>
        </p:nvSpPr>
        <p:spPr bwMode="auto">
          <a:xfrm>
            <a:off x="5088251" y="4006362"/>
            <a:ext cx="3948245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sv-SE" sz="12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Göra:</a:t>
            </a:r>
            <a:r>
              <a:rPr lang="sv-SE" sz="1200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 </a:t>
            </a:r>
            <a:r>
              <a:rPr lang="sv-SE" sz="1000" i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Genomför förändringen enligt planen ovan. Beskriv eventuella svårigheter, avvikelser från planen och oförutsedda effekter: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sv-SE" sz="1000" dirty="0">
              <a:solidFill>
                <a:srgbClr val="000000"/>
              </a:solidFill>
              <a:latin typeface="Verdana" pitchFamily="34" charset="0"/>
              <a:cs typeface="Arial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sv-SE" sz="1200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72" name="Text Box 9"/>
          <p:cNvSpPr txBox="1">
            <a:spLocks noChangeArrowheads="1"/>
          </p:cNvSpPr>
          <p:nvPr/>
        </p:nvSpPr>
        <p:spPr bwMode="auto">
          <a:xfrm>
            <a:off x="6879240" y="299621"/>
            <a:ext cx="180756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sv-SE" sz="1000" b="1" dirty="0" smtClean="0">
                <a:solidFill>
                  <a:srgbClr val="000000"/>
                </a:solidFill>
                <a:latin typeface="Verdana" pitchFamily="34" charset="0"/>
                <a:cs typeface="Arial" charset="0"/>
              </a:rPr>
              <a:t>PGSA-cykel nr: </a:t>
            </a:r>
            <a:endParaRPr lang="sv-SE" sz="1000" dirty="0" smtClean="0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676" y="3429000"/>
            <a:ext cx="1054575" cy="105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95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77</Words>
  <Application>Microsoft Office PowerPoint</Application>
  <PresentationFormat>Bildspel på skärmen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Company>Landstinget Kronoberg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Yngvesson Lena LK proc metod o patsäker</dc:creator>
  <cp:lastModifiedBy>Lovén Ellen RST kommunikationsavd</cp:lastModifiedBy>
  <cp:revision>4</cp:revision>
  <cp:lastPrinted>2015-03-04T14:54:33Z</cp:lastPrinted>
  <dcterms:created xsi:type="dcterms:W3CDTF">2015-02-05T07:03:29Z</dcterms:created>
  <dcterms:modified xsi:type="dcterms:W3CDTF">2017-11-10T09:39:35Z</dcterms:modified>
</cp:coreProperties>
</file>